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sldIdLst>
    <p:sldId id="256" r:id="rId2"/>
    <p:sldId id="257" r:id="rId3"/>
    <p:sldId id="316" r:id="rId4"/>
    <p:sldId id="258" r:id="rId5"/>
    <p:sldId id="259" r:id="rId6"/>
    <p:sldId id="313" r:id="rId7"/>
    <p:sldId id="260" r:id="rId8"/>
    <p:sldId id="261" r:id="rId9"/>
    <p:sldId id="263" r:id="rId10"/>
    <p:sldId id="264" r:id="rId11"/>
    <p:sldId id="265" r:id="rId12"/>
    <p:sldId id="266" r:id="rId13"/>
    <p:sldId id="267" r:id="rId14"/>
    <p:sldId id="268" r:id="rId15"/>
    <p:sldId id="269" r:id="rId16"/>
    <p:sldId id="270" r:id="rId17"/>
    <p:sldId id="271" r:id="rId18"/>
    <p:sldId id="272" r:id="rId19"/>
    <p:sldId id="273" r:id="rId20"/>
    <p:sldId id="318" r:id="rId21"/>
    <p:sldId id="274" r:id="rId22"/>
    <p:sldId id="275" r:id="rId23"/>
    <p:sldId id="321" r:id="rId24"/>
    <p:sldId id="322" r:id="rId25"/>
    <p:sldId id="319" r:id="rId26"/>
    <p:sldId id="276" r:id="rId27"/>
    <p:sldId id="324" r:id="rId28"/>
    <p:sldId id="323" r:id="rId29"/>
    <p:sldId id="314" r:id="rId30"/>
    <p:sldId id="315" r:id="rId31"/>
    <p:sldId id="278" r:id="rId32"/>
    <p:sldId id="279" r:id="rId33"/>
    <p:sldId id="280" r:id="rId34"/>
    <p:sldId id="325" r:id="rId35"/>
    <p:sldId id="326" r:id="rId36"/>
    <p:sldId id="327" r:id="rId37"/>
    <p:sldId id="328" r:id="rId38"/>
    <p:sldId id="312" r:id="rId39"/>
  </p:sldIdLst>
  <p:sldSz cx="9144000" cy="6858000" type="screen4x3"/>
  <p:notesSz cx="9296400" cy="7010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824" y="10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lips, Thomas P CIV USN NETPDC (USA)" userId="1f6d9b6d-d745-4cd5-a736-63cb478c55f4" providerId="ADAL" clId="{346ADD68-8014-4A71-8DFD-109A946A6ABA}"/>
    <pc:docChg chg="custSel modSld">
      <pc:chgData name="Phillips, Thomas P CIV USN NETPDC (USA)" userId="1f6d9b6d-d745-4cd5-a736-63cb478c55f4" providerId="ADAL" clId="{346ADD68-8014-4A71-8DFD-109A946A6ABA}" dt="2025-04-17T13:25:14.787" v="18" actId="13926"/>
      <pc:docMkLst>
        <pc:docMk/>
      </pc:docMkLst>
      <pc:sldChg chg="modSp mod">
        <pc:chgData name="Phillips, Thomas P CIV USN NETPDC (USA)" userId="1f6d9b6d-d745-4cd5-a736-63cb478c55f4" providerId="ADAL" clId="{346ADD68-8014-4A71-8DFD-109A946A6ABA}" dt="2025-04-17T13:18:01.048" v="14" actId="20577"/>
        <pc:sldMkLst>
          <pc:docMk/>
          <pc:sldMk cId="0" sldId="256"/>
        </pc:sldMkLst>
        <pc:spChg chg="mod">
          <ac:chgData name="Phillips, Thomas P CIV USN NETPDC (USA)" userId="1f6d9b6d-d745-4cd5-a736-63cb478c55f4" providerId="ADAL" clId="{346ADD68-8014-4A71-8DFD-109A946A6ABA}" dt="2025-04-17T13:18:01.048" v="14" actId="20577"/>
          <ac:spMkLst>
            <pc:docMk/>
            <pc:sldMk cId="0" sldId="256"/>
            <ac:spMk id="13" creationId="{00000000-0000-0000-0000-000000000000}"/>
          </ac:spMkLst>
        </pc:spChg>
      </pc:sldChg>
      <pc:sldChg chg="modSp mod">
        <pc:chgData name="Phillips, Thomas P CIV USN NETPDC (USA)" userId="1f6d9b6d-d745-4cd5-a736-63cb478c55f4" providerId="ADAL" clId="{346ADD68-8014-4A71-8DFD-109A946A6ABA}" dt="2025-04-17T13:19:26.067" v="16" actId="20577"/>
        <pc:sldMkLst>
          <pc:docMk/>
          <pc:sldMk cId="0" sldId="271"/>
        </pc:sldMkLst>
        <pc:spChg chg="mod">
          <ac:chgData name="Phillips, Thomas P CIV USN NETPDC (USA)" userId="1f6d9b6d-d745-4cd5-a736-63cb478c55f4" providerId="ADAL" clId="{346ADD68-8014-4A71-8DFD-109A946A6ABA}" dt="2025-04-17T13:19:26.067" v="16" actId="20577"/>
          <ac:spMkLst>
            <pc:docMk/>
            <pc:sldMk cId="0" sldId="271"/>
            <ac:spMk id="9" creationId="{00000000-0000-0000-0000-000000000000}"/>
          </ac:spMkLst>
        </pc:spChg>
      </pc:sldChg>
      <pc:sldChg chg="modSp mod">
        <pc:chgData name="Phillips, Thomas P CIV USN NETPDC (USA)" userId="1f6d9b6d-d745-4cd5-a736-63cb478c55f4" providerId="ADAL" clId="{346ADD68-8014-4A71-8DFD-109A946A6ABA}" dt="2025-04-17T13:25:14.787" v="18" actId="13926"/>
        <pc:sldMkLst>
          <pc:docMk/>
          <pc:sldMk cId="0" sldId="280"/>
        </pc:sldMkLst>
        <pc:spChg chg="mod">
          <ac:chgData name="Phillips, Thomas P CIV USN NETPDC (USA)" userId="1f6d9b6d-d745-4cd5-a736-63cb478c55f4" providerId="ADAL" clId="{346ADD68-8014-4A71-8DFD-109A946A6ABA}" dt="2025-04-17T13:25:14.787" v="18" actId="13926"/>
          <ac:spMkLst>
            <pc:docMk/>
            <pc:sldMk cId="0" sldId="280"/>
            <ac:spMk id="5" creationId="{00000000-0000-0000-0000-000000000000}"/>
          </ac:spMkLst>
        </pc:spChg>
      </pc:sldChg>
      <pc:sldChg chg="delSp modSp mod">
        <pc:chgData name="Phillips, Thomas P CIV USN NETPDC (USA)" userId="1f6d9b6d-d745-4cd5-a736-63cb478c55f4" providerId="ADAL" clId="{346ADD68-8014-4A71-8DFD-109A946A6ABA}" dt="2025-04-17T13:17:14.062" v="11" actId="1076"/>
        <pc:sldMkLst>
          <pc:docMk/>
          <pc:sldMk cId="0" sldId="312"/>
        </pc:sldMkLst>
        <pc:spChg chg="mod">
          <ac:chgData name="Phillips, Thomas P CIV USN NETPDC (USA)" userId="1f6d9b6d-d745-4cd5-a736-63cb478c55f4" providerId="ADAL" clId="{346ADD68-8014-4A71-8DFD-109A946A6ABA}" dt="2025-04-17T13:17:14.062" v="11" actId="1076"/>
          <ac:spMkLst>
            <pc:docMk/>
            <pc:sldMk cId="0" sldId="312"/>
            <ac:spMk id="20" creationId="{00000000-0000-0000-0000-000000000000}"/>
          </ac:spMkLst>
        </pc:spChg>
        <pc:grpChg chg="del">
          <ac:chgData name="Phillips, Thomas P CIV USN NETPDC (USA)" userId="1f6d9b6d-d745-4cd5-a736-63cb478c55f4" providerId="ADAL" clId="{346ADD68-8014-4A71-8DFD-109A946A6ABA}" dt="2025-04-17T13:17:05.788" v="10" actId="478"/>
          <ac:grpSpMkLst>
            <pc:docMk/>
            <pc:sldMk cId="0" sldId="312"/>
            <ac:grpSpMk id="2" creationId="{00000000-0000-0000-0000-000000000000}"/>
          </ac:grpSpMkLst>
        </pc:grpChg>
        <pc:grpChg chg="del">
          <ac:chgData name="Phillips, Thomas P CIV USN NETPDC (USA)" userId="1f6d9b6d-d745-4cd5-a736-63cb478c55f4" providerId="ADAL" clId="{346ADD68-8014-4A71-8DFD-109A946A6ABA}" dt="2025-04-17T13:16:45.404" v="1" actId="478"/>
          <ac:grpSpMkLst>
            <pc:docMk/>
            <pc:sldMk cId="0" sldId="312"/>
            <ac:grpSpMk id="21" creationId="{00000000-0000-0000-0000-000000000000}"/>
          </ac:grpSpMkLst>
        </pc:grpChg>
        <pc:graphicFrameChg chg="mod modGraphic">
          <ac:chgData name="Phillips, Thomas P CIV USN NETPDC (USA)" userId="1f6d9b6d-d745-4cd5-a736-63cb478c55f4" providerId="ADAL" clId="{346ADD68-8014-4A71-8DFD-109A946A6ABA}" dt="2025-04-17T13:16:56.394" v="8" actId="6549"/>
          <ac:graphicFrameMkLst>
            <pc:docMk/>
            <pc:sldMk cId="0" sldId="312"/>
            <ac:graphicFrameMk id="37"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65738" y="0"/>
            <a:ext cx="4029075" cy="350838"/>
          </a:xfrm>
          <a:prstGeom prst="rect">
            <a:avLst/>
          </a:prstGeom>
        </p:spPr>
        <p:txBody>
          <a:bodyPr vert="horz" lIns="91440" tIns="45720" rIns="91440" bIns="45720" rtlCol="0"/>
          <a:lstStyle>
            <a:lvl1pPr algn="r">
              <a:defRPr sz="1200"/>
            </a:lvl1pPr>
          </a:lstStyle>
          <a:p>
            <a:fld id="{2A602766-ADF6-4ADF-9956-D4A66BD8C928}" type="datetimeFigureOut">
              <a:rPr lang="en-US" smtClean="0"/>
              <a:t>4/17/2025</a:t>
            </a:fld>
            <a:endParaRPr lang="en-US"/>
          </a:p>
        </p:txBody>
      </p:sp>
      <p:sp>
        <p:nvSpPr>
          <p:cNvPr id="4" name="Slide Image Placeholder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0275" y="3373438"/>
            <a:ext cx="7435850" cy="276066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9563"/>
            <a:ext cx="4029075" cy="3508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5738" y="6659563"/>
            <a:ext cx="4029075" cy="350837"/>
          </a:xfrm>
          <a:prstGeom prst="rect">
            <a:avLst/>
          </a:prstGeom>
        </p:spPr>
        <p:txBody>
          <a:bodyPr vert="horz" lIns="91440" tIns="45720" rIns="91440" bIns="45720" rtlCol="0" anchor="b"/>
          <a:lstStyle>
            <a:lvl1pPr algn="r">
              <a:defRPr sz="1200"/>
            </a:lvl1pPr>
          </a:lstStyle>
          <a:p>
            <a:fld id="{E0176A1C-338F-4EC7-BF47-1BA4E21554DF}" type="slidenum">
              <a:rPr lang="en-US" smtClean="0"/>
              <a:t>‹#›</a:t>
            </a:fld>
            <a:endParaRPr lang="en-US"/>
          </a:p>
        </p:txBody>
      </p:sp>
    </p:spTree>
    <p:extLst>
      <p:ext uri="{BB962C8B-B14F-4D97-AF65-F5344CB8AC3E}">
        <p14:creationId xmlns:p14="http://schemas.microsoft.com/office/powerpoint/2010/main" val="2242946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176A1C-338F-4EC7-BF47-1BA4E21554DF}" type="slidenum">
              <a:rPr lang="en-US" smtClean="0"/>
              <a:t>20</a:t>
            </a:fld>
            <a:endParaRPr lang="en-US"/>
          </a:p>
        </p:txBody>
      </p:sp>
    </p:spTree>
    <p:extLst>
      <p:ext uri="{BB962C8B-B14F-4D97-AF65-F5344CB8AC3E}">
        <p14:creationId xmlns:p14="http://schemas.microsoft.com/office/powerpoint/2010/main" val="3830691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BEF0ED-7D6C-9679-0E12-7BE30E4C4E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611BC3-81D9-7D5A-2AA0-D76D01A88F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F989B0-0894-5A98-9D43-8C4080AF77D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948BEE7-18FA-2A00-497D-69A08A3FF99F}"/>
              </a:ext>
            </a:extLst>
          </p:cNvPr>
          <p:cNvSpPr>
            <a:spLocks noGrp="1"/>
          </p:cNvSpPr>
          <p:nvPr>
            <p:ph type="sldNum" sz="quarter" idx="5"/>
          </p:nvPr>
        </p:nvSpPr>
        <p:spPr/>
        <p:txBody>
          <a:bodyPr/>
          <a:lstStyle/>
          <a:p>
            <a:fld id="{E0176A1C-338F-4EC7-BF47-1BA4E21554DF}" type="slidenum">
              <a:rPr lang="en-US" smtClean="0"/>
              <a:t>23</a:t>
            </a:fld>
            <a:endParaRPr lang="en-US"/>
          </a:p>
        </p:txBody>
      </p:sp>
    </p:spTree>
    <p:extLst>
      <p:ext uri="{BB962C8B-B14F-4D97-AF65-F5344CB8AC3E}">
        <p14:creationId xmlns:p14="http://schemas.microsoft.com/office/powerpoint/2010/main" val="2296163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1661E-D02F-D77C-44E3-B685AEB546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EE3407-E8B4-4448-ABE1-36864A2DAD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456347-3E1B-127D-4FAA-AD5A2909CB5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F6B558A-C257-19C5-FBD0-8A86F748457E}"/>
              </a:ext>
            </a:extLst>
          </p:cNvPr>
          <p:cNvSpPr>
            <a:spLocks noGrp="1"/>
          </p:cNvSpPr>
          <p:nvPr>
            <p:ph type="sldNum" sz="quarter" idx="5"/>
          </p:nvPr>
        </p:nvSpPr>
        <p:spPr/>
        <p:txBody>
          <a:bodyPr/>
          <a:lstStyle/>
          <a:p>
            <a:fld id="{E0176A1C-338F-4EC7-BF47-1BA4E21554DF}" type="slidenum">
              <a:rPr lang="en-US" smtClean="0"/>
              <a:t>24</a:t>
            </a:fld>
            <a:endParaRPr lang="en-US"/>
          </a:p>
        </p:txBody>
      </p:sp>
    </p:spTree>
    <p:extLst>
      <p:ext uri="{BB962C8B-B14F-4D97-AF65-F5344CB8AC3E}">
        <p14:creationId xmlns:p14="http://schemas.microsoft.com/office/powerpoint/2010/main" val="3044311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2534508" y="232660"/>
            <a:ext cx="4074983" cy="595057"/>
          </a:xfrm>
          <a:prstGeom prst="rect">
            <a:avLst/>
          </a:prstGeom>
        </p:spPr>
        <p:txBody>
          <a:bodyPr wrap="square" lIns="0" tIns="0" rIns="0" bIns="0">
            <a:spAutoFit/>
          </a:bodyPr>
          <a:lstStyle>
            <a:lvl1pPr>
              <a:defRPr sz="3200" b="1" i="0">
                <a:solidFill>
                  <a:srgbClr val="001F5F"/>
                </a:solidFill>
                <a:latin typeface="Arial"/>
                <a:cs typeface="Aria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sz="1200" b="1" i="0">
                <a:solidFill>
                  <a:srgbClr val="FF0000"/>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1050" b="1" i="0">
                <a:solidFill>
                  <a:srgbClr val="00CC00"/>
                </a:solidFill>
                <a:latin typeface="Arial"/>
                <a:cs typeface="Arial"/>
              </a:defRPr>
            </a:lvl1pPr>
          </a:lstStyle>
          <a:p>
            <a:pPr marL="12700">
              <a:lnSpc>
                <a:spcPct val="100000"/>
              </a:lnSpc>
              <a:spcBef>
                <a:spcPts val="5"/>
              </a:spcBef>
            </a:pPr>
            <a:r>
              <a:rPr spc="-10" dirty="0"/>
              <a:t>UNCLASSIFIED</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4/17/2025</a:t>
            </a:fld>
            <a:endParaRPr lang="en-US"/>
          </a:p>
        </p:txBody>
      </p:sp>
      <p:sp>
        <p:nvSpPr>
          <p:cNvPr id="6" name="Holder 6"/>
          <p:cNvSpPr>
            <a:spLocks noGrp="1"/>
          </p:cNvSpPr>
          <p:nvPr>
            <p:ph type="sldNum" sz="quarter" idx="7"/>
          </p:nvPr>
        </p:nvSpPr>
        <p:spPr/>
        <p:txBody>
          <a:bodyPr lIns="0" tIns="0" rIns="0" bIns="0"/>
          <a:lstStyle>
            <a:lvl1pPr>
              <a:defRPr sz="1000" b="0" i="0">
                <a:solidFill>
                  <a:schemeClr val="tx1"/>
                </a:solidFill>
                <a:latin typeface="Arial"/>
                <a:cs typeface="Arial"/>
              </a:defRPr>
            </a:lvl1pPr>
          </a:lstStyle>
          <a:p>
            <a:pPr marL="107950">
              <a:lnSpc>
                <a:spcPct val="100000"/>
              </a:lnSpc>
            </a:pPr>
            <a:fld id="{81D60167-4931-47E6-BA6A-407CBD079E47}" type="slidenum">
              <a:rPr spc="-5" dirty="0"/>
              <a:t>‹#›</a:t>
            </a:fld>
            <a:endParaRPr spc="-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001F5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200" b="1" i="0">
                <a:solidFill>
                  <a:srgbClr val="FF0000"/>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1050" b="1" i="0">
                <a:solidFill>
                  <a:srgbClr val="00CC00"/>
                </a:solidFill>
                <a:latin typeface="Arial"/>
                <a:cs typeface="Arial"/>
              </a:defRPr>
            </a:lvl1pPr>
          </a:lstStyle>
          <a:p>
            <a:pPr marL="12700">
              <a:lnSpc>
                <a:spcPct val="100000"/>
              </a:lnSpc>
              <a:spcBef>
                <a:spcPts val="5"/>
              </a:spcBef>
            </a:pPr>
            <a:r>
              <a:rPr spc="-10" dirty="0"/>
              <a:t>UNCLASSIFIED</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4/17/2025</a:t>
            </a:fld>
            <a:endParaRPr lang="en-US"/>
          </a:p>
        </p:txBody>
      </p:sp>
      <p:sp>
        <p:nvSpPr>
          <p:cNvPr id="6" name="Holder 6"/>
          <p:cNvSpPr>
            <a:spLocks noGrp="1"/>
          </p:cNvSpPr>
          <p:nvPr>
            <p:ph type="sldNum" sz="quarter" idx="7"/>
          </p:nvPr>
        </p:nvSpPr>
        <p:spPr/>
        <p:txBody>
          <a:bodyPr lIns="0" tIns="0" rIns="0" bIns="0"/>
          <a:lstStyle>
            <a:lvl1pPr>
              <a:defRPr sz="1000" b="0" i="0">
                <a:solidFill>
                  <a:schemeClr val="tx1"/>
                </a:solidFill>
                <a:latin typeface="Arial"/>
                <a:cs typeface="Arial"/>
              </a:defRPr>
            </a:lvl1pPr>
          </a:lstStyle>
          <a:p>
            <a:pPr marL="107950">
              <a:lnSpc>
                <a:spcPct val="100000"/>
              </a:lnSpc>
            </a:pPr>
            <a:fld id="{81D60167-4931-47E6-BA6A-407CBD079E47}" type="slidenum">
              <a:rPr spc="-5" dirty="0"/>
              <a:t>‹#›</a:t>
            </a:fld>
            <a:endParaRPr spc="-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001F5F"/>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050" b="1" i="0">
                <a:solidFill>
                  <a:srgbClr val="00CC00"/>
                </a:solidFill>
                <a:latin typeface="Arial"/>
                <a:cs typeface="Arial"/>
              </a:defRPr>
            </a:lvl1pPr>
          </a:lstStyle>
          <a:p>
            <a:pPr marL="12700">
              <a:lnSpc>
                <a:spcPct val="100000"/>
              </a:lnSpc>
              <a:spcBef>
                <a:spcPts val="5"/>
              </a:spcBef>
            </a:pPr>
            <a:r>
              <a:rPr spc="-10" dirty="0"/>
              <a:t>UNCLASSIFIED</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4/17/2025</a:t>
            </a:fld>
            <a:endParaRPr lang="en-US"/>
          </a:p>
        </p:txBody>
      </p:sp>
      <p:sp>
        <p:nvSpPr>
          <p:cNvPr id="7" name="Holder 7"/>
          <p:cNvSpPr>
            <a:spLocks noGrp="1"/>
          </p:cNvSpPr>
          <p:nvPr>
            <p:ph type="sldNum" sz="quarter" idx="7"/>
          </p:nvPr>
        </p:nvSpPr>
        <p:spPr/>
        <p:txBody>
          <a:bodyPr lIns="0" tIns="0" rIns="0" bIns="0"/>
          <a:lstStyle>
            <a:lvl1pPr>
              <a:defRPr sz="1000" b="0" i="0">
                <a:solidFill>
                  <a:schemeClr val="tx1"/>
                </a:solidFill>
                <a:latin typeface="Arial"/>
                <a:cs typeface="Arial"/>
              </a:defRPr>
            </a:lvl1pPr>
          </a:lstStyle>
          <a:p>
            <a:pPr marL="107950">
              <a:lnSpc>
                <a:spcPct val="100000"/>
              </a:lnSpc>
            </a:pPr>
            <a:fld id="{81D60167-4931-47E6-BA6A-407CBD079E47}" type="slidenum">
              <a:rPr spc="-5" dirty="0"/>
              <a:t>‹#›</a:t>
            </a:fld>
            <a:endParaRPr spc="-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001F5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1050" b="1" i="0">
                <a:solidFill>
                  <a:srgbClr val="00CC00"/>
                </a:solidFill>
                <a:latin typeface="Arial"/>
                <a:cs typeface="Arial"/>
              </a:defRPr>
            </a:lvl1pPr>
          </a:lstStyle>
          <a:p>
            <a:pPr marL="12700">
              <a:lnSpc>
                <a:spcPct val="100000"/>
              </a:lnSpc>
              <a:spcBef>
                <a:spcPts val="5"/>
              </a:spcBef>
            </a:pPr>
            <a:r>
              <a:rPr spc="-10" dirty="0"/>
              <a:t>UNCLASSIFIED</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4/17/2025</a:t>
            </a:fld>
            <a:endParaRPr lang="en-US"/>
          </a:p>
        </p:txBody>
      </p:sp>
      <p:sp>
        <p:nvSpPr>
          <p:cNvPr id="5" name="Holder 5"/>
          <p:cNvSpPr>
            <a:spLocks noGrp="1"/>
          </p:cNvSpPr>
          <p:nvPr>
            <p:ph type="sldNum" sz="quarter" idx="7"/>
          </p:nvPr>
        </p:nvSpPr>
        <p:spPr/>
        <p:txBody>
          <a:bodyPr lIns="0" tIns="0" rIns="0" bIns="0"/>
          <a:lstStyle>
            <a:lvl1pPr>
              <a:defRPr sz="1000" b="0" i="0">
                <a:solidFill>
                  <a:schemeClr val="tx1"/>
                </a:solidFill>
                <a:latin typeface="Arial"/>
                <a:cs typeface="Arial"/>
              </a:defRPr>
            </a:lvl1pPr>
          </a:lstStyle>
          <a:p>
            <a:pPr marL="107950">
              <a:lnSpc>
                <a:spcPct val="100000"/>
              </a:lnSpc>
            </a:pPr>
            <a:fld id="{81D60167-4931-47E6-BA6A-407CBD079E47}" type="slidenum">
              <a:rPr spc="-5" dirty="0"/>
              <a:t>‹#›</a:t>
            </a:fld>
            <a:endParaRPr spc="-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050" b="1" i="0">
                <a:solidFill>
                  <a:srgbClr val="00CC00"/>
                </a:solidFill>
                <a:latin typeface="Arial"/>
                <a:cs typeface="Arial"/>
              </a:defRPr>
            </a:lvl1pPr>
          </a:lstStyle>
          <a:p>
            <a:pPr marL="12700">
              <a:lnSpc>
                <a:spcPct val="100000"/>
              </a:lnSpc>
              <a:spcBef>
                <a:spcPts val="5"/>
              </a:spcBef>
            </a:pPr>
            <a:r>
              <a:rPr spc="-10" dirty="0"/>
              <a:t>UNCLASSIFIED</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4/17/2025</a:t>
            </a:fld>
            <a:endParaRPr lang="en-US"/>
          </a:p>
        </p:txBody>
      </p:sp>
      <p:sp>
        <p:nvSpPr>
          <p:cNvPr id="4" name="Holder 4"/>
          <p:cNvSpPr>
            <a:spLocks noGrp="1"/>
          </p:cNvSpPr>
          <p:nvPr>
            <p:ph type="sldNum" sz="quarter" idx="7"/>
          </p:nvPr>
        </p:nvSpPr>
        <p:spPr/>
        <p:txBody>
          <a:bodyPr lIns="0" tIns="0" rIns="0" bIns="0"/>
          <a:lstStyle>
            <a:lvl1pPr>
              <a:defRPr sz="1000" b="0" i="0">
                <a:solidFill>
                  <a:schemeClr val="tx1"/>
                </a:solidFill>
                <a:latin typeface="Arial"/>
                <a:cs typeface="Arial"/>
              </a:defRPr>
            </a:lvl1pPr>
          </a:lstStyle>
          <a:p>
            <a:pPr marL="107950">
              <a:lnSpc>
                <a:spcPct val="100000"/>
              </a:lnSpc>
            </a:pPr>
            <a:fld id="{81D60167-4931-47E6-BA6A-407CBD079E47}" type="slidenum">
              <a:rPr spc="-5" dirty="0"/>
              <a:t>‹#›</a:t>
            </a:fld>
            <a:endParaRPr spc="-5"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228600" y="1092708"/>
            <a:ext cx="8686800" cy="57911"/>
          </a:xfrm>
          <a:prstGeom prst="rect">
            <a:avLst/>
          </a:prstGeom>
        </p:spPr>
      </p:pic>
      <p:sp>
        <p:nvSpPr>
          <p:cNvPr id="17" name="bg object 17"/>
          <p:cNvSpPr/>
          <p:nvPr/>
        </p:nvSpPr>
        <p:spPr>
          <a:xfrm>
            <a:off x="229361" y="1198626"/>
            <a:ext cx="8686800" cy="0"/>
          </a:xfrm>
          <a:custGeom>
            <a:avLst/>
            <a:gdLst/>
            <a:ahLst/>
            <a:cxnLst/>
            <a:rect l="l" t="t" r="r" b="b"/>
            <a:pathLst>
              <a:path w="8686800">
                <a:moveTo>
                  <a:pt x="0" y="0"/>
                </a:moveTo>
                <a:lnTo>
                  <a:pt x="8686800" y="0"/>
                </a:lnTo>
              </a:path>
            </a:pathLst>
          </a:custGeom>
          <a:ln w="35052">
            <a:solidFill>
              <a:srgbClr val="B88200"/>
            </a:solidFill>
          </a:ln>
        </p:spPr>
        <p:txBody>
          <a:bodyPr wrap="square" lIns="0" tIns="0" rIns="0" bIns="0" rtlCol="0"/>
          <a:lstStyle/>
          <a:p>
            <a:endParaRPr/>
          </a:p>
        </p:txBody>
      </p:sp>
      <p:pic>
        <p:nvPicPr>
          <p:cNvPr id="18" name="bg object 18"/>
          <p:cNvPicPr/>
          <p:nvPr/>
        </p:nvPicPr>
        <p:blipFill>
          <a:blip r:embed="rId8" cstate="print"/>
          <a:stretch>
            <a:fillRect/>
          </a:stretch>
        </p:blipFill>
        <p:spPr>
          <a:xfrm>
            <a:off x="228600" y="6597395"/>
            <a:ext cx="8686800" cy="57911"/>
          </a:xfrm>
          <a:prstGeom prst="rect">
            <a:avLst/>
          </a:prstGeom>
        </p:spPr>
      </p:pic>
      <p:sp>
        <p:nvSpPr>
          <p:cNvPr id="2" name="Holder 2"/>
          <p:cNvSpPr>
            <a:spLocks noGrp="1"/>
          </p:cNvSpPr>
          <p:nvPr>
            <p:ph type="title"/>
          </p:nvPr>
        </p:nvSpPr>
        <p:spPr>
          <a:xfrm>
            <a:off x="1310024" y="232660"/>
            <a:ext cx="6936740" cy="513715"/>
          </a:xfrm>
          <a:prstGeom prst="rect">
            <a:avLst/>
          </a:prstGeom>
        </p:spPr>
        <p:txBody>
          <a:bodyPr wrap="square" lIns="0" tIns="0" rIns="0" bIns="0">
            <a:spAutoFit/>
          </a:bodyPr>
          <a:lstStyle>
            <a:lvl1pPr>
              <a:defRPr sz="3200" b="1" i="0">
                <a:solidFill>
                  <a:srgbClr val="001F5F"/>
                </a:solidFill>
                <a:latin typeface="Arial"/>
                <a:cs typeface="Arial"/>
              </a:defRPr>
            </a:lvl1pPr>
          </a:lstStyle>
          <a:p>
            <a:endParaRPr/>
          </a:p>
        </p:txBody>
      </p:sp>
      <p:sp>
        <p:nvSpPr>
          <p:cNvPr id="3" name="Holder 3"/>
          <p:cNvSpPr>
            <a:spLocks noGrp="1"/>
          </p:cNvSpPr>
          <p:nvPr>
            <p:ph type="body" idx="1"/>
          </p:nvPr>
        </p:nvSpPr>
        <p:spPr>
          <a:xfrm>
            <a:off x="2296891" y="2988654"/>
            <a:ext cx="5664834" cy="1444625"/>
          </a:xfrm>
          <a:prstGeom prst="rect">
            <a:avLst/>
          </a:prstGeom>
        </p:spPr>
        <p:txBody>
          <a:bodyPr wrap="square" lIns="0" tIns="0" rIns="0" bIns="0">
            <a:spAutoFit/>
          </a:bodyPr>
          <a:lstStyle>
            <a:lvl1pPr>
              <a:defRPr sz="1200" b="1" i="0">
                <a:solidFill>
                  <a:srgbClr val="FF0000"/>
                </a:solidFill>
                <a:latin typeface="Arial"/>
                <a:cs typeface="Arial"/>
              </a:defRPr>
            </a:lvl1pPr>
          </a:lstStyle>
          <a:p>
            <a:endParaRPr/>
          </a:p>
        </p:txBody>
      </p:sp>
      <p:sp>
        <p:nvSpPr>
          <p:cNvPr id="4" name="Holder 4"/>
          <p:cNvSpPr>
            <a:spLocks noGrp="1"/>
          </p:cNvSpPr>
          <p:nvPr>
            <p:ph type="ftr" sz="quarter" idx="5"/>
          </p:nvPr>
        </p:nvSpPr>
        <p:spPr>
          <a:xfrm>
            <a:off x="206711" y="6654936"/>
            <a:ext cx="1015365" cy="175259"/>
          </a:xfrm>
          <a:prstGeom prst="rect">
            <a:avLst/>
          </a:prstGeom>
        </p:spPr>
        <p:txBody>
          <a:bodyPr wrap="square" lIns="0" tIns="0" rIns="0" bIns="0">
            <a:spAutoFit/>
          </a:bodyPr>
          <a:lstStyle>
            <a:lvl1pPr>
              <a:defRPr sz="1050" b="1" i="0">
                <a:solidFill>
                  <a:srgbClr val="00CC00"/>
                </a:solidFill>
                <a:latin typeface="Arial"/>
                <a:cs typeface="Arial"/>
              </a:defRPr>
            </a:lvl1pPr>
          </a:lstStyle>
          <a:p>
            <a:pPr marL="12700">
              <a:lnSpc>
                <a:spcPct val="100000"/>
              </a:lnSpc>
              <a:spcBef>
                <a:spcPts val="5"/>
              </a:spcBef>
            </a:pPr>
            <a:r>
              <a:rPr spc="-10" dirty="0"/>
              <a:t>UNCLASSIFIED</a:t>
            </a: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4/17/2025</a:t>
            </a:fld>
            <a:endParaRPr lang="en-US"/>
          </a:p>
        </p:txBody>
      </p:sp>
      <p:sp>
        <p:nvSpPr>
          <p:cNvPr id="6" name="Holder 6"/>
          <p:cNvSpPr>
            <a:spLocks noGrp="1"/>
          </p:cNvSpPr>
          <p:nvPr>
            <p:ph type="sldNum" sz="quarter" idx="7"/>
          </p:nvPr>
        </p:nvSpPr>
        <p:spPr>
          <a:xfrm>
            <a:off x="8737089" y="6659206"/>
            <a:ext cx="229487" cy="167004"/>
          </a:xfrm>
          <a:prstGeom prst="rect">
            <a:avLst/>
          </a:prstGeom>
        </p:spPr>
        <p:txBody>
          <a:bodyPr wrap="square" lIns="0" tIns="0" rIns="0" bIns="0">
            <a:spAutoFit/>
          </a:bodyPr>
          <a:lstStyle>
            <a:lvl1pPr>
              <a:defRPr sz="1000" b="0" i="0">
                <a:solidFill>
                  <a:schemeClr val="tx1"/>
                </a:solidFill>
                <a:latin typeface="Arial"/>
                <a:cs typeface="Arial"/>
              </a:defRPr>
            </a:lvl1pPr>
          </a:lstStyle>
          <a:p>
            <a:pPr marL="107950">
              <a:lnSpc>
                <a:spcPct val="100000"/>
              </a:lnSpc>
            </a:pPr>
            <a:fld id="{81D60167-4931-47E6-BA6A-407CBD079E47}" type="slidenum">
              <a:rPr spc="-5" dirty="0"/>
              <a:t>‹#›</a:t>
            </a:fld>
            <a:endParaRPr spc="-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usmap.osd.mil/trades/competency/0465D-CB.pdf" TargetMode="External"/><Relationship Id="rId3" Type="http://schemas.openxmlformats.org/officeDocument/2006/relationships/hyperlink" Target="https://usmap.osd.mil/trades/time/0169D.pdf" TargetMode="External"/><Relationship Id="rId7" Type="http://schemas.openxmlformats.org/officeDocument/2006/relationships/hyperlink" Target="https://usmap.osd.mil/trades/time/0465D.pdf" TargetMode="External"/><Relationship Id="rId12" Type="http://schemas.openxmlformats.org/officeDocument/2006/relationships/image" Target="../media/image14.jp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hyperlink" Target="https://usmap.osd.mil/trades/competency/0159D-CB.pdf" TargetMode="External"/><Relationship Id="rId11" Type="http://schemas.openxmlformats.org/officeDocument/2006/relationships/image" Target="../media/image13.png"/><Relationship Id="rId5" Type="http://schemas.openxmlformats.org/officeDocument/2006/relationships/hyperlink" Target="https://usmap.osd.mil/trades/time/0159D.pdf" TargetMode="External"/><Relationship Id="rId10" Type="http://schemas.openxmlformats.org/officeDocument/2006/relationships/hyperlink" Target="https://usmap.osd.mil/trades/competency/1038D-CB.pdf" TargetMode="External"/><Relationship Id="rId4" Type="http://schemas.openxmlformats.org/officeDocument/2006/relationships/hyperlink" Target="https://usmap.osd.mil/trades/competency/0169D-CB.pdf" TargetMode="External"/><Relationship Id="rId9" Type="http://schemas.openxmlformats.org/officeDocument/2006/relationships/hyperlink" Target="https://usmap.osd.mil/trades/time/1038D.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mailto:usmap@navy.mi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usmap.osd.mil/"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USMAP@navy.mil"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USMAP@navy.mil"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hyperlink" Target="mailto:Sailor@us.navy.mil" TargetMode="Externa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usmap_donotreply@navy.mil"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8.xml.rels><?xml version="1.0" encoding="UTF-8" standalone="yes"?>
<Relationships xmlns="http://schemas.openxmlformats.org/package/2006/relationships"><Relationship Id="rId8" Type="http://schemas.openxmlformats.org/officeDocument/2006/relationships/hyperlink" Target="mailto:usmap@navy.mil" TargetMode="External"/><Relationship Id="rId3" Type="http://schemas.openxmlformats.org/officeDocument/2006/relationships/image" Target="../media/image35.png"/><Relationship Id="rId7" Type="http://schemas.openxmlformats.org/officeDocument/2006/relationships/hyperlink" Target="https://usmap.osd.mil/"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39.jpg"/><Relationship Id="rId5" Type="http://schemas.openxmlformats.org/officeDocument/2006/relationships/image" Target="../media/image37.jpg"/><Relationship Id="rId10" Type="http://schemas.openxmlformats.org/officeDocument/2006/relationships/image" Target="../media/image38.jpg"/><Relationship Id="rId4" Type="http://schemas.openxmlformats.org/officeDocument/2006/relationships/image" Target="../media/image36.jpg"/><Relationship Id="rId9" Type="http://schemas.openxmlformats.org/officeDocument/2006/relationships/hyperlink" Target="mailto:usmap@livehelpnow.ne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sp>
        <p:nvSpPr>
          <p:cNvPr id="3" name="object 3"/>
          <p:cNvSpPr txBox="1"/>
          <p:nvPr/>
        </p:nvSpPr>
        <p:spPr>
          <a:xfrm>
            <a:off x="206711" y="6642231"/>
            <a:ext cx="1015365" cy="186690"/>
          </a:xfrm>
          <a:prstGeom prst="rect">
            <a:avLst/>
          </a:prstGeom>
        </p:spPr>
        <p:txBody>
          <a:bodyPr vert="horz" wrap="square" lIns="0" tIns="13335" rIns="0" bIns="0" rtlCol="0">
            <a:spAutoFit/>
          </a:bodyPr>
          <a:lstStyle/>
          <a:p>
            <a:pPr marL="12700">
              <a:lnSpc>
                <a:spcPct val="100000"/>
              </a:lnSpc>
              <a:spcBef>
                <a:spcPts val="105"/>
              </a:spcBef>
            </a:pPr>
            <a:r>
              <a:rPr sz="1050" b="1" spc="-10" dirty="0">
                <a:solidFill>
                  <a:srgbClr val="00CC00"/>
                </a:solidFill>
                <a:latin typeface="Arial"/>
                <a:cs typeface="Arial"/>
              </a:rPr>
              <a:t>UNCLASSIFIED</a:t>
            </a:r>
            <a:endParaRPr sz="1050">
              <a:latin typeface="Arial"/>
              <a:cs typeface="Arial"/>
            </a:endParaRPr>
          </a:p>
        </p:txBody>
      </p:sp>
      <p:grpSp>
        <p:nvGrpSpPr>
          <p:cNvPr id="4" name="object 4"/>
          <p:cNvGrpSpPr/>
          <p:nvPr/>
        </p:nvGrpSpPr>
        <p:grpSpPr>
          <a:xfrm>
            <a:off x="228600" y="1181100"/>
            <a:ext cx="8688070" cy="5474335"/>
            <a:chOff x="228600" y="1181100"/>
            <a:chExt cx="8688070" cy="5474335"/>
          </a:xfrm>
        </p:grpSpPr>
        <p:pic>
          <p:nvPicPr>
            <p:cNvPr id="5" name="object 5"/>
            <p:cNvPicPr/>
            <p:nvPr/>
          </p:nvPicPr>
          <p:blipFill>
            <a:blip r:embed="rId3" cstate="print"/>
            <a:stretch>
              <a:fillRect/>
            </a:stretch>
          </p:blipFill>
          <p:spPr>
            <a:xfrm>
              <a:off x="228600" y="6597396"/>
              <a:ext cx="8686800" cy="57911"/>
            </a:xfrm>
            <a:prstGeom prst="rect">
              <a:avLst/>
            </a:prstGeom>
          </p:spPr>
        </p:pic>
        <p:sp>
          <p:nvSpPr>
            <p:cNvPr id="6" name="object 6"/>
            <p:cNvSpPr/>
            <p:nvPr/>
          </p:nvSpPr>
          <p:spPr>
            <a:xfrm>
              <a:off x="229361" y="1198625"/>
              <a:ext cx="8686800" cy="0"/>
            </a:xfrm>
            <a:custGeom>
              <a:avLst/>
              <a:gdLst/>
              <a:ahLst/>
              <a:cxnLst/>
              <a:rect l="l" t="t" r="r" b="b"/>
              <a:pathLst>
                <a:path w="8686800">
                  <a:moveTo>
                    <a:pt x="0" y="0"/>
                  </a:moveTo>
                  <a:lnTo>
                    <a:pt x="8686800" y="0"/>
                  </a:lnTo>
                </a:path>
              </a:pathLst>
            </a:custGeom>
            <a:ln w="35052">
              <a:solidFill>
                <a:srgbClr val="B88200"/>
              </a:solidFill>
            </a:ln>
          </p:spPr>
          <p:txBody>
            <a:bodyPr wrap="square" lIns="0" tIns="0" rIns="0" bIns="0" rtlCol="0"/>
            <a:lstStyle/>
            <a:p>
              <a:endParaRPr/>
            </a:p>
          </p:txBody>
        </p:sp>
        <p:pic>
          <p:nvPicPr>
            <p:cNvPr id="7" name="object 7"/>
            <p:cNvPicPr/>
            <p:nvPr/>
          </p:nvPicPr>
          <p:blipFill>
            <a:blip r:embed="rId4" cstate="print"/>
            <a:stretch>
              <a:fillRect/>
            </a:stretch>
          </p:blipFill>
          <p:spPr>
            <a:xfrm>
              <a:off x="3441192" y="1726691"/>
              <a:ext cx="2057399" cy="2109215"/>
            </a:xfrm>
            <a:prstGeom prst="rect">
              <a:avLst/>
            </a:prstGeom>
          </p:spPr>
        </p:pic>
        <p:pic>
          <p:nvPicPr>
            <p:cNvPr id="8" name="object 8"/>
            <p:cNvPicPr/>
            <p:nvPr/>
          </p:nvPicPr>
          <p:blipFill>
            <a:blip r:embed="rId5" cstate="print"/>
            <a:stretch>
              <a:fillRect/>
            </a:stretch>
          </p:blipFill>
          <p:spPr>
            <a:xfrm>
              <a:off x="707136" y="1944623"/>
              <a:ext cx="1203959" cy="1280159"/>
            </a:xfrm>
            <a:prstGeom prst="rect">
              <a:avLst/>
            </a:prstGeom>
          </p:spPr>
        </p:pic>
        <p:pic>
          <p:nvPicPr>
            <p:cNvPr id="9" name="object 9"/>
            <p:cNvPicPr/>
            <p:nvPr/>
          </p:nvPicPr>
          <p:blipFill>
            <a:blip r:embed="rId6" cstate="print"/>
            <a:stretch>
              <a:fillRect/>
            </a:stretch>
          </p:blipFill>
          <p:spPr>
            <a:xfrm>
              <a:off x="6973823" y="1944623"/>
              <a:ext cx="1203959" cy="1281683"/>
            </a:xfrm>
            <a:prstGeom prst="rect">
              <a:avLst/>
            </a:prstGeom>
          </p:spPr>
        </p:pic>
        <p:pic>
          <p:nvPicPr>
            <p:cNvPr id="10" name="object 10"/>
            <p:cNvPicPr/>
            <p:nvPr/>
          </p:nvPicPr>
          <p:blipFill>
            <a:blip r:embed="rId7" cstate="print"/>
            <a:stretch>
              <a:fillRect/>
            </a:stretch>
          </p:blipFill>
          <p:spPr>
            <a:xfrm>
              <a:off x="1781555" y="4145279"/>
              <a:ext cx="1171955" cy="1263395"/>
            </a:xfrm>
            <a:prstGeom prst="rect">
              <a:avLst/>
            </a:prstGeom>
          </p:spPr>
        </p:pic>
        <p:pic>
          <p:nvPicPr>
            <p:cNvPr id="11" name="object 11"/>
            <p:cNvPicPr/>
            <p:nvPr/>
          </p:nvPicPr>
          <p:blipFill>
            <a:blip r:embed="rId8" cstate="print"/>
            <a:stretch>
              <a:fillRect/>
            </a:stretch>
          </p:blipFill>
          <p:spPr>
            <a:xfrm>
              <a:off x="5897879" y="4152900"/>
              <a:ext cx="1171955" cy="1248155"/>
            </a:xfrm>
            <a:prstGeom prst="rect">
              <a:avLst/>
            </a:prstGeom>
          </p:spPr>
        </p:pic>
      </p:grpSp>
      <p:sp>
        <p:nvSpPr>
          <p:cNvPr id="12" name="object 12"/>
          <p:cNvSpPr txBox="1"/>
          <p:nvPr/>
        </p:nvSpPr>
        <p:spPr>
          <a:xfrm>
            <a:off x="2459798" y="5768652"/>
            <a:ext cx="4222750" cy="574040"/>
          </a:xfrm>
          <a:prstGeom prst="rect">
            <a:avLst/>
          </a:prstGeom>
        </p:spPr>
        <p:txBody>
          <a:bodyPr vert="horz" wrap="square" lIns="0" tIns="12700" rIns="0" bIns="0" rtlCol="0">
            <a:spAutoFit/>
          </a:bodyPr>
          <a:lstStyle/>
          <a:p>
            <a:pPr marL="12700">
              <a:lnSpc>
                <a:spcPct val="100000"/>
              </a:lnSpc>
              <a:spcBef>
                <a:spcPts val="100"/>
              </a:spcBef>
            </a:pPr>
            <a:r>
              <a:rPr sz="3600" dirty="0">
                <a:solidFill>
                  <a:srgbClr val="001F5F"/>
                </a:solidFill>
                <a:latin typeface="Times New Roman"/>
                <a:cs typeface="Times New Roman"/>
              </a:rPr>
              <a:t>A</a:t>
            </a:r>
            <a:r>
              <a:rPr sz="3600" spc="-220" dirty="0">
                <a:solidFill>
                  <a:srgbClr val="001F5F"/>
                </a:solidFill>
                <a:latin typeface="Times New Roman"/>
                <a:cs typeface="Times New Roman"/>
              </a:rPr>
              <a:t> </a:t>
            </a:r>
            <a:r>
              <a:rPr sz="3600" dirty="0">
                <a:solidFill>
                  <a:srgbClr val="001F5F"/>
                </a:solidFill>
                <a:latin typeface="Times New Roman"/>
                <a:cs typeface="Times New Roman"/>
              </a:rPr>
              <a:t>MAP</a:t>
            </a:r>
            <a:r>
              <a:rPr sz="3600" spc="-225" dirty="0">
                <a:solidFill>
                  <a:srgbClr val="001F5F"/>
                </a:solidFill>
                <a:latin typeface="Times New Roman"/>
                <a:cs typeface="Times New Roman"/>
              </a:rPr>
              <a:t> </a:t>
            </a:r>
            <a:r>
              <a:rPr sz="3600" dirty="0">
                <a:solidFill>
                  <a:srgbClr val="001F5F"/>
                </a:solidFill>
                <a:latin typeface="Times New Roman"/>
                <a:cs typeface="Times New Roman"/>
              </a:rPr>
              <a:t>TO</a:t>
            </a:r>
            <a:r>
              <a:rPr sz="3600" spc="-35" dirty="0">
                <a:solidFill>
                  <a:srgbClr val="001F5F"/>
                </a:solidFill>
                <a:latin typeface="Times New Roman"/>
                <a:cs typeface="Times New Roman"/>
              </a:rPr>
              <a:t> </a:t>
            </a:r>
            <a:r>
              <a:rPr sz="3600" spc="-10" dirty="0">
                <a:solidFill>
                  <a:srgbClr val="001F5F"/>
                </a:solidFill>
                <a:latin typeface="Times New Roman"/>
                <a:cs typeface="Times New Roman"/>
              </a:rPr>
              <a:t>SUCCESS</a:t>
            </a:r>
            <a:endParaRPr sz="3600">
              <a:latin typeface="Times New Roman"/>
              <a:cs typeface="Times New Roman"/>
            </a:endParaRPr>
          </a:p>
        </p:txBody>
      </p:sp>
      <p:sp>
        <p:nvSpPr>
          <p:cNvPr id="13" name="object 13"/>
          <p:cNvSpPr txBox="1">
            <a:spLocks noGrp="1"/>
          </p:cNvSpPr>
          <p:nvPr>
            <p:ph type="ctrTitle"/>
          </p:nvPr>
        </p:nvSpPr>
        <p:spPr>
          <a:xfrm>
            <a:off x="457200" y="232660"/>
            <a:ext cx="8382000" cy="566822"/>
          </a:xfrm>
          <a:prstGeom prst="rect">
            <a:avLst/>
          </a:prstGeom>
        </p:spPr>
        <p:txBody>
          <a:bodyPr vert="horz" wrap="square" lIns="0" tIns="12700" rIns="0" bIns="0" rtlCol="0">
            <a:spAutoFit/>
          </a:bodyPr>
          <a:lstStyle/>
          <a:p>
            <a:pPr marL="13970" algn="ctr">
              <a:lnSpc>
                <a:spcPct val="100000"/>
              </a:lnSpc>
              <a:spcBef>
                <a:spcPts val="100"/>
              </a:spcBef>
            </a:pPr>
            <a:r>
              <a:rPr lang="en-US" sz="3600" spc="-225" dirty="0">
                <a:latin typeface="Times New Roman"/>
                <a:cs typeface="Times New Roman"/>
              </a:rPr>
              <a:t>COMPETENCY BASED </a:t>
            </a:r>
            <a:r>
              <a:rPr sz="3600" spc="-10" dirty="0">
                <a:latin typeface="Times New Roman"/>
                <a:cs typeface="Times New Roman"/>
              </a:rPr>
              <a:t>TRAINING</a:t>
            </a:r>
            <a:endParaRPr sz="3600" dirty="0">
              <a:latin typeface="Times New Roman"/>
              <a:cs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791335">
              <a:lnSpc>
                <a:spcPct val="100000"/>
              </a:lnSpc>
              <a:spcBef>
                <a:spcPts val="100"/>
              </a:spcBef>
            </a:pPr>
            <a:r>
              <a:rPr spc="-25" dirty="0">
                <a:latin typeface="Times New Roman"/>
                <a:cs typeface="Times New Roman"/>
              </a:rPr>
              <a:t>Two</a:t>
            </a:r>
            <a:r>
              <a:rPr spc="-175" dirty="0">
                <a:latin typeface="Times New Roman"/>
                <a:cs typeface="Times New Roman"/>
              </a:rPr>
              <a:t> </a:t>
            </a:r>
            <a:r>
              <a:rPr spc="-10" dirty="0">
                <a:latin typeface="Times New Roman"/>
                <a:cs typeface="Times New Roman"/>
              </a:rPr>
              <a:t>Components</a:t>
            </a:r>
          </a:p>
        </p:txBody>
      </p:sp>
      <p:pic>
        <p:nvPicPr>
          <p:cNvPr id="3" name="object 3"/>
          <p:cNvPicPr/>
          <p:nvPr/>
        </p:nvPicPr>
        <p:blipFill>
          <a:blip r:embed="rId2" cstate="print"/>
          <a:stretch>
            <a:fillRect/>
          </a:stretch>
        </p:blipFill>
        <p:spPr>
          <a:xfrm>
            <a:off x="89915" y="36576"/>
            <a:ext cx="833628" cy="854963"/>
          </a:xfrm>
          <a:prstGeom prst="rect">
            <a:avLst/>
          </a:prstGeom>
        </p:spPr>
      </p:pic>
      <p:sp>
        <p:nvSpPr>
          <p:cNvPr id="4" name="object 4"/>
          <p:cNvSpPr txBox="1"/>
          <p:nvPr/>
        </p:nvSpPr>
        <p:spPr>
          <a:xfrm>
            <a:off x="315894" y="1295400"/>
            <a:ext cx="8621395" cy="4742452"/>
          </a:xfrm>
          <a:prstGeom prst="rect">
            <a:avLst/>
          </a:prstGeom>
        </p:spPr>
        <p:txBody>
          <a:bodyPr vert="horz" wrap="square" lIns="0" tIns="13335" rIns="0" bIns="0" rtlCol="0">
            <a:spAutoFit/>
          </a:bodyPr>
          <a:lstStyle/>
          <a:p>
            <a:pPr>
              <a:lnSpc>
                <a:spcPct val="115000"/>
              </a:lnSpc>
            </a:pPr>
            <a:r>
              <a:rPr lang="en-US" sz="1400" b="1"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First Component of the Program</a:t>
            </a:r>
            <a:endParaRPr lang="en-US" sz="1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pPr>
            <a:r>
              <a:rPr lang="en-US" sz="1400"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pPr>
            <a:r>
              <a:rPr lang="en-US" sz="1400"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The first component is the completion of a formal classroom instruction hours that relates to the Trade. </a:t>
            </a:r>
            <a:r>
              <a:rPr lang="en-US" sz="1400" dirty="0">
                <a:solidFill>
                  <a:srgbClr val="000099"/>
                </a:solidFill>
                <a:latin typeface="Times New Roman" panose="02020603050405020304" pitchFamily="18" charset="0"/>
                <a:cs typeface="Times New Roman" panose="02020603050405020304" pitchFamily="18" charset="0"/>
              </a:rPr>
              <a:t>Every Trade requires related formal instruction training necessary to provide apprentices with knowledge in technical subjects related to the Trade.  The instruction may be classroom, technical schools, or other approved means.  “A” schools and MOS (Marines and Army) schools count regardless of length of school. This requirement cannot be waived.  The Classroom Instructional hours ranges from 144 to 453 depending on the Trade.</a:t>
            </a:r>
          </a:p>
          <a:p>
            <a:pPr>
              <a:lnSpc>
                <a:spcPct val="115000"/>
              </a:lnSpc>
            </a:pPr>
            <a:endParaRPr lang="en-US" sz="1400"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1400"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After you receive your "Approved Enrollment Email," confirm that your Formal Classroom Instruction hours are documented.  A statement will list the number of hours you have completed.  </a:t>
            </a:r>
            <a:r>
              <a:rPr lang="en-US" sz="1400" b="1"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There is nothing that you need to do with these Formal Classroom Instruction hours; they have been entered into your record by an USMAP Analyst as part of the enrollment process.</a:t>
            </a:r>
          </a:p>
          <a:p>
            <a:pPr>
              <a:lnSpc>
                <a:spcPct val="115000"/>
              </a:lnSpc>
            </a:pPr>
            <a:endParaRPr lang="en-US" sz="1400" b="1"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1400" dirty="0">
                <a:solidFill>
                  <a:srgbClr val="000099"/>
                </a:solidFill>
                <a:latin typeface="Times New Roman" panose="02020603050405020304" pitchFamily="18" charset="0"/>
                <a:cs typeface="Times New Roman" panose="02020603050405020304" pitchFamily="18" charset="0"/>
              </a:rPr>
              <a:t> </a:t>
            </a:r>
          </a:p>
          <a:p>
            <a:r>
              <a:rPr lang="en-US" sz="1400" b="1" dirty="0">
                <a:solidFill>
                  <a:srgbClr val="000099"/>
                </a:solidFill>
                <a:latin typeface="Times New Roman" panose="02020603050405020304" pitchFamily="18" charset="0"/>
                <a:cs typeface="Times New Roman" panose="02020603050405020304" pitchFamily="18" charset="0"/>
              </a:rPr>
              <a:t>The Formal Classroom Instruction Hours CANNOT be waived. </a:t>
            </a:r>
            <a:r>
              <a:rPr lang="en-US" sz="1400" dirty="0">
                <a:solidFill>
                  <a:srgbClr val="000099"/>
                </a:solidFill>
                <a:latin typeface="Times New Roman" panose="02020603050405020304" pitchFamily="18" charset="0"/>
                <a:cs typeface="Times New Roman" panose="02020603050405020304" pitchFamily="18" charset="0"/>
              </a:rPr>
              <a:t>You cannot complete the Trade until you fulfill this requirement. </a:t>
            </a:r>
          </a:p>
          <a:p>
            <a:r>
              <a:rPr lang="en-US" sz="1400" dirty="0">
                <a:solidFill>
                  <a:srgbClr val="000099"/>
                </a:solidFill>
                <a:latin typeface="Times New Roman" panose="02020603050405020304" pitchFamily="18" charset="0"/>
                <a:cs typeface="Times New Roman" panose="02020603050405020304" pitchFamily="18" charset="0"/>
              </a:rPr>
              <a:t> </a:t>
            </a:r>
          </a:p>
          <a:p>
            <a:r>
              <a:rPr lang="en-US" sz="1400" dirty="0">
                <a:solidFill>
                  <a:srgbClr val="000099"/>
                </a:solidFill>
                <a:latin typeface="Times New Roman" panose="02020603050405020304" pitchFamily="18" charset="0"/>
                <a:cs typeface="Times New Roman" panose="02020603050405020304" pitchFamily="18" charset="0"/>
              </a:rPr>
              <a:t>If you did not attend military training, you maybe able to use formal related civilian training, such as vocational schools, college classes, Trade schools, Personnel Qualification Standard (PQS) and correspondence courses to fulfill the formal classroom instruction hours.  </a:t>
            </a:r>
            <a:endParaRPr lang="en-US" altLang="en-US" sz="1400" dirty="0">
              <a:solidFill>
                <a:srgbClr val="000099"/>
              </a:solidFill>
              <a:latin typeface="Times New Roman" panose="02020603050405020304" pitchFamily="18" charset="0"/>
              <a:cs typeface="Times New Roman" panose="02020603050405020304" pitchFamily="18" charset="0"/>
            </a:endParaRPr>
          </a:p>
        </p:txBody>
      </p:sp>
      <p:sp>
        <p:nvSpPr>
          <p:cNvPr id="5" name="object 5"/>
          <p:cNvSpPr txBox="1">
            <a:spLocks noGrp="1"/>
          </p:cNvSpPr>
          <p:nvPr>
            <p:ph type="ftr" sz="quarter" idx="5"/>
          </p:nvPr>
        </p:nvSpPr>
        <p:spPr>
          <a:prstGeom prst="rect">
            <a:avLst/>
          </a:prstGeom>
        </p:spPr>
        <p:txBody>
          <a:bodyPr vert="horz" wrap="square" lIns="0" tIns="635" rIns="0" bIns="0" rtlCol="0">
            <a:spAutoFit/>
          </a:bodyPr>
          <a:lstStyle/>
          <a:p>
            <a:pPr marL="12700">
              <a:lnSpc>
                <a:spcPct val="100000"/>
              </a:lnSpc>
              <a:spcBef>
                <a:spcPts val="5"/>
              </a:spcBef>
            </a:pPr>
            <a:r>
              <a:rPr spc="-10" dirty="0"/>
              <a:t>UNCLASSIFIED</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10</a:t>
            </a:fld>
            <a:endParaRPr spc="-25"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791335">
              <a:lnSpc>
                <a:spcPct val="100000"/>
              </a:lnSpc>
              <a:spcBef>
                <a:spcPts val="100"/>
              </a:spcBef>
            </a:pPr>
            <a:r>
              <a:rPr spc="-25" dirty="0">
                <a:latin typeface="Times New Roman"/>
                <a:cs typeface="Times New Roman"/>
              </a:rPr>
              <a:t>Two</a:t>
            </a:r>
            <a:r>
              <a:rPr spc="-175" dirty="0">
                <a:latin typeface="Times New Roman"/>
                <a:cs typeface="Times New Roman"/>
              </a:rPr>
              <a:t> </a:t>
            </a:r>
            <a:r>
              <a:rPr spc="-10" dirty="0">
                <a:latin typeface="Times New Roman"/>
                <a:cs typeface="Times New Roman"/>
              </a:rPr>
              <a:t>Components</a:t>
            </a:r>
          </a:p>
        </p:txBody>
      </p:sp>
      <p:pic>
        <p:nvPicPr>
          <p:cNvPr id="3" name="object 3"/>
          <p:cNvPicPr/>
          <p:nvPr/>
        </p:nvPicPr>
        <p:blipFill>
          <a:blip r:embed="rId2" cstate="print"/>
          <a:stretch>
            <a:fillRect/>
          </a:stretch>
        </p:blipFill>
        <p:spPr>
          <a:xfrm>
            <a:off x="89915" y="36576"/>
            <a:ext cx="833628" cy="854963"/>
          </a:xfrm>
          <a:prstGeom prst="rect">
            <a:avLst/>
          </a:prstGeom>
        </p:spPr>
      </p:pic>
      <p:sp>
        <p:nvSpPr>
          <p:cNvPr id="4" name="object 4"/>
          <p:cNvSpPr txBox="1"/>
          <p:nvPr/>
        </p:nvSpPr>
        <p:spPr>
          <a:xfrm>
            <a:off x="223366" y="1381197"/>
            <a:ext cx="8638540" cy="4353115"/>
          </a:xfrm>
          <a:prstGeom prst="rect">
            <a:avLst/>
          </a:prstGeom>
        </p:spPr>
        <p:txBody>
          <a:bodyPr vert="horz" wrap="square" lIns="0" tIns="13335" rIns="0" bIns="0" rtlCol="0">
            <a:spAutoFit/>
          </a:bodyPr>
          <a:lstStyle/>
          <a:p>
            <a:pPr marL="12700" marR="106045">
              <a:lnSpc>
                <a:spcPct val="100000"/>
              </a:lnSpc>
              <a:spcBef>
                <a:spcPts val="489"/>
              </a:spcBef>
            </a:pPr>
            <a:r>
              <a:rPr sz="1800" b="1" dirty="0">
                <a:solidFill>
                  <a:srgbClr val="000099"/>
                </a:solidFill>
                <a:latin typeface="Times New Roman"/>
                <a:cs typeface="Times New Roman"/>
              </a:rPr>
              <a:t>The</a:t>
            </a:r>
            <a:r>
              <a:rPr sz="1800" b="1" spc="-35" dirty="0">
                <a:solidFill>
                  <a:srgbClr val="000099"/>
                </a:solidFill>
                <a:latin typeface="Times New Roman"/>
                <a:cs typeface="Times New Roman"/>
              </a:rPr>
              <a:t> </a:t>
            </a:r>
            <a:r>
              <a:rPr sz="1800" b="1" dirty="0">
                <a:solidFill>
                  <a:srgbClr val="000099"/>
                </a:solidFill>
                <a:latin typeface="Times New Roman"/>
                <a:cs typeface="Times New Roman"/>
              </a:rPr>
              <a:t>Second</a:t>
            </a:r>
            <a:r>
              <a:rPr sz="1800" b="1" spc="-15" dirty="0">
                <a:solidFill>
                  <a:srgbClr val="000099"/>
                </a:solidFill>
                <a:latin typeface="Times New Roman"/>
                <a:cs typeface="Times New Roman"/>
              </a:rPr>
              <a:t> </a:t>
            </a:r>
            <a:r>
              <a:rPr sz="1800" b="1" dirty="0">
                <a:solidFill>
                  <a:srgbClr val="000099"/>
                </a:solidFill>
                <a:latin typeface="Times New Roman"/>
                <a:cs typeface="Times New Roman"/>
              </a:rPr>
              <a:t>Component</a:t>
            </a:r>
            <a:r>
              <a:rPr sz="1800" b="1" spc="-5" dirty="0">
                <a:solidFill>
                  <a:srgbClr val="000099"/>
                </a:solidFill>
                <a:latin typeface="Times New Roman"/>
                <a:cs typeface="Times New Roman"/>
              </a:rPr>
              <a:t> </a:t>
            </a:r>
            <a:r>
              <a:rPr sz="1800" b="1" dirty="0">
                <a:solidFill>
                  <a:srgbClr val="000099"/>
                </a:solidFill>
                <a:latin typeface="Times New Roman"/>
                <a:cs typeface="Times New Roman"/>
              </a:rPr>
              <a:t>for</a:t>
            </a:r>
            <a:r>
              <a:rPr sz="1800" b="1" spc="-40" dirty="0">
                <a:solidFill>
                  <a:srgbClr val="000099"/>
                </a:solidFill>
                <a:latin typeface="Times New Roman"/>
                <a:cs typeface="Times New Roman"/>
              </a:rPr>
              <a:t> </a:t>
            </a:r>
            <a:r>
              <a:rPr sz="1800" b="1" spc="-10" dirty="0">
                <a:solidFill>
                  <a:srgbClr val="000099"/>
                </a:solidFill>
                <a:latin typeface="Times New Roman"/>
                <a:cs typeface="Times New Roman"/>
              </a:rPr>
              <a:t>Competency </a:t>
            </a:r>
            <a:r>
              <a:rPr sz="1800" b="1" dirty="0">
                <a:solidFill>
                  <a:srgbClr val="000099"/>
                </a:solidFill>
                <a:latin typeface="Times New Roman"/>
                <a:cs typeface="Times New Roman"/>
              </a:rPr>
              <a:t>Based</a:t>
            </a:r>
            <a:r>
              <a:rPr sz="1800" b="1" spc="-70" dirty="0">
                <a:solidFill>
                  <a:srgbClr val="000099"/>
                </a:solidFill>
                <a:latin typeface="Times New Roman"/>
                <a:cs typeface="Times New Roman"/>
              </a:rPr>
              <a:t> </a:t>
            </a:r>
            <a:r>
              <a:rPr sz="1800" b="1" spc="-10" dirty="0">
                <a:solidFill>
                  <a:srgbClr val="000099"/>
                </a:solidFill>
                <a:latin typeface="Times New Roman"/>
                <a:cs typeface="Times New Roman"/>
              </a:rPr>
              <a:t>Trades,</a:t>
            </a:r>
            <a:r>
              <a:rPr sz="1800" b="1" spc="-25" dirty="0">
                <a:solidFill>
                  <a:srgbClr val="000099"/>
                </a:solidFill>
                <a:latin typeface="Times New Roman"/>
                <a:cs typeface="Times New Roman"/>
              </a:rPr>
              <a:t> </a:t>
            </a:r>
            <a:r>
              <a:rPr sz="1800" b="1" dirty="0">
                <a:solidFill>
                  <a:srgbClr val="000099"/>
                </a:solidFill>
                <a:latin typeface="Times New Roman"/>
                <a:cs typeface="Times New Roman"/>
              </a:rPr>
              <a:t>the</a:t>
            </a:r>
            <a:r>
              <a:rPr sz="1800" b="1" spc="-10" dirty="0">
                <a:solidFill>
                  <a:srgbClr val="000099"/>
                </a:solidFill>
                <a:latin typeface="Times New Roman"/>
                <a:cs typeface="Times New Roman"/>
              </a:rPr>
              <a:t> </a:t>
            </a:r>
            <a:r>
              <a:rPr sz="1800" b="1" dirty="0">
                <a:solidFill>
                  <a:srgbClr val="000099"/>
                </a:solidFill>
                <a:latin typeface="Times New Roman"/>
                <a:cs typeface="Times New Roman"/>
              </a:rPr>
              <a:t>apprentice</a:t>
            </a:r>
            <a:r>
              <a:rPr sz="1800" b="1" spc="-20" dirty="0">
                <a:solidFill>
                  <a:srgbClr val="000099"/>
                </a:solidFill>
                <a:latin typeface="Times New Roman"/>
                <a:cs typeface="Times New Roman"/>
              </a:rPr>
              <a:t> </a:t>
            </a:r>
            <a:r>
              <a:rPr sz="1800" b="1" dirty="0">
                <a:solidFill>
                  <a:srgbClr val="000099"/>
                </a:solidFill>
                <a:latin typeface="Times New Roman"/>
                <a:cs typeface="Times New Roman"/>
              </a:rPr>
              <a:t>is</a:t>
            </a:r>
            <a:r>
              <a:rPr sz="1800" b="1" spc="-30" dirty="0">
                <a:solidFill>
                  <a:srgbClr val="000099"/>
                </a:solidFill>
                <a:latin typeface="Times New Roman"/>
                <a:cs typeface="Times New Roman"/>
              </a:rPr>
              <a:t> </a:t>
            </a:r>
            <a:r>
              <a:rPr sz="1800" b="1" dirty="0">
                <a:solidFill>
                  <a:srgbClr val="000099"/>
                </a:solidFill>
                <a:latin typeface="Times New Roman"/>
                <a:cs typeface="Times New Roman"/>
              </a:rPr>
              <a:t>required</a:t>
            </a:r>
            <a:r>
              <a:rPr sz="1800" b="1" spc="-25" dirty="0">
                <a:solidFill>
                  <a:srgbClr val="000099"/>
                </a:solidFill>
                <a:latin typeface="Times New Roman"/>
                <a:cs typeface="Times New Roman"/>
              </a:rPr>
              <a:t> </a:t>
            </a:r>
            <a:r>
              <a:rPr sz="1800" b="1" dirty="0">
                <a:solidFill>
                  <a:srgbClr val="000099"/>
                </a:solidFill>
                <a:latin typeface="Times New Roman"/>
                <a:cs typeface="Times New Roman"/>
              </a:rPr>
              <a:t>to</a:t>
            </a:r>
            <a:r>
              <a:rPr sz="1800" b="1" spc="-30" dirty="0">
                <a:solidFill>
                  <a:srgbClr val="000099"/>
                </a:solidFill>
                <a:latin typeface="Times New Roman"/>
                <a:cs typeface="Times New Roman"/>
              </a:rPr>
              <a:t> </a:t>
            </a:r>
            <a:r>
              <a:rPr sz="1800" b="1" dirty="0">
                <a:solidFill>
                  <a:srgbClr val="000099"/>
                </a:solidFill>
                <a:latin typeface="Times New Roman"/>
                <a:cs typeface="Times New Roman"/>
              </a:rPr>
              <a:t>perform</a:t>
            </a:r>
            <a:r>
              <a:rPr sz="1800" b="1" spc="-25" dirty="0">
                <a:solidFill>
                  <a:srgbClr val="000099"/>
                </a:solidFill>
                <a:latin typeface="Times New Roman"/>
                <a:cs typeface="Times New Roman"/>
              </a:rPr>
              <a:t> </a:t>
            </a:r>
            <a:r>
              <a:rPr sz="1800" b="1" dirty="0">
                <a:solidFill>
                  <a:srgbClr val="000099"/>
                </a:solidFill>
                <a:latin typeface="Times New Roman"/>
                <a:cs typeface="Times New Roman"/>
              </a:rPr>
              <a:t>specific</a:t>
            </a:r>
            <a:r>
              <a:rPr sz="1800" b="1" spc="-35" dirty="0">
                <a:solidFill>
                  <a:srgbClr val="000099"/>
                </a:solidFill>
                <a:latin typeface="Times New Roman"/>
                <a:cs typeface="Times New Roman"/>
              </a:rPr>
              <a:t> </a:t>
            </a:r>
            <a:r>
              <a:rPr lang="en-US" sz="1800" b="1" dirty="0">
                <a:solidFill>
                  <a:srgbClr val="000099"/>
                </a:solidFill>
                <a:latin typeface="Times New Roman"/>
                <a:cs typeface="Times New Roman"/>
              </a:rPr>
              <a:t>competencies</a:t>
            </a:r>
            <a:r>
              <a:rPr sz="1800" b="1" spc="-10" dirty="0">
                <a:solidFill>
                  <a:srgbClr val="000099"/>
                </a:solidFill>
                <a:latin typeface="Times New Roman"/>
                <a:cs typeface="Times New Roman"/>
              </a:rPr>
              <a:t>.</a:t>
            </a:r>
            <a:endParaRPr sz="1800" dirty="0">
              <a:latin typeface="Times New Roman"/>
              <a:cs typeface="Times New Roman"/>
            </a:endParaRPr>
          </a:p>
          <a:p>
            <a:pPr marL="12700" marR="46990">
              <a:lnSpc>
                <a:spcPct val="100000"/>
              </a:lnSpc>
            </a:pPr>
            <a:endParaRPr lang="en-US" sz="1600" b="1" dirty="0">
              <a:solidFill>
                <a:srgbClr val="000099"/>
              </a:solidFill>
              <a:latin typeface="Times New Roman"/>
              <a:cs typeface="Times New Roman"/>
            </a:endParaRPr>
          </a:p>
          <a:p>
            <a:pPr marL="12700" marR="46990">
              <a:lnSpc>
                <a:spcPct val="100000"/>
              </a:lnSpc>
            </a:pPr>
            <a:r>
              <a:rPr sz="1600" b="1" dirty="0">
                <a:solidFill>
                  <a:srgbClr val="000099"/>
                </a:solidFill>
                <a:latin typeface="Times New Roman"/>
                <a:cs typeface="Times New Roman"/>
              </a:rPr>
              <a:t>For</a:t>
            </a:r>
            <a:r>
              <a:rPr sz="1600" b="1" spc="-75" dirty="0">
                <a:solidFill>
                  <a:srgbClr val="000099"/>
                </a:solidFill>
                <a:latin typeface="Times New Roman"/>
                <a:cs typeface="Times New Roman"/>
              </a:rPr>
              <a:t> </a:t>
            </a:r>
            <a:r>
              <a:rPr sz="1600" b="1" dirty="0">
                <a:solidFill>
                  <a:srgbClr val="000099"/>
                </a:solidFill>
                <a:latin typeface="Times New Roman"/>
                <a:cs typeface="Times New Roman"/>
              </a:rPr>
              <a:t>Competency</a:t>
            </a:r>
            <a:r>
              <a:rPr sz="1600" b="1" spc="-5" dirty="0">
                <a:solidFill>
                  <a:srgbClr val="000099"/>
                </a:solidFill>
                <a:latin typeface="Times New Roman"/>
                <a:cs typeface="Times New Roman"/>
              </a:rPr>
              <a:t> </a:t>
            </a:r>
            <a:r>
              <a:rPr sz="1600" b="1" dirty="0">
                <a:solidFill>
                  <a:srgbClr val="000099"/>
                </a:solidFill>
                <a:latin typeface="Times New Roman"/>
                <a:cs typeface="Times New Roman"/>
              </a:rPr>
              <a:t>Based</a:t>
            </a:r>
            <a:r>
              <a:rPr sz="1600" b="1" spc="-75" dirty="0">
                <a:solidFill>
                  <a:srgbClr val="000099"/>
                </a:solidFill>
                <a:latin typeface="Times New Roman"/>
                <a:cs typeface="Times New Roman"/>
              </a:rPr>
              <a:t> </a:t>
            </a:r>
            <a:r>
              <a:rPr sz="1600" b="1" spc="-20" dirty="0">
                <a:solidFill>
                  <a:srgbClr val="000099"/>
                </a:solidFill>
                <a:latin typeface="Times New Roman"/>
                <a:cs typeface="Times New Roman"/>
              </a:rPr>
              <a:t>Trades</a:t>
            </a:r>
            <a:r>
              <a:rPr sz="1600" b="1" dirty="0">
                <a:solidFill>
                  <a:srgbClr val="000099"/>
                </a:solidFill>
                <a:latin typeface="Times New Roman"/>
                <a:cs typeface="Times New Roman"/>
              </a:rPr>
              <a:t>,</a:t>
            </a:r>
            <a:r>
              <a:rPr sz="1600" b="1" spc="-45" dirty="0">
                <a:solidFill>
                  <a:srgbClr val="000099"/>
                </a:solidFill>
                <a:latin typeface="Times New Roman"/>
                <a:cs typeface="Times New Roman"/>
              </a:rPr>
              <a:t> </a:t>
            </a:r>
            <a:r>
              <a:rPr sz="1600" b="1" dirty="0">
                <a:solidFill>
                  <a:srgbClr val="000099"/>
                </a:solidFill>
                <a:latin typeface="Times New Roman"/>
                <a:cs typeface="Times New Roman"/>
              </a:rPr>
              <a:t>the</a:t>
            </a:r>
            <a:r>
              <a:rPr sz="1600" b="1" spc="-40" dirty="0">
                <a:solidFill>
                  <a:srgbClr val="000099"/>
                </a:solidFill>
                <a:latin typeface="Times New Roman"/>
                <a:cs typeface="Times New Roman"/>
              </a:rPr>
              <a:t> </a:t>
            </a:r>
            <a:r>
              <a:rPr sz="1600" b="1" dirty="0">
                <a:solidFill>
                  <a:srgbClr val="000099"/>
                </a:solidFill>
                <a:latin typeface="Times New Roman"/>
                <a:cs typeface="Times New Roman"/>
              </a:rPr>
              <a:t>apprentice</a:t>
            </a:r>
            <a:r>
              <a:rPr sz="1600" b="1" spc="-20" dirty="0">
                <a:solidFill>
                  <a:srgbClr val="000099"/>
                </a:solidFill>
                <a:latin typeface="Times New Roman"/>
                <a:cs typeface="Times New Roman"/>
              </a:rPr>
              <a:t> </a:t>
            </a:r>
            <a:r>
              <a:rPr sz="1600" b="1" dirty="0">
                <a:solidFill>
                  <a:srgbClr val="000099"/>
                </a:solidFill>
                <a:latin typeface="Times New Roman"/>
                <a:cs typeface="Times New Roman"/>
              </a:rPr>
              <a:t>is</a:t>
            </a:r>
            <a:r>
              <a:rPr sz="1600" b="1" spc="-50" dirty="0">
                <a:solidFill>
                  <a:srgbClr val="000099"/>
                </a:solidFill>
                <a:latin typeface="Times New Roman"/>
                <a:cs typeface="Times New Roman"/>
              </a:rPr>
              <a:t> </a:t>
            </a:r>
            <a:r>
              <a:rPr sz="1600" b="1" dirty="0">
                <a:solidFill>
                  <a:srgbClr val="000099"/>
                </a:solidFill>
                <a:latin typeface="Times New Roman"/>
                <a:cs typeface="Times New Roman"/>
              </a:rPr>
              <a:t>required</a:t>
            </a:r>
            <a:r>
              <a:rPr sz="1600" b="1" spc="-35" dirty="0">
                <a:solidFill>
                  <a:srgbClr val="000099"/>
                </a:solidFill>
                <a:latin typeface="Times New Roman"/>
                <a:cs typeface="Times New Roman"/>
              </a:rPr>
              <a:t> </a:t>
            </a:r>
            <a:r>
              <a:rPr sz="1600" b="1" dirty="0">
                <a:solidFill>
                  <a:srgbClr val="000099"/>
                </a:solidFill>
                <a:latin typeface="Times New Roman"/>
                <a:cs typeface="Times New Roman"/>
              </a:rPr>
              <a:t>to</a:t>
            </a:r>
            <a:r>
              <a:rPr sz="1600" b="1" spc="-40" dirty="0">
                <a:solidFill>
                  <a:srgbClr val="000099"/>
                </a:solidFill>
                <a:latin typeface="Times New Roman"/>
                <a:cs typeface="Times New Roman"/>
              </a:rPr>
              <a:t> </a:t>
            </a:r>
            <a:r>
              <a:rPr sz="1600" b="1" dirty="0">
                <a:solidFill>
                  <a:srgbClr val="000099"/>
                </a:solidFill>
                <a:latin typeface="Times New Roman"/>
                <a:cs typeface="Times New Roman"/>
              </a:rPr>
              <a:t>perform</a:t>
            </a:r>
            <a:r>
              <a:rPr sz="1600" b="1" spc="-25" dirty="0">
                <a:solidFill>
                  <a:srgbClr val="000099"/>
                </a:solidFill>
                <a:latin typeface="Times New Roman"/>
                <a:cs typeface="Times New Roman"/>
              </a:rPr>
              <a:t> </a:t>
            </a:r>
            <a:r>
              <a:rPr sz="1600" b="1" dirty="0">
                <a:solidFill>
                  <a:srgbClr val="000099"/>
                </a:solidFill>
                <a:latin typeface="Times New Roman"/>
                <a:cs typeface="Times New Roman"/>
              </a:rPr>
              <a:t>specific</a:t>
            </a:r>
            <a:r>
              <a:rPr sz="1600" b="1" spc="-20" dirty="0">
                <a:solidFill>
                  <a:srgbClr val="000099"/>
                </a:solidFill>
                <a:latin typeface="Times New Roman"/>
                <a:cs typeface="Times New Roman"/>
              </a:rPr>
              <a:t> </a:t>
            </a:r>
            <a:r>
              <a:rPr sz="1600" b="1" spc="-25" dirty="0">
                <a:solidFill>
                  <a:srgbClr val="000099"/>
                </a:solidFill>
                <a:latin typeface="Times New Roman"/>
                <a:cs typeface="Times New Roman"/>
              </a:rPr>
              <a:t>job </a:t>
            </a:r>
            <a:r>
              <a:rPr sz="1600" b="1" dirty="0">
                <a:solidFill>
                  <a:srgbClr val="000099"/>
                </a:solidFill>
                <a:latin typeface="Times New Roman"/>
                <a:cs typeface="Times New Roman"/>
              </a:rPr>
              <a:t>functions.</a:t>
            </a:r>
            <a:r>
              <a:rPr sz="1600" b="1" spc="-30" dirty="0">
                <a:solidFill>
                  <a:srgbClr val="000099"/>
                </a:solidFill>
                <a:latin typeface="Times New Roman"/>
                <a:cs typeface="Times New Roman"/>
              </a:rPr>
              <a:t> </a:t>
            </a:r>
            <a:r>
              <a:rPr sz="1600" dirty="0">
                <a:solidFill>
                  <a:srgbClr val="000099"/>
                </a:solidFill>
                <a:latin typeface="Times New Roman"/>
                <a:cs typeface="Times New Roman"/>
              </a:rPr>
              <a:t>Competencies</a:t>
            </a:r>
            <a:r>
              <a:rPr sz="1600" spc="-10" dirty="0">
                <a:solidFill>
                  <a:srgbClr val="000099"/>
                </a:solidFill>
                <a:latin typeface="Times New Roman"/>
                <a:cs typeface="Times New Roman"/>
              </a:rPr>
              <a:t> </a:t>
            </a:r>
            <a:r>
              <a:rPr sz="1600" dirty="0">
                <a:solidFill>
                  <a:srgbClr val="000099"/>
                </a:solidFill>
                <a:latin typeface="Times New Roman"/>
                <a:cs typeface="Times New Roman"/>
              </a:rPr>
              <a:t>are</a:t>
            </a:r>
            <a:r>
              <a:rPr sz="1600" spc="-35" dirty="0">
                <a:solidFill>
                  <a:srgbClr val="000099"/>
                </a:solidFill>
                <a:latin typeface="Times New Roman"/>
                <a:cs typeface="Times New Roman"/>
              </a:rPr>
              <a:t> </a:t>
            </a:r>
            <a:r>
              <a:rPr sz="1600" dirty="0">
                <a:solidFill>
                  <a:srgbClr val="000099"/>
                </a:solidFill>
                <a:latin typeface="Times New Roman"/>
                <a:cs typeface="Times New Roman"/>
              </a:rPr>
              <a:t>similar to</a:t>
            </a:r>
            <a:r>
              <a:rPr sz="1600" spc="-50" dirty="0">
                <a:solidFill>
                  <a:srgbClr val="000099"/>
                </a:solidFill>
                <a:latin typeface="Times New Roman"/>
                <a:cs typeface="Times New Roman"/>
              </a:rPr>
              <a:t> </a:t>
            </a:r>
            <a:r>
              <a:rPr sz="1600" dirty="0">
                <a:solidFill>
                  <a:srgbClr val="000099"/>
                </a:solidFill>
                <a:latin typeface="Times New Roman"/>
                <a:cs typeface="Times New Roman"/>
              </a:rPr>
              <a:t>a</a:t>
            </a:r>
            <a:r>
              <a:rPr sz="1600" spc="-50" dirty="0">
                <a:solidFill>
                  <a:srgbClr val="000099"/>
                </a:solidFill>
                <a:latin typeface="Times New Roman"/>
                <a:cs typeface="Times New Roman"/>
              </a:rPr>
              <a:t> </a:t>
            </a:r>
            <a:r>
              <a:rPr sz="1600" b="1" dirty="0">
                <a:solidFill>
                  <a:srgbClr val="000099"/>
                </a:solidFill>
                <a:latin typeface="Times New Roman"/>
                <a:cs typeface="Times New Roman"/>
              </a:rPr>
              <a:t>Personnel</a:t>
            </a:r>
            <a:r>
              <a:rPr sz="1600" b="1" spc="-30" dirty="0">
                <a:solidFill>
                  <a:srgbClr val="000099"/>
                </a:solidFill>
                <a:latin typeface="Times New Roman"/>
                <a:cs typeface="Times New Roman"/>
              </a:rPr>
              <a:t> </a:t>
            </a:r>
            <a:r>
              <a:rPr sz="1600" b="1" dirty="0">
                <a:solidFill>
                  <a:srgbClr val="000099"/>
                </a:solidFill>
                <a:latin typeface="Times New Roman"/>
                <a:cs typeface="Times New Roman"/>
              </a:rPr>
              <a:t>Qualification</a:t>
            </a:r>
            <a:r>
              <a:rPr sz="1600" b="1" spc="-20" dirty="0">
                <a:solidFill>
                  <a:srgbClr val="000099"/>
                </a:solidFill>
                <a:latin typeface="Times New Roman"/>
                <a:cs typeface="Times New Roman"/>
              </a:rPr>
              <a:t> </a:t>
            </a:r>
            <a:r>
              <a:rPr sz="1600" b="1" dirty="0">
                <a:solidFill>
                  <a:srgbClr val="000099"/>
                </a:solidFill>
                <a:latin typeface="Times New Roman"/>
                <a:cs typeface="Times New Roman"/>
              </a:rPr>
              <a:t>Standard</a:t>
            </a:r>
            <a:r>
              <a:rPr sz="1600" dirty="0">
                <a:solidFill>
                  <a:srgbClr val="000099"/>
                </a:solidFill>
                <a:latin typeface="Times New Roman"/>
                <a:cs typeface="Times New Roman"/>
              </a:rPr>
              <a:t>(s)</a:t>
            </a:r>
            <a:r>
              <a:rPr sz="1600" spc="-35" dirty="0">
                <a:solidFill>
                  <a:srgbClr val="000099"/>
                </a:solidFill>
                <a:latin typeface="Times New Roman"/>
                <a:cs typeface="Times New Roman"/>
              </a:rPr>
              <a:t> </a:t>
            </a:r>
            <a:r>
              <a:rPr sz="1600" dirty="0">
                <a:solidFill>
                  <a:srgbClr val="000099"/>
                </a:solidFill>
                <a:latin typeface="Times New Roman"/>
                <a:cs typeface="Times New Roman"/>
              </a:rPr>
              <a:t>(PQS).</a:t>
            </a:r>
            <a:r>
              <a:rPr sz="1600" spc="315" dirty="0">
                <a:solidFill>
                  <a:srgbClr val="000099"/>
                </a:solidFill>
                <a:latin typeface="Times New Roman"/>
                <a:cs typeface="Times New Roman"/>
              </a:rPr>
              <a:t> </a:t>
            </a:r>
            <a:endParaRPr lang="en-US" sz="1600" spc="315" dirty="0">
              <a:solidFill>
                <a:srgbClr val="000099"/>
              </a:solidFill>
              <a:latin typeface="Times New Roman"/>
              <a:cs typeface="Times New Roman"/>
            </a:endParaRPr>
          </a:p>
          <a:p>
            <a:pPr marL="12700" marR="46990">
              <a:lnSpc>
                <a:spcPct val="100000"/>
              </a:lnSpc>
            </a:pPr>
            <a:endParaRPr lang="en-US" sz="1600" spc="315" dirty="0">
              <a:solidFill>
                <a:srgbClr val="000099"/>
              </a:solidFill>
              <a:latin typeface="Times New Roman"/>
              <a:cs typeface="Times New Roman"/>
            </a:endParaRPr>
          </a:p>
          <a:p>
            <a:pPr marL="12700" marR="46990">
              <a:lnSpc>
                <a:spcPct val="100000"/>
              </a:lnSpc>
            </a:pPr>
            <a:r>
              <a:rPr lang="en-US" sz="1600" dirty="0">
                <a:solidFill>
                  <a:srgbClr val="000099"/>
                </a:solidFill>
                <a:latin typeface="Times New Roman"/>
                <a:cs typeface="Times New Roman"/>
              </a:rPr>
              <a:t>Job functions are the specific tasks, duties and responsibilities associated with a particular position that define a role within an organization.  It outlines what you are expected to accomplish or manage in your primary job.</a:t>
            </a:r>
          </a:p>
          <a:p>
            <a:pPr marL="12700" marR="46990">
              <a:lnSpc>
                <a:spcPct val="100000"/>
              </a:lnSpc>
            </a:pPr>
            <a:endParaRPr lang="en-US" sz="1600" dirty="0">
              <a:solidFill>
                <a:srgbClr val="000099"/>
              </a:solidFill>
              <a:latin typeface="Times New Roman"/>
              <a:cs typeface="Times New Roman"/>
            </a:endParaRPr>
          </a:p>
          <a:p>
            <a:pPr marL="12700" marR="46990"/>
            <a:r>
              <a:rPr lang="en-US" sz="1600" dirty="0">
                <a:solidFill>
                  <a:srgbClr val="000099"/>
                </a:solidFill>
                <a:latin typeface="Times New Roman"/>
                <a:cs typeface="Times New Roman"/>
              </a:rPr>
              <a:t>Competency</a:t>
            </a:r>
            <a:r>
              <a:rPr lang="en-US" sz="1600" spc="-65" dirty="0">
                <a:solidFill>
                  <a:srgbClr val="000099"/>
                </a:solidFill>
                <a:latin typeface="Times New Roman"/>
                <a:cs typeface="Times New Roman"/>
              </a:rPr>
              <a:t> </a:t>
            </a:r>
            <a:r>
              <a:rPr lang="en-US" sz="1600" dirty="0">
                <a:solidFill>
                  <a:srgbClr val="000099"/>
                </a:solidFill>
                <a:latin typeface="Times New Roman"/>
                <a:cs typeface="Times New Roman"/>
              </a:rPr>
              <a:t>based</a:t>
            </a:r>
            <a:r>
              <a:rPr lang="en-US" sz="1600" spc="-45" dirty="0">
                <a:solidFill>
                  <a:srgbClr val="000099"/>
                </a:solidFill>
                <a:latin typeface="Times New Roman"/>
                <a:cs typeface="Times New Roman"/>
              </a:rPr>
              <a:t> </a:t>
            </a:r>
            <a:r>
              <a:rPr lang="en-US" sz="1600" dirty="0">
                <a:solidFill>
                  <a:srgbClr val="000099"/>
                </a:solidFill>
                <a:latin typeface="Times New Roman"/>
                <a:cs typeface="Times New Roman"/>
              </a:rPr>
              <a:t>enrollments</a:t>
            </a:r>
            <a:r>
              <a:rPr lang="en-US" sz="1600" spc="-70" dirty="0">
                <a:solidFill>
                  <a:srgbClr val="000099"/>
                </a:solidFill>
                <a:latin typeface="Times New Roman"/>
                <a:cs typeface="Times New Roman"/>
              </a:rPr>
              <a:t> </a:t>
            </a:r>
            <a:r>
              <a:rPr lang="en-US" sz="1600" dirty="0">
                <a:solidFill>
                  <a:srgbClr val="000099"/>
                </a:solidFill>
                <a:latin typeface="Times New Roman"/>
                <a:cs typeface="Times New Roman"/>
              </a:rPr>
              <a:t>are</a:t>
            </a:r>
            <a:r>
              <a:rPr lang="en-US" sz="1600" spc="-35" dirty="0">
                <a:solidFill>
                  <a:srgbClr val="000099"/>
                </a:solidFill>
                <a:latin typeface="Times New Roman"/>
                <a:cs typeface="Times New Roman"/>
              </a:rPr>
              <a:t> </a:t>
            </a:r>
            <a:r>
              <a:rPr lang="en-US" sz="1600" dirty="0">
                <a:solidFill>
                  <a:srgbClr val="000099"/>
                </a:solidFill>
                <a:latin typeface="Times New Roman"/>
                <a:cs typeface="Times New Roman"/>
              </a:rPr>
              <a:t>for</a:t>
            </a:r>
            <a:r>
              <a:rPr lang="en-US" sz="1600" spc="-70" dirty="0">
                <a:solidFill>
                  <a:srgbClr val="000099"/>
                </a:solidFill>
                <a:latin typeface="Times New Roman"/>
                <a:cs typeface="Times New Roman"/>
              </a:rPr>
              <a:t> </a:t>
            </a:r>
            <a:r>
              <a:rPr lang="en-US" sz="1600" dirty="0">
                <a:solidFill>
                  <a:srgbClr val="000099"/>
                </a:solidFill>
                <a:latin typeface="Times New Roman"/>
                <a:cs typeface="Times New Roman"/>
              </a:rPr>
              <a:t>more</a:t>
            </a:r>
            <a:r>
              <a:rPr lang="en-US" sz="1600" spc="-50" dirty="0">
                <a:solidFill>
                  <a:srgbClr val="000099"/>
                </a:solidFill>
                <a:latin typeface="Times New Roman"/>
                <a:cs typeface="Times New Roman"/>
              </a:rPr>
              <a:t> </a:t>
            </a:r>
            <a:r>
              <a:rPr lang="en-US" sz="1600" dirty="0">
                <a:solidFill>
                  <a:srgbClr val="000099"/>
                </a:solidFill>
                <a:latin typeface="Times New Roman"/>
                <a:cs typeface="Times New Roman"/>
              </a:rPr>
              <a:t>experienced</a:t>
            </a:r>
            <a:r>
              <a:rPr lang="en-US" sz="1600" spc="-45" dirty="0">
                <a:solidFill>
                  <a:srgbClr val="000099"/>
                </a:solidFill>
                <a:latin typeface="Times New Roman"/>
                <a:cs typeface="Times New Roman"/>
              </a:rPr>
              <a:t> </a:t>
            </a:r>
            <a:r>
              <a:rPr lang="en-US" sz="1600" dirty="0">
                <a:solidFill>
                  <a:srgbClr val="000099"/>
                </a:solidFill>
                <a:latin typeface="Times New Roman"/>
                <a:cs typeface="Times New Roman"/>
              </a:rPr>
              <a:t>apprentices</a:t>
            </a:r>
            <a:r>
              <a:rPr lang="en-US" sz="1600" spc="-55" dirty="0">
                <a:solidFill>
                  <a:srgbClr val="000099"/>
                </a:solidFill>
                <a:latin typeface="Times New Roman"/>
                <a:cs typeface="Times New Roman"/>
              </a:rPr>
              <a:t> </a:t>
            </a:r>
            <a:r>
              <a:rPr lang="en-US" sz="1600" u="sng" spc="-10" dirty="0">
                <a:solidFill>
                  <a:srgbClr val="000099"/>
                </a:solidFill>
                <a:uFill>
                  <a:solidFill>
                    <a:srgbClr val="000099"/>
                  </a:solidFill>
                </a:uFill>
                <a:latin typeface="Times New Roman"/>
                <a:cs typeface="Times New Roman"/>
              </a:rPr>
              <a:t>E-</a:t>
            </a:r>
            <a:r>
              <a:rPr lang="en-US" sz="1600" u="sng" dirty="0">
                <a:solidFill>
                  <a:srgbClr val="000099"/>
                </a:solidFill>
                <a:uFill>
                  <a:solidFill>
                    <a:srgbClr val="000099"/>
                  </a:solidFill>
                </a:uFill>
                <a:latin typeface="Times New Roman"/>
                <a:cs typeface="Times New Roman"/>
              </a:rPr>
              <a:t>5</a:t>
            </a:r>
            <a:r>
              <a:rPr lang="en-US" sz="1600" u="sng" spc="-30" dirty="0">
                <a:solidFill>
                  <a:srgbClr val="000099"/>
                </a:solidFill>
                <a:uFill>
                  <a:solidFill>
                    <a:srgbClr val="000099"/>
                  </a:solidFill>
                </a:uFill>
                <a:latin typeface="Times New Roman"/>
                <a:cs typeface="Times New Roman"/>
              </a:rPr>
              <a:t> </a:t>
            </a:r>
            <a:r>
              <a:rPr lang="en-US" sz="1600" u="sng" spc="-25" dirty="0">
                <a:solidFill>
                  <a:srgbClr val="000099"/>
                </a:solidFill>
                <a:uFill>
                  <a:solidFill>
                    <a:srgbClr val="000099"/>
                  </a:solidFill>
                </a:uFill>
                <a:latin typeface="Times New Roman"/>
                <a:cs typeface="Times New Roman"/>
              </a:rPr>
              <a:t>and</a:t>
            </a:r>
            <a:r>
              <a:rPr lang="en-US" sz="1600" spc="-25" dirty="0">
                <a:solidFill>
                  <a:srgbClr val="000099"/>
                </a:solidFill>
                <a:latin typeface="Times New Roman"/>
                <a:cs typeface="Times New Roman"/>
              </a:rPr>
              <a:t> </a:t>
            </a:r>
            <a:r>
              <a:rPr lang="en-US" sz="1600" u="sng" dirty="0">
                <a:solidFill>
                  <a:srgbClr val="000099"/>
                </a:solidFill>
                <a:uFill>
                  <a:solidFill>
                    <a:srgbClr val="000099"/>
                  </a:solidFill>
                </a:uFill>
                <a:latin typeface="Times New Roman"/>
                <a:cs typeface="Times New Roman"/>
              </a:rPr>
              <a:t>above</a:t>
            </a:r>
            <a:r>
              <a:rPr lang="en-US" sz="1600" dirty="0">
                <a:solidFill>
                  <a:srgbClr val="000099"/>
                </a:solidFill>
                <a:latin typeface="Times New Roman"/>
                <a:cs typeface="Times New Roman"/>
              </a:rPr>
              <a:t>.</a:t>
            </a:r>
            <a:r>
              <a:rPr lang="en-US" sz="1600" spc="450" dirty="0">
                <a:solidFill>
                  <a:srgbClr val="000099"/>
                </a:solidFill>
                <a:latin typeface="Times New Roman"/>
                <a:cs typeface="Times New Roman"/>
              </a:rPr>
              <a:t> </a:t>
            </a:r>
            <a:r>
              <a:rPr lang="en-US" sz="1600" dirty="0">
                <a:solidFill>
                  <a:srgbClr val="000099"/>
                </a:solidFill>
                <a:latin typeface="Times New Roman"/>
                <a:cs typeface="Times New Roman"/>
              </a:rPr>
              <a:t>Frocked</a:t>
            </a:r>
            <a:r>
              <a:rPr lang="en-US" sz="1600" spc="-30" dirty="0">
                <a:solidFill>
                  <a:srgbClr val="000099"/>
                </a:solidFill>
                <a:latin typeface="Times New Roman"/>
                <a:cs typeface="Times New Roman"/>
              </a:rPr>
              <a:t> </a:t>
            </a:r>
            <a:r>
              <a:rPr lang="en-US" sz="1600" spc="-10" dirty="0">
                <a:solidFill>
                  <a:srgbClr val="000099"/>
                </a:solidFill>
                <a:latin typeface="Times New Roman"/>
                <a:cs typeface="Times New Roman"/>
              </a:rPr>
              <a:t>E-</a:t>
            </a:r>
            <a:r>
              <a:rPr lang="en-US" sz="1600" dirty="0">
                <a:solidFill>
                  <a:srgbClr val="000099"/>
                </a:solidFill>
                <a:latin typeface="Times New Roman"/>
                <a:cs typeface="Times New Roman"/>
              </a:rPr>
              <a:t>5s</a:t>
            </a:r>
            <a:r>
              <a:rPr lang="en-US" sz="1600" spc="-25" dirty="0">
                <a:solidFill>
                  <a:srgbClr val="000099"/>
                </a:solidFill>
                <a:latin typeface="Times New Roman"/>
                <a:cs typeface="Times New Roman"/>
              </a:rPr>
              <a:t> </a:t>
            </a:r>
            <a:r>
              <a:rPr lang="en-US" sz="1600" dirty="0">
                <a:solidFill>
                  <a:srgbClr val="000099"/>
                </a:solidFill>
                <a:latin typeface="Times New Roman"/>
                <a:cs typeface="Times New Roman"/>
              </a:rPr>
              <a:t>(Navy</a:t>
            </a:r>
            <a:r>
              <a:rPr lang="en-US" sz="1600" spc="-40" dirty="0">
                <a:solidFill>
                  <a:srgbClr val="000099"/>
                </a:solidFill>
                <a:latin typeface="Times New Roman"/>
                <a:cs typeface="Times New Roman"/>
              </a:rPr>
              <a:t> </a:t>
            </a:r>
            <a:r>
              <a:rPr lang="en-US" sz="1600" dirty="0">
                <a:solidFill>
                  <a:srgbClr val="000099"/>
                </a:solidFill>
                <a:latin typeface="Times New Roman"/>
                <a:cs typeface="Times New Roman"/>
              </a:rPr>
              <a:t>only)</a:t>
            </a:r>
            <a:r>
              <a:rPr lang="en-US" sz="1600" spc="-35" dirty="0">
                <a:solidFill>
                  <a:srgbClr val="000099"/>
                </a:solidFill>
                <a:latin typeface="Times New Roman"/>
                <a:cs typeface="Times New Roman"/>
              </a:rPr>
              <a:t> </a:t>
            </a:r>
            <a:r>
              <a:rPr lang="en-US" sz="1600" dirty="0">
                <a:solidFill>
                  <a:srgbClr val="000099"/>
                </a:solidFill>
                <a:latin typeface="Times New Roman"/>
                <a:cs typeface="Times New Roman"/>
              </a:rPr>
              <a:t>are</a:t>
            </a:r>
            <a:r>
              <a:rPr lang="en-US" sz="1600" spc="-20" dirty="0">
                <a:solidFill>
                  <a:srgbClr val="000099"/>
                </a:solidFill>
                <a:latin typeface="Times New Roman"/>
                <a:cs typeface="Times New Roman"/>
              </a:rPr>
              <a:t> </a:t>
            </a:r>
            <a:r>
              <a:rPr lang="en-US" sz="1600" dirty="0">
                <a:solidFill>
                  <a:srgbClr val="000099"/>
                </a:solidFill>
                <a:latin typeface="Times New Roman"/>
                <a:cs typeface="Times New Roman"/>
              </a:rPr>
              <a:t>not</a:t>
            </a:r>
            <a:r>
              <a:rPr lang="en-US" sz="1600" spc="-25" dirty="0">
                <a:solidFill>
                  <a:srgbClr val="000099"/>
                </a:solidFill>
                <a:latin typeface="Times New Roman"/>
                <a:cs typeface="Times New Roman"/>
              </a:rPr>
              <a:t> </a:t>
            </a:r>
            <a:r>
              <a:rPr lang="en-US" sz="1600" dirty="0">
                <a:solidFill>
                  <a:srgbClr val="000099"/>
                </a:solidFill>
                <a:latin typeface="Times New Roman"/>
                <a:cs typeface="Times New Roman"/>
              </a:rPr>
              <a:t>eligible</a:t>
            </a:r>
            <a:r>
              <a:rPr lang="en-US" sz="1600" spc="-30" dirty="0">
                <a:solidFill>
                  <a:srgbClr val="000099"/>
                </a:solidFill>
                <a:latin typeface="Times New Roman"/>
                <a:cs typeface="Times New Roman"/>
              </a:rPr>
              <a:t> </a:t>
            </a:r>
            <a:r>
              <a:rPr lang="en-US" sz="1600" spc="-25" dirty="0">
                <a:solidFill>
                  <a:srgbClr val="000099"/>
                </a:solidFill>
                <a:latin typeface="Times New Roman"/>
                <a:cs typeface="Times New Roman"/>
              </a:rPr>
              <a:t>for </a:t>
            </a:r>
            <a:r>
              <a:rPr lang="en-US" sz="1600" dirty="0">
                <a:solidFill>
                  <a:srgbClr val="000099"/>
                </a:solidFill>
                <a:latin typeface="Times New Roman"/>
                <a:cs typeface="Times New Roman"/>
              </a:rPr>
              <a:t>Competency</a:t>
            </a:r>
            <a:r>
              <a:rPr lang="en-US" sz="1600" spc="-50" dirty="0">
                <a:solidFill>
                  <a:srgbClr val="000099"/>
                </a:solidFill>
                <a:latin typeface="Times New Roman"/>
                <a:cs typeface="Times New Roman"/>
              </a:rPr>
              <a:t> </a:t>
            </a:r>
            <a:r>
              <a:rPr lang="en-US" sz="1600" dirty="0">
                <a:solidFill>
                  <a:srgbClr val="000099"/>
                </a:solidFill>
                <a:latin typeface="Times New Roman"/>
                <a:cs typeface="Times New Roman"/>
              </a:rPr>
              <a:t>based because the Navy is the only service that Frocks.   Drilling</a:t>
            </a:r>
            <a:r>
              <a:rPr lang="en-US" sz="1600" spc="-40" dirty="0">
                <a:solidFill>
                  <a:srgbClr val="000099"/>
                </a:solidFill>
                <a:latin typeface="Times New Roman"/>
                <a:cs typeface="Times New Roman"/>
              </a:rPr>
              <a:t> </a:t>
            </a:r>
            <a:r>
              <a:rPr lang="en-US" sz="1600" dirty="0">
                <a:solidFill>
                  <a:srgbClr val="000099"/>
                </a:solidFill>
                <a:latin typeface="Times New Roman"/>
                <a:cs typeface="Times New Roman"/>
              </a:rPr>
              <a:t>Reservists</a:t>
            </a:r>
            <a:r>
              <a:rPr lang="en-US" sz="1600" spc="-25" dirty="0">
                <a:solidFill>
                  <a:srgbClr val="000099"/>
                </a:solidFill>
                <a:latin typeface="Times New Roman"/>
                <a:cs typeface="Times New Roman"/>
              </a:rPr>
              <a:t> are now eligible for Competency base </a:t>
            </a:r>
            <a:r>
              <a:rPr lang="en-US" sz="1600" spc="-10" dirty="0">
                <a:solidFill>
                  <a:srgbClr val="000099"/>
                </a:solidFill>
                <a:latin typeface="Times New Roman"/>
                <a:cs typeface="Times New Roman"/>
              </a:rPr>
              <a:t>trades. </a:t>
            </a:r>
            <a:r>
              <a:rPr lang="en-US" sz="1800" dirty="0">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rPr>
              <a:t>however, must be working in Rate and </a:t>
            </a:r>
            <a:r>
              <a:rPr lang="en-US" sz="1800" dirty="0">
                <a:solidFill>
                  <a:srgbClr val="000099"/>
                </a:solidFill>
                <a:effectLst/>
                <a:latin typeface="Times New Roman" panose="02020603050405020304" pitchFamily="18" charset="0"/>
                <a:ea typeface="Times New Roman" panose="02020603050405020304" pitchFamily="18" charset="0"/>
                <a:cs typeface="Times New Roman" panose="02020603050405020304" pitchFamily="18" charset="0"/>
              </a:rPr>
              <a:t>currently on Active-Duty Orders for a minimum of 12 months may participate in USMAP.</a:t>
            </a:r>
            <a:endParaRPr lang="en-US" sz="1800" dirty="0">
              <a:solidFill>
                <a:srgbClr val="000099"/>
              </a:solidFill>
              <a:effectLst/>
              <a:latin typeface="Calibri" panose="020F0502020204030204" pitchFamily="34" charset="0"/>
              <a:ea typeface="Calibri" panose="020F0502020204030204" pitchFamily="34" charset="0"/>
              <a:cs typeface="Times New Roman" panose="02020603050405020304" pitchFamily="18" charset="0"/>
            </a:endParaRPr>
          </a:p>
          <a:p>
            <a:pPr marL="12700" marR="46990"/>
            <a:endParaRPr lang="en-US" sz="1600" dirty="0">
              <a:latin typeface="Times New Roman"/>
              <a:cs typeface="Times New Roman"/>
            </a:endParaRPr>
          </a:p>
          <a:p>
            <a:pPr marL="12700" marR="46990">
              <a:lnSpc>
                <a:spcPct val="100000"/>
              </a:lnSpc>
            </a:pPr>
            <a:endParaRPr sz="1600" dirty="0">
              <a:solidFill>
                <a:srgbClr val="000099"/>
              </a:solidFill>
              <a:latin typeface="Times New Roman"/>
              <a:cs typeface="Times New Roman"/>
            </a:endParaRPr>
          </a:p>
        </p:txBody>
      </p:sp>
      <p:sp>
        <p:nvSpPr>
          <p:cNvPr id="5" name="object 5"/>
          <p:cNvSpPr txBox="1">
            <a:spLocks noGrp="1"/>
          </p:cNvSpPr>
          <p:nvPr>
            <p:ph type="ftr" sz="quarter" idx="5"/>
          </p:nvPr>
        </p:nvSpPr>
        <p:spPr>
          <a:prstGeom prst="rect">
            <a:avLst/>
          </a:prstGeom>
        </p:spPr>
        <p:txBody>
          <a:bodyPr vert="horz" wrap="square" lIns="0" tIns="635" rIns="0" bIns="0" rtlCol="0">
            <a:spAutoFit/>
          </a:bodyPr>
          <a:lstStyle/>
          <a:p>
            <a:pPr marL="12700">
              <a:lnSpc>
                <a:spcPct val="100000"/>
              </a:lnSpc>
              <a:spcBef>
                <a:spcPts val="5"/>
              </a:spcBef>
            </a:pPr>
            <a:r>
              <a:rPr spc="-10" dirty="0"/>
              <a:t>UNCLASSIFIED</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11</a:t>
            </a:fld>
            <a:endParaRPr spc="-25"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948055">
              <a:lnSpc>
                <a:spcPct val="100000"/>
              </a:lnSpc>
              <a:spcBef>
                <a:spcPts val="100"/>
              </a:spcBef>
            </a:pPr>
            <a:r>
              <a:rPr dirty="0">
                <a:latin typeface="Times New Roman"/>
                <a:cs typeface="Times New Roman"/>
              </a:rPr>
              <a:t>Competency</a:t>
            </a:r>
            <a:r>
              <a:rPr spc="-35" dirty="0">
                <a:latin typeface="Times New Roman"/>
                <a:cs typeface="Times New Roman"/>
              </a:rPr>
              <a:t> </a:t>
            </a:r>
            <a:r>
              <a:rPr dirty="0">
                <a:latin typeface="Times New Roman"/>
                <a:cs typeface="Times New Roman"/>
              </a:rPr>
              <a:t>Based</a:t>
            </a:r>
            <a:r>
              <a:rPr spc="-15" dirty="0">
                <a:latin typeface="Times New Roman"/>
                <a:cs typeface="Times New Roman"/>
              </a:rPr>
              <a:t> </a:t>
            </a:r>
            <a:r>
              <a:rPr spc="-10" dirty="0">
                <a:latin typeface="Times New Roman"/>
                <a:cs typeface="Times New Roman"/>
              </a:rPr>
              <a:t>Process</a:t>
            </a:r>
          </a:p>
        </p:txBody>
      </p:sp>
      <p:sp>
        <p:nvSpPr>
          <p:cNvPr id="3" name="object 3"/>
          <p:cNvSpPr txBox="1"/>
          <p:nvPr/>
        </p:nvSpPr>
        <p:spPr>
          <a:xfrm>
            <a:off x="150214" y="1273554"/>
            <a:ext cx="8699500" cy="4390369"/>
          </a:xfrm>
          <a:prstGeom prst="rect">
            <a:avLst/>
          </a:prstGeom>
        </p:spPr>
        <p:txBody>
          <a:bodyPr vert="horz" wrap="square" lIns="0" tIns="13335" rIns="0" bIns="0" rtlCol="0">
            <a:spAutoFit/>
          </a:bodyPr>
          <a:lstStyle/>
          <a:p>
            <a:pPr>
              <a:lnSpc>
                <a:spcPct val="100000"/>
              </a:lnSpc>
              <a:spcBef>
                <a:spcPts val="20"/>
              </a:spcBef>
            </a:pPr>
            <a:endParaRPr sz="2900" dirty="0">
              <a:latin typeface="Times New Roman"/>
              <a:cs typeface="Times New Roman"/>
            </a:endParaRPr>
          </a:p>
          <a:p>
            <a:pPr marL="0" marR="0">
              <a:lnSpc>
                <a:spcPct val="115000"/>
              </a:lnSpc>
              <a:spcAft>
                <a:spcPts val="1000"/>
              </a:spcAft>
            </a:pPr>
            <a:r>
              <a:rPr b="1" dirty="0">
                <a:solidFill>
                  <a:srgbClr val="000099"/>
                </a:solidFill>
                <a:latin typeface="Times New Roman"/>
                <a:cs typeface="Times New Roman"/>
              </a:rPr>
              <a:t>Instead</a:t>
            </a:r>
            <a:r>
              <a:rPr b="1" spc="-45" dirty="0">
                <a:solidFill>
                  <a:srgbClr val="000099"/>
                </a:solidFill>
                <a:latin typeface="Times New Roman"/>
                <a:cs typeface="Times New Roman"/>
              </a:rPr>
              <a:t> </a:t>
            </a:r>
            <a:r>
              <a:rPr b="1" dirty="0">
                <a:solidFill>
                  <a:srgbClr val="000099"/>
                </a:solidFill>
                <a:latin typeface="Times New Roman"/>
                <a:cs typeface="Times New Roman"/>
              </a:rPr>
              <a:t>of</a:t>
            </a:r>
            <a:r>
              <a:rPr b="1" spc="-15" dirty="0">
                <a:solidFill>
                  <a:srgbClr val="000099"/>
                </a:solidFill>
                <a:latin typeface="Times New Roman"/>
                <a:cs typeface="Times New Roman"/>
              </a:rPr>
              <a:t> </a:t>
            </a:r>
            <a:r>
              <a:rPr b="1" spc="-10" dirty="0">
                <a:solidFill>
                  <a:srgbClr val="000099"/>
                </a:solidFill>
                <a:latin typeface="Times New Roman"/>
                <a:cs typeface="Times New Roman"/>
              </a:rPr>
              <a:t>Skill</a:t>
            </a:r>
            <a:r>
              <a:rPr b="1" spc="-135" dirty="0">
                <a:solidFill>
                  <a:srgbClr val="000099"/>
                </a:solidFill>
                <a:latin typeface="Times New Roman"/>
                <a:cs typeface="Times New Roman"/>
              </a:rPr>
              <a:t> </a:t>
            </a:r>
            <a:r>
              <a:rPr b="1" dirty="0">
                <a:solidFill>
                  <a:srgbClr val="000099"/>
                </a:solidFill>
                <a:latin typeface="Times New Roman"/>
                <a:cs typeface="Times New Roman"/>
              </a:rPr>
              <a:t>Areas</a:t>
            </a:r>
            <a:r>
              <a:rPr b="1" spc="-5" dirty="0">
                <a:solidFill>
                  <a:srgbClr val="000099"/>
                </a:solidFill>
                <a:latin typeface="Times New Roman"/>
                <a:cs typeface="Times New Roman"/>
              </a:rPr>
              <a:t> </a:t>
            </a:r>
            <a:r>
              <a:rPr b="1" dirty="0">
                <a:solidFill>
                  <a:srgbClr val="000099"/>
                </a:solidFill>
                <a:latin typeface="Times New Roman"/>
                <a:cs typeface="Times New Roman"/>
              </a:rPr>
              <a:t>and</a:t>
            </a:r>
            <a:r>
              <a:rPr b="1" spc="-20" dirty="0">
                <a:solidFill>
                  <a:srgbClr val="000099"/>
                </a:solidFill>
                <a:latin typeface="Times New Roman"/>
                <a:cs typeface="Times New Roman"/>
              </a:rPr>
              <a:t> </a:t>
            </a:r>
            <a:r>
              <a:rPr b="1" dirty="0">
                <a:solidFill>
                  <a:srgbClr val="000099"/>
                </a:solidFill>
                <a:latin typeface="Times New Roman"/>
                <a:cs typeface="Times New Roman"/>
              </a:rPr>
              <a:t>hours</a:t>
            </a:r>
            <a:r>
              <a:rPr b="1" spc="-20" dirty="0">
                <a:solidFill>
                  <a:srgbClr val="000099"/>
                </a:solidFill>
                <a:latin typeface="Times New Roman"/>
                <a:cs typeface="Times New Roman"/>
              </a:rPr>
              <a:t> </a:t>
            </a:r>
            <a:r>
              <a:rPr b="1" dirty="0">
                <a:solidFill>
                  <a:srgbClr val="000099"/>
                </a:solidFill>
                <a:latin typeface="Times New Roman"/>
                <a:cs typeface="Times New Roman"/>
              </a:rPr>
              <a:t>(Time</a:t>
            </a:r>
            <a:r>
              <a:rPr b="1" spc="-10" dirty="0">
                <a:solidFill>
                  <a:srgbClr val="000099"/>
                </a:solidFill>
                <a:latin typeface="Times New Roman"/>
                <a:cs typeface="Times New Roman"/>
              </a:rPr>
              <a:t> </a:t>
            </a:r>
            <a:r>
              <a:rPr b="1" dirty="0">
                <a:solidFill>
                  <a:srgbClr val="000099"/>
                </a:solidFill>
                <a:latin typeface="Times New Roman"/>
                <a:cs typeface="Times New Roman"/>
              </a:rPr>
              <a:t>Based</a:t>
            </a:r>
            <a:r>
              <a:rPr b="1" spc="-15" dirty="0">
                <a:solidFill>
                  <a:srgbClr val="000099"/>
                </a:solidFill>
                <a:latin typeface="Times New Roman"/>
                <a:cs typeface="Times New Roman"/>
              </a:rPr>
              <a:t> </a:t>
            </a:r>
            <a:r>
              <a:rPr b="1" dirty="0">
                <a:solidFill>
                  <a:srgbClr val="000099"/>
                </a:solidFill>
                <a:latin typeface="Times New Roman"/>
                <a:cs typeface="Times New Roman"/>
              </a:rPr>
              <a:t>method),</a:t>
            </a:r>
            <a:r>
              <a:rPr b="1" spc="-45" dirty="0">
                <a:solidFill>
                  <a:srgbClr val="000099"/>
                </a:solidFill>
                <a:latin typeface="Times New Roman"/>
                <a:cs typeface="Times New Roman"/>
              </a:rPr>
              <a:t> </a:t>
            </a:r>
            <a:r>
              <a:rPr b="1" dirty="0">
                <a:solidFill>
                  <a:srgbClr val="000099"/>
                </a:solidFill>
                <a:latin typeface="Times New Roman"/>
                <a:cs typeface="Times New Roman"/>
              </a:rPr>
              <a:t>you</a:t>
            </a:r>
            <a:r>
              <a:rPr b="1" spc="-20" dirty="0">
                <a:solidFill>
                  <a:srgbClr val="000099"/>
                </a:solidFill>
                <a:latin typeface="Times New Roman"/>
                <a:cs typeface="Times New Roman"/>
              </a:rPr>
              <a:t> </a:t>
            </a:r>
            <a:r>
              <a:rPr b="1" dirty="0">
                <a:solidFill>
                  <a:srgbClr val="000099"/>
                </a:solidFill>
                <a:latin typeface="Times New Roman"/>
                <a:cs typeface="Times New Roman"/>
              </a:rPr>
              <a:t>have</a:t>
            </a:r>
            <a:r>
              <a:rPr b="1" spc="-55" dirty="0">
                <a:solidFill>
                  <a:srgbClr val="000099"/>
                </a:solidFill>
                <a:latin typeface="Times New Roman"/>
                <a:cs typeface="Times New Roman"/>
              </a:rPr>
              <a:t> </a:t>
            </a:r>
            <a:r>
              <a:rPr b="1" spc="-35" dirty="0">
                <a:solidFill>
                  <a:srgbClr val="000099"/>
                </a:solidFill>
                <a:latin typeface="Times New Roman"/>
                <a:cs typeface="Times New Roman"/>
              </a:rPr>
              <a:t>Trade-</a:t>
            </a:r>
            <a:r>
              <a:rPr b="1" spc="-10" dirty="0">
                <a:solidFill>
                  <a:srgbClr val="000099"/>
                </a:solidFill>
                <a:latin typeface="Times New Roman"/>
                <a:cs typeface="Times New Roman"/>
              </a:rPr>
              <a:t>specific </a:t>
            </a:r>
            <a:r>
              <a:rPr b="1" dirty="0">
                <a:solidFill>
                  <a:srgbClr val="000099"/>
                </a:solidFill>
                <a:latin typeface="Times New Roman"/>
                <a:cs typeface="Times New Roman"/>
              </a:rPr>
              <a:t>Job</a:t>
            </a:r>
            <a:r>
              <a:rPr b="1" spc="-30" dirty="0">
                <a:solidFill>
                  <a:srgbClr val="000099"/>
                </a:solidFill>
                <a:latin typeface="Times New Roman"/>
                <a:cs typeface="Times New Roman"/>
              </a:rPr>
              <a:t> </a:t>
            </a:r>
            <a:r>
              <a:rPr b="1" dirty="0">
                <a:solidFill>
                  <a:srgbClr val="000099"/>
                </a:solidFill>
                <a:latin typeface="Times New Roman"/>
                <a:cs typeface="Times New Roman"/>
              </a:rPr>
              <a:t>Functions</a:t>
            </a:r>
            <a:r>
              <a:rPr b="1" spc="-40" dirty="0">
                <a:solidFill>
                  <a:srgbClr val="000099"/>
                </a:solidFill>
                <a:latin typeface="Times New Roman"/>
                <a:cs typeface="Times New Roman"/>
              </a:rPr>
              <a:t> </a:t>
            </a:r>
            <a:r>
              <a:rPr b="1" dirty="0">
                <a:solidFill>
                  <a:srgbClr val="000099"/>
                </a:solidFill>
                <a:latin typeface="Times New Roman"/>
                <a:cs typeface="Times New Roman"/>
              </a:rPr>
              <a:t>that</a:t>
            </a:r>
            <a:r>
              <a:rPr b="1" spc="-40" dirty="0">
                <a:solidFill>
                  <a:srgbClr val="000099"/>
                </a:solidFill>
                <a:latin typeface="Times New Roman"/>
                <a:cs typeface="Times New Roman"/>
              </a:rPr>
              <a:t> </a:t>
            </a:r>
            <a:r>
              <a:rPr b="1" dirty="0">
                <a:solidFill>
                  <a:srgbClr val="000099"/>
                </a:solidFill>
                <a:latin typeface="Times New Roman"/>
                <a:cs typeface="Times New Roman"/>
              </a:rPr>
              <a:t>contain</a:t>
            </a:r>
            <a:r>
              <a:rPr b="1" spc="-40" dirty="0">
                <a:solidFill>
                  <a:srgbClr val="000099"/>
                </a:solidFill>
                <a:latin typeface="Times New Roman"/>
                <a:cs typeface="Times New Roman"/>
              </a:rPr>
              <a:t> </a:t>
            </a:r>
            <a:r>
              <a:rPr b="1" dirty="0">
                <a:solidFill>
                  <a:srgbClr val="000099"/>
                </a:solidFill>
                <a:latin typeface="Times New Roman"/>
                <a:cs typeface="Times New Roman"/>
              </a:rPr>
              <a:t>Competencies.</a:t>
            </a:r>
            <a:r>
              <a:rPr b="1" spc="420" dirty="0">
                <a:solidFill>
                  <a:srgbClr val="000099"/>
                </a:solidFill>
                <a:latin typeface="Times New Roman"/>
                <a:cs typeface="Times New Roman"/>
              </a:rPr>
              <a:t> </a:t>
            </a:r>
            <a:r>
              <a:rPr b="1" dirty="0">
                <a:solidFill>
                  <a:srgbClr val="000099"/>
                </a:solidFill>
                <a:latin typeface="Times New Roman"/>
                <a:cs typeface="Times New Roman"/>
              </a:rPr>
              <a:t>When</a:t>
            </a:r>
            <a:r>
              <a:rPr b="1" spc="-25" dirty="0">
                <a:solidFill>
                  <a:srgbClr val="000099"/>
                </a:solidFill>
                <a:latin typeface="Times New Roman"/>
                <a:cs typeface="Times New Roman"/>
              </a:rPr>
              <a:t> </a:t>
            </a:r>
            <a:r>
              <a:rPr b="1" dirty="0">
                <a:solidFill>
                  <a:srgbClr val="000099"/>
                </a:solidFill>
                <a:latin typeface="Times New Roman"/>
                <a:cs typeface="Times New Roman"/>
              </a:rPr>
              <a:t>you</a:t>
            </a:r>
            <a:r>
              <a:rPr b="1" spc="-30" dirty="0">
                <a:solidFill>
                  <a:srgbClr val="000099"/>
                </a:solidFill>
                <a:latin typeface="Times New Roman"/>
                <a:cs typeface="Times New Roman"/>
              </a:rPr>
              <a:t> </a:t>
            </a:r>
            <a:r>
              <a:rPr b="1" dirty="0">
                <a:solidFill>
                  <a:srgbClr val="000099"/>
                </a:solidFill>
                <a:latin typeface="Times New Roman"/>
                <a:cs typeface="Times New Roman"/>
              </a:rPr>
              <a:t>have</a:t>
            </a:r>
            <a:r>
              <a:rPr b="1" spc="-30" dirty="0">
                <a:solidFill>
                  <a:srgbClr val="000099"/>
                </a:solidFill>
                <a:latin typeface="Times New Roman"/>
                <a:cs typeface="Times New Roman"/>
              </a:rPr>
              <a:t> </a:t>
            </a:r>
            <a:r>
              <a:rPr b="1" dirty="0">
                <a:solidFill>
                  <a:srgbClr val="000099"/>
                </a:solidFill>
                <a:latin typeface="Times New Roman"/>
                <a:cs typeface="Times New Roman"/>
              </a:rPr>
              <a:t>"mastered"</a:t>
            </a:r>
            <a:r>
              <a:rPr b="1" spc="-50" dirty="0">
                <a:solidFill>
                  <a:srgbClr val="000099"/>
                </a:solidFill>
                <a:latin typeface="Times New Roman"/>
                <a:cs typeface="Times New Roman"/>
              </a:rPr>
              <a:t> </a:t>
            </a:r>
            <a:r>
              <a:rPr b="1" spc="-25" dirty="0">
                <a:solidFill>
                  <a:srgbClr val="000099"/>
                </a:solidFill>
                <a:latin typeface="Times New Roman"/>
                <a:cs typeface="Times New Roman"/>
              </a:rPr>
              <a:t>the </a:t>
            </a:r>
            <a:r>
              <a:rPr b="1" dirty="0">
                <a:solidFill>
                  <a:srgbClr val="000099"/>
                </a:solidFill>
                <a:latin typeface="Times New Roman"/>
                <a:cs typeface="Times New Roman"/>
              </a:rPr>
              <a:t>competencies,</a:t>
            </a:r>
            <a:r>
              <a:rPr b="1" spc="-60" dirty="0">
                <a:solidFill>
                  <a:srgbClr val="000099"/>
                </a:solidFill>
                <a:latin typeface="Times New Roman"/>
                <a:cs typeface="Times New Roman"/>
              </a:rPr>
              <a:t> </a:t>
            </a:r>
            <a:r>
              <a:rPr b="1" dirty="0">
                <a:solidFill>
                  <a:srgbClr val="000099"/>
                </a:solidFill>
                <a:latin typeface="Times New Roman"/>
                <a:cs typeface="Times New Roman"/>
              </a:rPr>
              <a:t>you</a:t>
            </a:r>
            <a:r>
              <a:rPr b="1" spc="-25" dirty="0">
                <a:solidFill>
                  <a:srgbClr val="000099"/>
                </a:solidFill>
                <a:latin typeface="Times New Roman"/>
                <a:cs typeface="Times New Roman"/>
              </a:rPr>
              <a:t> </a:t>
            </a:r>
            <a:r>
              <a:rPr b="1" dirty="0">
                <a:solidFill>
                  <a:srgbClr val="000099"/>
                </a:solidFill>
                <a:latin typeface="Times New Roman"/>
                <a:cs typeface="Times New Roman"/>
              </a:rPr>
              <a:t>then</a:t>
            </a:r>
            <a:r>
              <a:rPr b="1" spc="-20" dirty="0">
                <a:solidFill>
                  <a:srgbClr val="000099"/>
                </a:solidFill>
                <a:latin typeface="Times New Roman"/>
                <a:cs typeface="Times New Roman"/>
              </a:rPr>
              <a:t> </a:t>
            </a:r>
            <a:r>
              <a:rPr b="1" dirty="0">
                <a:solidFill>
                  <a:srgbClr val="000099"/>
                </a:solidFill>
                <a:latin typeface="Times New Roman"/>
                <a:cs typeface="Times New Roman"/>
              </a:rPr>
              <a:t>submit</a:t>
            </a:r>
            <a:r>
              <a:rPr b="1" spc="-20" dirty="0">
                <a:solidFill>
                  <a:srgbClr val="000099"/>
                </a:solidFill>
                <a:latin typeface="Times New Roman"/>
                <a:cs typeface="Times New Roman"/>
              </a:rPr>
              <a:t> </a:t>
            </a:r>
            <a:r>
              <a:rPr b="1" dirty="0">
                <a:solidFill>
                  <a:srgbClr val="000099"/>
                </a:solidFill>
                <a:latin typeface="Times New Roman"/>
                <a:cs typeface="Times New Roman"/>
              </a:rPr>
              <a:t>them</a:t>
            </a:r>
            <a:r>
              <a:rPr b="1" spc="-25" dirty="0">
                <a:solidFill>
                  <a:srgbClr val="000099"/>
                </a:solidFill>
                <a:latin typeface="Times New Roman"/>
                <a:cs typeface="Times New Roman"/>
              </a:rPr>
              <a:t> </a:t>
            </a:r>
            <a:r>
              <a:rPr b="1" dirty="0">
                <a:solidFill>
                  <a:srgbClr val="000099"/>
                </a:solidFill>
                <a:latin typeface="Times New Roman"/>
                <a:cs typeface="Times New Roman"/>
              </a:rPr>
              <a:t>to</a:t>
            </a:r>
            <a:r>
              <a:rPr b="1" spc="-15" dirty="0">
                <a:solidFill>
                  <a:srgbClr val="000099"/>
                </a:solidFill>
                <a:latin typeface="Times New Roman"/>
                <a:cs typeface="Times New Roman"/>
              </a:rPr>
              <a:t> </a:t>
            </a:r>
            <a:r>
              <a:rPr b="1" dirty="0">
                <a:solidFill>
                  <a:srgbClr val="000099"/>
                </a:solidFill>
                <a:latin typeface="Times New Roman"/>
                <a:cs typeface="Times New Roman"/>
              </a:rPr>
              <a:t>your</a:t>
            </a:r>
            <a:r>
              <a:rPr b="1" spc="-65" dirty="0">
                <a:solidFill>
                  <a:srgbClr val="000099"/>
                </a:solidFill>
                <a:latin typeface="Times New Roman"/>
                <a:cs typeface="Times New Roman"/>
              </a:rPr>
              <a:t> </a:t>
            </a:r>
            <a:r>
              <a:rPr b="1" dirty="0">
                <a:solidFill>
                  <a:srgbClr val="000099"/>
                </a:solidFill>
                <a:latin typeface="Times New Roman"/>
                <a:cs typeface="Times New Roman"/>
              </a:rPr>
              <a:t>supervisor</a:t>
            </a:r>
            <a:r>
              <a:rPr b="1" spc="-70" dirty="0">
                <a:solidFill>
                  <a:srgbClr val="000099"/>
                </a:solidFill>
                <a:latin typeface="Times New Roman"/>
                <a:cs typeface="Times New Roman"/>
              </a:rPr>
              <a:t> </a:t>
            </a:r>
            <a:r>
              <a:rPr b="1" dirty="0">
                <a:solidFill>
                  <a:srgbClr val="000099"/>
                </a:solidFill>
                <a:latin typeface="Times New Roman"/>
                <a:cs typeface="Times New Roman"/>
              </a:rPr>
              <a:t>for</a:t>
            </a:r>
            <a:r>
              <a:rPr b="1" spc="-65" dirty="0">
                <a:solidFill>
                  <a:srgbClr val="000099"/>
                </a:solidFill>
                <a:latin typeface="Times New Roman"/>
                <a:cs typeface="Times New Roman"/>
              </a:rPr>
              <a:t> </a:t>
            </a:r>
            <a:r>
              <a:rPr b="1" spc="-10" dirty="0">
                <a:solidFill>
                  <a:srgbClr val="000099"/>
                </a:solidFill>
                <a:latin typeface="Times New Roman"/>
                <a:cs typeface="Times New Roman"/>
              </a:rPr>
              <a:t>approval.</a:t>
            </a:r>
            <a:r>
              <a:rPr b="1" spc="-114" dirty="0">
                <a:solidFill>
                  <a:srgbClr val="000099"/>
                </a:solidFill>
                <a:latin typeface="Times New Roman"/>
                <a:cs typeface="Times New Roman"/>
              </a:rPr>
              <a:t> </a:t>
            </a:r>
            <a:r>
              <a:rPr b="1" spc="-55" dirty="0">
                <a:solidFill>
                  <a:srgbClr val="000099"/>
                </a:solidFill>
                <a:latin typeface="Times New Roman"/>
                <a:cs typeface="Times New Roman"/>
              </a:rPr>
              <a:t>You</a:t>
            </a:r>
            <a:r>
              <a:rPr b="1" spc="-20" dirty="0">
                <a:solidFill>
                  <a:srgbClr val="000099"/>
                </a:solidFill>
                <a:latin typeface="Times New Roman"/>
                <a:cs typeface="Times New Roman"/>
              </a:rPr>
              <a:t> </a:t>
            </a:r>
            <a:r>
              <a:rPr b="1" dirty="0">
                <a:solidFill>
                  <a:srgbClr val="000099"/>
                </a:solidFill>
                <a:latin typeface="Times New Roman"/>
                <a:cs typeface="Times New Roman"/>
              </a:rPr>
              <a:t>do</a:t>
            </a:r>
            <a:r>
              <a:rPr b="1" spc="-5" dirty="0">
                <a:solidFill>
                  <a:srgbClr val="000099"/>
                </a:solidFill>
                <a:latin typeface="Times New Roman"/>
                <a:cs typeface="Times New Roman"/>
              </a:rPr>
              <a:t> </a:t>
            </a:r>
            <a:r>
              <a:rPr b="1" spc="-25" dirty="0">
                <a:solidFill>
                  <a:srgbClr val="000099"/>
                </a:solidFill>
                <a:latin typeface="Times New Roman"/>
                <a:cs typeface="Times New Roman"/>
              </a:rPr>
              <a:t>not </a:t>
            </a:r>
            <a:r>
              <a:rPr b="1" dirty="0">
                <a:solidFill>
                  <a:srgbClr val="000099"/>
                </a:solidFill>
                <a:latin typeface="Times New Roman"/>
                <a:cs typeface="Times New Roman"/>
              </a:rPr>
              <a:t>log</a:t>
            </a:r>
            <a:r>
              <a:rPr b="1" spc="-20" dirty="0">
                <a:solidFill>
                  <a:srgbClr val="000099"/>
                </a:solidFill>
                <a:latin typeface="Times New Roman"/>
                <a:cs typeface="Times New Roman"/>
              </a:rPr>
              <a:t> </a:t>
            </a:r>
            <a:r>
              <a:rPr b="1" dirty="0">
                <a:solidFill>
                  <a:srgbClr val="000099"/>
                </a:solidFill>
                <a:latin typeface="Times New Roman"/>
                <a:cs typeface="Times New Roman"/>
              </a:rPr>
              <a:t>hours</a:t>
            </a:r>
            <a:r>
              <a:rPr b="1" spc="-25" dirty="0">
                <a:solidFill>
                  <a:srgbClr val="000099"/>
                </a:solidFill>
                <a:latin typeface="Times New Roman"/>
                <a:cs typeface="Times New Roman"/>
              </a:rPr>
              <a:t> </a:t>
            </a:r>
            <a:r>
              <a:rPr b="1" dirty="0">
                <a:solidFill>
                  <a:srgbClr val="000099"/>
                </a:solidFill>
                <a:latin typeface="Times New Roman"/>
                <a:cs typeface="Times New Roman"/>
              </a:rPr>
              <a:t>or</a:t>
            </a:r>
            <a:r>
              <a:rPr b="1" spc="-50" dirty="0">
                <a:solidFill>
                  <a:srgbClr val="000099"/>
                </a:solidFill>
                <a:latin typeface="Times New Roman"/>
                <a:cs typeface="Times New Roman"/>
              </a:rPr>
              <a:t> </a:t>
            </a:r>
            <a:r>
              <a:rPr b="1" dirty="0">
                <a:solidFill>
                  <a:srgbClr val="000099"/>
                </a:solidFill>
                <a:latin typeface="Times New Roman"/>
                <a:cs typeface="Times New Roman"/>
              </a:rPr>
              <a:t>submit</a:t>
            </a:r>
            <a:r>
              <a:rPr b="1" spc="-35" dirty="0">
                <a:solidFill>
                  <a:srgbClr val="000099"/>
                </a:solidFill>
                <a:latin typeface="Times New Roman"/>
                <a:cs typeface="Times New Roman"/>
              </a:rPr>
              <a:t> </a:t>
            </a:r>
            <a:r>
              <a:rPr b="1" dirty="0">
                <a:solidFill>
                  <a:srgbClr val="000099"/>
                </a:solidFill>
                <a:latin typeface="Times New Roman"/>
                <a:cs typeface="Times New Roman"/>
              </a:rPr>
              <a:t>Monthly</a:t>
            </a:r>
            <a:r>
              <a:rPr b="1" spc="-40" dirty="0">
                <a:solidFill>
                  <a:srgbClr val="000099"/>
                </a:solidFill>
                <a:latin typeface="Times New Roman"/>
                <a:cs typeface="Times New Roman"/>
              </a:rPr>
              <a:t> </a:t>
            </a:r>
            <a:r>
              <a:rPr b="1" dirty="0">
                <a:solidFill>
                  <a:srgbClr val="000099"/>
                </a:solidFill>
                <a:latin typeface="Times New Roman"/>
                <a:cs typeface="Times New Roman"/>
              </a:rPr>
              <a:t>Status</a:t>
            </a:r>
            <a:r>
              <a:rPr b="1" spc="-40" dirty="0">
                <a:solidFill>
                  <a:srgbClr val="000099"/>
                </a:solidFill>
                <a:latin typeface="Times New Roman"/>
                <a:cs typeface="Times New Roman"/>
              </a:rPr>
              <a:t> </a:t>
            </a:r>
            <a:r>
              <a:rPr b="1" dirty="0">
                <a:solidFill>
                  <a:srgbClr val="000099"/>
                </a:solidFill>
                <a:latin typeface="Times New Roman"/>
                <a:cs typeface="Times New Roman"/>
              </a:rPr>
              <a:t>Reports,</a:t>
            </a:r>
            <a:r>
              <a:rPr b="1" spc="-30" dirty="0">
                <a:solidFill>
                  <a:srgbClr val="000099"/>
                </a:solidFill>
                <a:latin typeface="Times New Roman"/>
                <a:cs typeface="Times New Roman"/>
              </a:rPr>
              <a:t> </a:t>
            </a:r>
            <a:r>
              <a:rPr b="1" dirty="0">
                <a:solidFill>
                  <a:srgbClr val="000099"/>
                </a:solidFill>
                <a:latin typeface="Times New Roman"/>
                <a:cs typeface="Times New Roman"/>
              </a:rPr>
              <a:t>just</a:t>
            </a:r>
            <a:r>
              <a:rPr b="1" spc="-35" dirty="0">
                <a:solidFill>
                  <a:srgbClr val="000099"/>
                </a:solidFill>
                <a:latin typeface="Times New Roman"/>
                <a:cs typeface="Times New Roman"/>
              </a:rPr>
              <a:t> </a:t>
            </a:r>
            <a:r>
              <a:rPr b="1" dirty="0">
                <a:solidFill>
                  <a:srgbClr val="000099"/>
                </a:solidFill>
                <a:latin typeface="Times New Roman"/>
                <a:cs typeface="Times New Roman"/>
              </a:rPr>
              <a:t>the</a:t>
            </a:r>
            <a:r>
              <a:rPr b="1" spc="-10" dirty="0">
                <a:solidFill>
                  <a:srgbClr val="000099"/>
                </a:solidFill>
                <a:latin typeface="Times New Roman"/>
                <a:cs typeface="Times New Roman"/>
              </a:rPr>
              <a:t> Competency.</a:t>
            </a:r>
            <a:r>
              <a:rPr b="1" spc="-85" dirty="0">
                <a:solidFill>
                  <a:srgbClr val="000099"/>
                </a:solidFill>
                <a:latin typeface="Times New Roman"/>
                <a:cs typeface="Times New Roman"/>
              </a:rPr>
              <a:t> </a:t>
            </a:r>
            <a:r>
              <a:rPr b="1" dirty="0">
                <a:solidFill>
                  <a:srgbClr val="000099"/>
                </a:solidFill>
                <a:latin typeface="Times New Roman"/>
                <a:cs typeface="Times New Roman"/>
              </a:rPr>
              <a:t>When</a:t>
            </a:r>
            <a:r>
              <a:rPr b="1" spc="-10" dirty="0">
                <a:solidFill>
                  <a:srgbClr val="000099"/>
                </a:solidFill>
                <a:latin typeface="Times New Roman"/>
                <a:cs typeface="Times New Roman"/>
              </a:rPr>
              <a:t> </a:t>
            </a:r>
            <a:r>
              <a:rPr b="1" spc="-25" dirty="0">
                <a:solidFill>
                  <a:srgbClr val="000099"/>
                </a:solidFill>
                <a:latin typeface="Times New Roman"/>
                <a:cs typeface="Times New Roman"/>
              </a:rPr>
              <a:t>all </a:t>
            </a:r>
            <a:r>
              <a:rPr b="1" dirty="0">
                <a:solidFill>
                  <a:srgbClr val="000099"/>
                </a:solidFill>
                <a:latin typeface="Times New Roman"/>
                <a:cs typeface="Times New Roman"/>
              </a:rPr>
              <a:t>Competencies</a:t>
            </a:r>
            <a:r>
              <a:rPr b="1" spc="-65" dirty="0">
                <a:solidFill>
                  <a:srgbClr val="000099"/>
                </a:solidFill>
                <a:latin typeface="Times New Roman"/>
                <a:cs typeface="Times New Roman"/>
              </a:rPr>
              <a:t> </a:t>
            </a:r>
            <a:r>
              <a:rPr b="1" dirty="0">
                <a:solidFill>
                  <a:srgbClr val="000099"/>
                </a:solidFill>
                <a:latin typeface="Times New Roman"/>
                <a:cs typeface="Times New Roman"/>
              </a:rPr>
              <a:t>are</a:t>
            </a:r>
            <a:r>
              <a:rPr b="1" spc="-20" dirty="0">
                <a:solidFill>
                  <a:srgbClr val="000099"/>
                </a:solidFill>
                <a:latin typeface="Times New Roman"/>
                <a:cs typeface="Times New Roman"/>
              </a:rPr>
              <a:t> </a:t>
            </a:r>
            <a:r>
              <a:rPr b="1" dirty="0">
                <a:solidFill>
                  <a:srgbClr val="000099"/>
                </a:solidFill>
                <a:latin typeface="Times New Roman"/>
                <a:cs typeface="Times New Roman"/>
              </a:rPr>
              <a:t>approved,</a:t>
            </a:r>
            <a:r>
              <a:rPr b="1" spc="-40" dirty="0">
                <a:solidFill>
                  <a:srgbClr val="000099"/>
                </a:solidFill>
                <a:latin typeface="Times New Roman"/>
                <a:cs typeface="Times New Roman"/>
              </a:rPr>
              <a:t> </a:t>
            </a:r>
            <a:r>
              <a:rPr b="1" dirty="0">
                <a:solidFill>
                  <a:srgbClr val="000099"/>
                </a:solidFill>
                <a:latin typeface="Times New Roman"/>
                <a:cs typeface="Times New Roman"/>
              </a:rPr>
              <a:t>you</a:t>
            </a:r>
            <a:r>
              <a:rPr b="1" spc="-25" dirty="0">
                <a:solidFill>
                  <a:srgbClr val="000099"/>
                </a:solidFill>
                <a:latin typeface="Times New Roman"/>
                <a:cs typeface="Times New Roman"/>
              </a:rPr>
              <a:t> </a:t>
            </a:r>
            <a:r>
              <a:rPr b="1" dirty="0">
                <a:solidFill>
                  <a:srgbClr val="000099"/>
                </a:solidFill>
                <a:latin typeface="Times New Roman"/>
                <a:cs typeface="Times New Roman"/>
              </a:rPr>
              <a:t>will</a:t>
            </a:r>
            <a:r>
              <a:rPr b="1" spc="-15" dirty="0">
                <a:solidFill>
                  <a:srgbClr val="000099"/>
                </a:solidFill>
                <a:latin typeface="Times New Roman"/>
                <a:cs typeface="Times New Roman"/>
              </a:rPr>
              <a:t> </a:t>
            </a:r>
            <a:r>
              <a:rPr b="1" dirty="0">
                <a:solidFill>
                  <a:srgbClr val="000099"/>
                </a:solidFill>
                <a:latin typeface="Times New Roman"/>
                <a:cs typeface="Times New Roman"/>
              </a:rPr>
              <a:t>have</a:t>
            </a:r>
            <a:r>
              <a:rPr b="1" spc="-35" dirty="0">
                <a:solidFill>
                  <a:srgbClr val="000099"/>
                </a:solidFill>
                <a:latin typeface="Times New Roman"/>
                <a:cs typeface="Times New Roman"/>
              </a:rPr>
              <a:t> </a:t>
            </a:r>
            <a:r>
              <a:rPr b="1" dirty="0">
                <a:solidFill>
                  <a:srgbClr val="000099"/>
                </a:solidFill>
                <a:latin typeface="Times New Roman"/>
                <a:cs typeface="Times New Roman"/>
              </a:rPr>
              <a:t>to</a:t>
            </a:r>
            <a:r>
              <a:rPr b="1" spc="-25" dirty="0">
                <a:solidFill>
                  <a:srgbClr val="000099"/>
                </a:solidFill>
                <a:latin typeface="Times New Roman"/>
                <a:cs typeface="Times New Roman"/>
              </a:rPr>
              <a:t> </a:t>
            </a:r>
            <a:r>
              <a:rPr b="1" dirty="0">
                <a:solidFill>
                  <a:srgbClr val="000099"/>
                </a:solidFill>
                <a:latin typeface="Times New Roman"/>
                <a:cs typeface="Times New Roman"/>
              </a:rPr>
              <a:t>submit</a:t>
            </a:r>
            <a:r>
              <a:rPr b="1" spc="-40" dirty="0">
                <a:solidFill>
                  <a:srgbClr val="000099"/>
                </a:solidFill>
                <a:latin typeface="Times New Roman"/>
                <a:cs typeface="Times New Roman"/>
              </a:rPr>
              <a:t> </a:t>
            </a:r>
            <a:r>
              <a:rPr b="1" dirty="0">
                <a:solidFill>
                  <a:srgbClr val="000099"/>
                </a:solidFill>
                <a:latin typeface="Times New Roman"/>
                <a:cs typeface="Times New Roman"/>
              </a:rPr>
              <a:t>a</a:t>
            </a:r>
            <a:r>
              <a:rPr b="1" spc="-10" dirty="0">
                <a:solidFill>
                  <a:srgbClr val="000099"/>
                </a:solidFill>
                <a:latin typeface="Times New Roman"/>
                <a:cs typeface="Times New Roman"/>
              </a:rPr>
              <a:t> </a:t>
            </a:r>
            <a:r>
              <a:rPr b="1" dirty="0">
                <a:solidFill>
                  <a:srgbClr val="000099"/>
                </a:solidFill>
                <a:latin typeface="Times New Roman"/>
                <a:cs typeface="Times New Roman"/>
              </a:rPr>
              <a:t>Final</a:t>
            </a:r>
            <a:r>
              <a:rPr b="1" spc="-25" dirty="0">
                <a:solidFill>
                  <a:srgbClr val="000099"/>
                </a:solidFill>
                <a:latin typeface="Times New Roman"/>
                <a:cs typeface="Times New Roman"/>
              </a:rPr>
              <a:t> </a:t>
            </a:r>
            <a:r>
              <a:rPr b="1" dirty="0">
                <a:solidFill>
                  <a:srgbClr val="000099"/>
                </a:solidFill>
                <a:latin typeface="Times New Roman"/>
                <a:cs typeface="Times New Roman"/>
              </a:rPr>
              <a:t>Report.</a:t>
            </a:r>
            <a:r>
              <a:rPr b="1" spc="415" dirty="0">
                <a:solidFill>
                  <a:srgbClr val="000099"/>
                </a:solidFill>
                <a:latin typeface="Times New Roman"/>
                <a:cs typeface="Times New Roman"/>
              </a:rPr>
              <a:t> </a:t>
            </a:r>
            <a:r>
              <a:rPr b="1" dirty="0">
                <a:solidFill>
                  <a:srgbClr val="000099"/>
                </a:solidFill>
                <a:latin typeface="Times New Roman"/>
                <a:cs typeface="Times New Roman"/>
              </a:rPr>
              <a:t>The</a:t>
            </a:r>
            <a:r>
              <a:rPr b="1" spc="-15" dirty="0">
                <a:solidFill>
                  <a:srgbClr val="000099"/>
                </a:solidFill>
                <a:latin typeface="Times New Roman"/>
                <a:cs typeface="Times New Roman"/>
              </a:rPr>
              <a:t> </a:t>
            </a:r>
            <a:r>
              <a:rPr b="1" spc="-10" dirty="0">
                <a:solidFill>
                  <a:srgbClr val="000099"/>
                </a:solidFill>
                <a:latin typeface="Times New Roman"/>
                <a:cs typeface="Times New Roman"/>
              </a:rPr>
              <a:t>final </a:t>
            </a:r>
            <a:r>
              <a:rPr b="1" dirty="0">
                <a:solidFill>
                  <a:srgbClr val="000099"/>
                </a:solidFill>
                <a:latin typeface="Times New Roman"/>
                <a:cs typeface="Times New Roman"/>
              </a:rPr>
              <a:t>approver</a:t>
            </a:r>
            <a:r>
              <a:rPr b="1" spc="-80" dirty="0">
                <a:solidFill>
                  <a:srgbClr val="000099"/>
                </a:solidFill>
                <a:latin typeface="Times New Roman"/>
                <a:cs typeface="Times New Roman"/>
              </a:rPr>
              <a:t> </a:t>
            </a:r>
            <a:r>
              <a:rPr b="1" dirty="0">
                <a:solidFill>
                  <a:srgbClr val="000099"/>
                </a:solidFill>
                <a:latin typeface="Times New Roman"/>
                <a:cs typeface="Times New Roman"/>
              </a:rPr>
              <a:t>shall</a:t>
            </a:r>
            <a:r>
              <a:rPr b="1" spc="-40" dirty="0">
                <a:solidFill>
                  <a:srgbClr val="000099"/>
                </a:solidFill>
                <a:latin typeface="Times New Roman"/>
                <a:cs typeface="Times New Roman"/>
              </a:rPr>
              <a:t> </a:t>
            </a:r>
            <a:r>
              <a:rPr b="1" dirty="0">
                <a:solidFill>
                  <a:srgbClr val="000099"/>
                </a:solidFill>
                <a:latin typeface="Times New Roman"/>
                <a:cs typeface="Times New Roman"/>
              </a:rPr>
              <a:t>be</a:t>
            </a:r>
            <a:r>
              <a:rPr b="1" spc="-20" dirty="0">
                <a:solidFill>
                  <a:srgbClr val="000099"/>
                </a:solidFill>
                <a:latin typeface="Times New Roman"/>
                <a:cs typeface="Times New Roman"/>
              </a:rPr>
              <a:t> </a:t>
            </a:r>
            <a:r>
              <a:rPr b="1" dirty="0">
                <a:solidFill>
                  <a:srgbClr val="000099"/>
                </a:solidFill>
                <a:latin typeface="Times New Roman"/>
                <a:cs typeface="Times New Roman"/>
              </a:rPr>
              <a:t>a</a:t>
            </a:r>
            <a:r>
              <a:rPr b="1" spc="-15" dirty="0">
                <a:solidFill>
                  <a:srgbClr val="000099"/>
                </a:solidFill>
                <a:latin typeface="Times New Roman"/>
                <a:cs typeface="Times New Roman"/>
              </a:rPr>
              <a:t> </a:t>
            </a:r>
            <a:r>
              <a:rPr b="1" dirty="0">
                <a:solidFill>
                  <a:srgbClr val="000099"/>
                </a:solidFill>
                <a:latin typeface="Times New Roman"/>
                <a:cs typeface="Times New Roman"/>
              </a:rPr>
              <a:t>commissioned</a:t>
            </a:r>
            <a:r>
              <a:rPr b="1" spc="-45" dirty="0">
                <a:solidFill>
                  <a:srgbClr val="000099"/>
                </a:solidFill>
                <a:latin typeface="Times New Roman"/>
                <a:cs typeface="Times New Roman"/>
              </a:rPr>
              <a:t> </a:t>
            </a:r>
            <a:r>
              <a:rPr b="1" dirty="0">
                <a:solidFill>
                  <a:srgbClr val="000099"/>
                </a:solidFill>
                <a:latin typeface="Times New Roman"/>
                <a:cs typeface="Times New Roman"/>
              </a:rPr>
              <a:t>officer</a:t>
            </a:r>
            <a:r>
              <a:rPr b="1" spc="-80" dirty="0">
                <a:solidFill>
                  <a:srgbClr val="000099"/>
                </a:solidFill>
                <a:latin typeface="Times New Roman"/>
                <a:cs typeface="Times New Roman"/>
              </a:rPr>
              <a:t> </a:t>
            </a:r>
            <a:r>
              <a:rPr b="1" dirty="0">
                <a:solidFill>
                  <a:srgbClr val="000099"/>
                </a:solidFill>
                <a:latin typeface="Times New Roman"/>
                <a:cs typeface="Times New Roman"/>
              </a:rPr>
              <a:t>in</a:t>
            </a:r>
            <a:r>
              <a:rPr b="1" spc="-20" dirty="0">
                <a:solidFill>
                  <a:srgbClr val="000099"/>
                </a:solidFill>
                <a:latin typeface="Times New Roman"/>
                <a:cs typeface="Times New Roman"/>
              </a:rPr>
              <a:t> </a:t>
            </a:r>
            <a:r>
              <a:rPr b="1" dirty="0">
                <a:solidFill>
                  <a:srgbClr val="000099"/>
                </a:solidFill>
                <a:latin typeface="Times New Roman"/>
                <a:cs typeface="Times New Roman"/>
              </a:rPr>
              <a:t>the</a:t>
            </a:r>
            <a:r>
              <a:rPr b="1" spc="-20" dirty="0">
                <a:solidFill>
                  <a:srgbClr val="000099"/>
                </a:solidFill>
                <a:latin typeface="Times New Roman"/>
                <a:cs typeface="Times New Roman"/>
              </a:rPr>
              <a:t> </a:t>
            </a:r>
            <a:r>
              <a:rPr b="1" spc="-10" dirty="0">
                <a:solidFill>
                  <a:srgbClr val="000099"/>
                </a:solidFill>
                <a:latin typeface="Times New Roman"/>
                <a:cs typeface="Times New Roman"/>
              </a:rPr>
              <a:t>apprentice’s</a:t>
            </a:r>
            <a:r>
              <a:rPr b="1" spc="-55" dirty="0">
                <a:solidFill>
                  <a:srgbClr val="000099"/>
                </a:solidFill>
                <a:latin typeface="Times New Roman"/>
                <a:cs typeface="Times New Roman"/>
              </a:rPr>
              <a:t> </a:t>
            </a:r>
            <a:r>
              <a:rPr b="1" dirty="0">
                <a:solidFill>
                  <a:srgbClr val="000099"/>
                </a:solidFill>
                <a:latin typeface="Times New Roman"/>
                <a:cs typeface="Times New Roman"/>
              </a:rPr>
              <a:t>immediate</a:t>
            </a:r>
            <a:r>
              <a:rPr b="1" spc="-45" dirty="0">
                <a:solidFill>
                  <a:srgbClr val="000099"/>
                </a:solidFill>
                <a:latin typeface="Times New Roman"/>
                <a:cs typeface="Times New Roman"/>
              </a:rPr>
              <a:t> </a:t>
            </a:r>
            <a:r>
              <a:rPr b="1" dirty="0">
                <a:solidFill>
                  <a:srgbClr val="000099"/>
                </a:solidFill>
                <a:latin typeface="Times New Roman"/>
                <a:cs typeface="Times New Roman"/>
              </a:rPr>
              <a:t>chain</a:t>
            </a:r>
            <a:r>
              <a:rPr b="1" spc="-25" dirty="0">
                <a:solidFill>
                  <a:srgbClr val="000099"/>
                </a:solidFill>
                <a:latin typeface="Times New Roman"/>
                <a:cs typeface="Times New Roman"/>
              </a:rPr>
              <a:t> of </a:t>
            </a:r>
            <a:r>
              <a:rPr b="1" dirty="0">
                <a:solidFill>
                  <a:srgbClr val="000099"/>
                </a:solidFill>
                <a:latin typeface="Times New Roman"/>
                <a:cs typeface="Times New Roman"/>
              </a:rPr>
              <a:t>command.</a:t>
            </a:r>
            <a:r>
              <a:rPr b="1" spc="450" dirty="0">
                <a:solidFill>
                  <a:srgbClr val="000099"/>
                </a:solidFill>
                <a:latin typeface="Times New Roman"/>
                <a:cs typeface="Times New Roman"/>
              </a:rPr>
              <a:t> </a:t>
            </a:r>
            <a:r>
              <a:rPr b="1" dirty="0">
                <a:solidFill>
                  <a:srgbClr val="000099"/>
                </a:solidFill>
                <a:latin typeface="Times New Roman"/>
                <a:cs typeface="Times New Roman"/>
              </a:rPr>
              <a:t>Depending</a:t>
            </a:r>
            <a:r>
              <a:rPr b="1" spc="-20" dirty="0">
                <a:solidFill>
                  <a:srgbClr val="000099"/>
                </a:solidFill>
                <a:latin typeface="Times New Roman"/>
                <a:cs typeface="Times New Roman"/>
              </a:rPr>
              <a:t> </a:t>
            </a:r>
            <a:r>
              <a:rPr b="1" dirty="0">
                <a:solidFill>
                  <a:srgbClr val="000099"/>
                </a:solidFill>
                <a:latin typeface="Times New Roman"/>
                <a:cs typeface="Times New Roman"/>
              </a:rPr>
              <a:t>on</a:t>
            </a:r>
            <a:r>
              <a:rPr b="1" spc="-25" dirty="0">
                <a:solidFill>
                  <a:srgbClr val="000099"/>
                </a:solidFill>
                <a:latin typeface="Times New Roman"/>
                <a:cs typeface="Times New Roman"/>
              </a:rPr>
              <a:t> </a:t>
            </a:r>
            <a:r>
              <a:rPr b="1" dirty="0">
                <a:solidFill>
                  <a:srgbClr val="000099"/>
                </a:solidFill>
                <a:latin typeface="Times New Roman"/>
                <a:cs typeface="Times New Roman"/>
              </a:rPr>
              <a:t>the</a:t>
            </a:r>
            <a:r>
              <a:rPr b="1" spc="-15" dirty="0">
                <a:solidFill>
                  <a:srgbClr val="000099"/>
                </a:solidFill>
                <a:latin typeface="Times New Roman"/>
                <a:cs typeface="Times New Roman"/>
              </a:rPr>
              <a:t> </a:t>
            </a:r>
            <a:r>
              <a:rPr b="1" dirty="0">
                <a:solidFill>
                  <a:srgbClr val="000099"/>
                </a:solidFill>
                <a:latin typeface="Times New Roman"/>
                <a:cs typeface="Times New Roman"/>
              </a:rPr>
              <a:t>service,</a:t>
            </a:r>
            <a:r>
              <a:rPr b="1" spc="-20" dirty="0">
                <a:solidFill>
                  <a:srgbClr val="000099"/>
                </a:solidFill>
                <a:latin typeface="Times New Roman"/>
                <a:cs typeface="Times New Roman"/>
              </a:rPr>
              <a:t> </a:t>
            </a:r>
            <a:r>
              <a:rPr b="1" dirty="0">
                <a:solidFill>
                  <a:srgbClr val="000099"/>
                </a:solidFill>
                <a:latin typeface="Times New Roman"/>
                <a:cs typeface="Times New Roman"/>
              </a:rPr>
              <a:t>this</a:t>
            </a:r>
            <a:r>
              <a:rPr b="1" spc="-25" dirty="0">
                <a:solidFill>
                  <a:srgbClr val="000099"/>
                </a:solidFill>
                <a:latin typeface="Times New Roman"/>
                <a:cs typeface="Times New Roman"/>
              </a:rPr>
              <a:t> </a:t>
            </a:r>
            <a:r>
              <a:rPr b="1" dirty="0">
                <a:solidFill>
                  <a:srgbClr val="000099"/>
                </a:solidFill>
                <a:latin typeface="Times New Roman"/>
                <a:cs typeface="Times New Roman"/>
              </a:rPr>
              <a:t>can</a:t>
            </a:r>
            <a:r>
              <a:rPr b="1" spc="-25" dirty="0">
                <a:solidFill>
                  <a:srgbClr val="000099"/>
                </a:solidFill>
                <a:latin typeface="Times New Roman"/>
                <a:cs typeface="Times New Roman"/>
              </a:rPr>
              <a:t> </a:t>
            </a:r>
            <a:r>
              <a:rPr b="1" dirty="0">
                <a:solidFill>
                  <a:srgbClr val="000099"/>
                </a:solidFill>
                <a:latin typeface="Times New Roman"/>
                <a:cs typeface="Times New Roman"/>
              </a:rPr>
              <a:t>be</a:t>
            </a:r>
            <a:r>
              <a:rPr b="1" spc="-5" dirty="0">
                <a:solidFill>
                  <a:srgbClr val="000099"/>
                </a:solidFill>
                <a:latin typeface="Times New Roman"/>
                <a:cs typeface="Times New Roman"/>
              </a:rPr>
              <a:t> </a:t>
            </a:r>
            <a:r>
              <a:rPr b="1" dirty="0">
                <a:solidFill>
                  <a:srgbClr val="000099"/>
                </a:solidFill>
                <a:latin typeface="Times New Roman"/>
                <a:cs typeface="Times New Roman"/>
              </a:rPr>
              <a:t>the</a:t>
            </a:r>
            <a:r>
              <a:rPr b="1" spc="-30" dirty="0">
                <a:solidFill>
                  <a:srgbClr val="000099"/>
                </a:solidFill>
                <a:latin typeface="Times New Roman"/>
                <a:cs typeface="Times New Roman"/>
              </a:rPr>
              <a:t> </a:t>
            </a:r>
            <a:r>
              <a:rPr b="1" dirty="0">
                <a:solidFill>
                  <a:srgbClr val="000099"/>
                </a:solidFill>
                <a:latin typeface="Times New Roman"/>
                <a:cs typeface="Times New Roman"/>
              </a:rPr>
              <a:t>Division</a:t>
            </a:r>
            <a:r>
              <a:rPr b="1" spc="-35" dirty="0">
                <a:solidFill>
                  <a:srgbClr val="000099"/>
                </a:solidFill>
                <a:latin typeface="Times New Roman"/>
                <a:cs typeface="Times New Roman"/>
              </a:rPr>
              <a:t> </a:t>
            </a:r>
            <a:r>
              <a:rPr b="1" spc="-10" dirty="0">
                <a:solidFill>
                  <a:srgbClr val="000099"/>
                </a:solidFill>
                <a:latin typeface="Times New Roman"/>
                <a:cs typeface="Times New Roman"/>
              </a:rPr>
              <a:t>Officer, </a:t>
            </a:r>
            <a:r>
              <a:rPr b="1" dirty="0">
                <a:solidFill>
                  <a:srgbClr val="000099"/>
                </a:solidFill>
                <a:latin typeface="Times New Roman"/>
                <a:cs typeface="Times New Roman"/>
              </a:rPr>
              <a:t>Department</a:t>
            </a:r>
            <a:r>
              <a:rPr b="1" spc="-45" dirty="0">
                <a:solidFill>
                  <a:srgbClr val="000099"/>
                </a:solidFill>
                <a:latin typeface="Times New Roman"/>
                <a:cs typeface="Times New Roman"/>
              </a:rPr>
              <a:t> </a:t>
            </a:r>
            <a:r>
              <a:rPr b="1" dirty="0">
                <a:solidFill>
                  <a:srgbClr val="000099"/>
                </a:solidFill>
                <a:latin typeface="Times New Roman"/>
                <a:cs typeface="Times New Roman"/>
              </a:rPr>
              <a:t>Head,</a:t>
            </a:r>
            <a:r>
              <a:rPr b="1" spc="-25" dirty="0">
                <a:solidFill>
                  <a:srgbClr val="000099"/>
                </a:solidFill>
                <a:latin typeface="Times New Roman"/>
                <a:cs typeface="Times New Roman"/>
              </a:rPr>
              <a:t> </a:t>
            </a:r>
            <a:r>
              <a:rPr b="1" dirty="0">
                <a:solidFill>
                  <a:srgbClr val="000099"/>
                </a:solidFill>
                <a:latin typeface="Times New Roman"/>
                <a:cs typeface="Times New Roman"/>
              </a:rPr>
              <a:t>Company</a:t>
            </a:r>
            <a:r>
              <a:rPr b="1" spc="-45" dirty="0">
                <a:solidFill>
                  <a:srgbClr val="000099"/>
                </a:solidFill>
                <a:latin typeface="Times New Roman"/>
                <a:cs typeface="Times New Roman"/>
              </a:rPr>
              <a:t> </a:t>
            </a:r>
            <a:r>
              <a:rPr b="1" dirty="0">
                <a:solidFill>
                  <a:srgbClr val="000099"/>
                </a:solidFill>
                <a:latin typeface="Times New Roman"/>
                <a:cs typeface="Times New Roman"/>
              </a:rPr>
              <a:t>Commander</a:t>
            </a:r>
            <a:r>
              <a:rPr b="1" spc="-75" dirty="0">
                <a:solidFill>
                  <a:srgbClr val="000099"/>
                </a:solidFill>
                <a:latin typeface="Times New Roman"/>
                <a:cs typeface="Times New Roman"/>
              </a:rPr>
              <a:t> </a:t>
            </a:r>
            <a:r>
              <a:rPr b="1" dirty="0">
                <a:solidFill>
                  <a:srgbClr val="000099"/>
                </a:solidFill>
                <a:latin typeface="Times New Roman"/>
                <a:cs typeface="Times New Roman"/>
              </a:rPr>
              <a:t>or</a:t>
            </a:r>
            <a:r>
              <a:rPr b="1" spc="-55" dirty="0">
                <a:solidFill>
                  <a:srgbClr val="000099"/>
                </a:solidFill>
                <a:latin typeface="Times New Roman"/>
                <a:cs typeface="Times New Roman"/>
              </a:rPr>
              <a:t> </a:t>
            </a:r>
            <a:r>
              <a:rPr b="1" dirty="0">
                <a:solidFill>
                  <a:srgbClr val="000099"/>
                </a:solidFill>
                <a:latin typeface="Times New Roman"/>
                <a:cs typeface="Times New Roman"/>
              </a:rPr>
              <a:t>other</a:t>
            </a:r>
            <a:r>
              <a:rPr b="1" spc="-75" dirty="0">
                <a:solidFill>
                  <a:srgbClr val="000099"/>
                </a:solidFill>
                <a:latin typeface="Times New Roman"/>
                <a:cs typeface="Times New Roman"/>
              </a:rPr>
              <a:t> </a:t>
            </a:r>
            <a:r>
              <a:rPr b="1" dirty="0">
                <a:solidFill>
                  <a:srgbClr val="000099"/>
                </a:solidFill>
                <a:latin typeface="Times New Roman"/>
                <a:cs typeface="Times New Roman"/>
              </a:rPr>
              <a:t>commissioned</a:t>
            </a:r>
            <a:r>
              <a:rPr b="1" spc="-45" dirty="0">
                <a:solidFill>
                  <a:srgbClr val="000099"/>
                </a:solidFill>
                <a:latin typeface="Times New Roman"/>
                <a:cs typeface="Times New Roman"/>
              </a:rPr>
              <a:t> </a:t>
            </a:r>
            <a:r>
              <a:rPr b="1" spc="-10" dirty="0">
                <a:solidFill>
                  <a:srgbClr val="000099"/>
                </a:solidFill>
                <a:latin typeface="Times New Roman"/>
                <a:cs typeface="Times New Roman"/>
              </a:rPr>
              <a:t>officer </a:t>
            </a:r>
            <a:r>
              <a:rPr b="1" dirty="0">
                <a:solidFill>
                  <a:srgbClr val="000099"/>
                </a:solidFill>
                <a:latin typeface="Times New Roman"/>
                <a:cs typeface="Times New Roman"/>
              </a:rPr>
              <a:t>presiding</a:t>
            </a:r>
            <a:r>
              <a:rPr b="1" spc="-60" dirty="0">
                <a:solidFill>
                  <a:srgbClr val="000099"/>
                </a:solidFill>
                <a:latin typeface="Times New Roman"/>
                <a:cs typeface="Times New Roman"/>
              </a:rPr>
              <a:t> </a:t>
            </a:r>
            <a:r>
              <a:rPr b="1" dirty="0">
                <a:solidFill>
                  <a:srgbClr val="000099"/>
                </a:solidFill>
                <a:latin typeface="Times New Roman"/>
                <a:cs typeface="Times New Roman"/>
              </a:rPr>
              <a:t>over</a:t>
            </a:r>
            <a:r>
              <a:rPr b="1" spc="-70" dirty="0">
                <a:solidFill>
                  <a:srgbClr val="000099"/>
                </a:solidFill>
                <a:latin typeface="Times New Roman"/>
                <a:cs typeface="Times New Roman"/>
              </a:rPr>
              <a:t> </a:t>
            </a:r>
            <a:r>
              <a:rPr b="1" dirty="0">
                <a:solidFill>
                  <a:srgbClr val="000099"/>
                </a:solidFill>
                <a:latin typeface="Times New Roman"/>
                <a:cs typeface="Times New Roman"/>
              </a:rPr>
              <a:t>the</a:t>
            </a:r>
            <a:r>
              <a:rPr b="1" spc="-45" dirty="0">
                <a:solidFill>
                  <a:srgbClr val="000099"/>
                </a:solidFill>
                <a:latin typeface="Times New Roman"/>
                <a:cs typeface="Times New Roman"/>
              </a:rPr>
              <a:t> </a:t>
            </a:r>
            <a:r>
              <a:rPr b="1" dirty="0">
                <a:solidFill>
                  <a:srgbClr val="000099"/>
                </a:solidFill>
                <a:latin typeface="Times New Roman"/>
                <a:cs typeface="Times New Roman"/>
              </a:rPr>
              <a:t>apprentice.</a:t>
            </a:r>
            <a:r>
              <a:rPr b="1" spc="-50" dirty="0">
                <a:solidFill>
                  <a:srgbClr val="000099"/>
                </a:solidFill>
                <a:latin typeface="Times New Roman"/>
                <a:cs typeface="Times New Roman"/>
              </a:rPr>
              <a:t> </a:t>
            </a:r>
            <a:r>
              <a:rPr lang="en-US" b="1" dirty="0">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rPr>
              <a:t>For units without commissioned officers (i.e. Coast Guard), can use their supervising Government Service (GS) civilian (GS9 or above).  IF there are no commissioned officers or GS civilian personnel then the senior enlisted at the unit can sign off as the final approver.</a:t>
            </a:r>
          </a:p>
          <a:p>
            <a:pPr marL="0" marR="0">
              <a:lnSpc>
                <a:spcPct val="115000"/>
              </a:lnSpc>
              <a:spcAft>
                <a:spcPts val="10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object 4"/>
          <p:cNvPicPr/>
          <p:nvPr/>
        </p:nvPicPr>
        <p:blipFill>
          <a:blip r:embed="rId2" cstate="print"/>
          <a:stretch>
            <a:fillRect/>
          </a:stretch>
        </p:blipFill>
        <p:spPr>
          <a:xfrm>
            <a:off x="89915" y="36576"/>
            <a:ext cx="833628" cy="854963"/>
          </a:xfrm>
          <a:prstGeom prst="rect">
            <a:avLst/>
          </a:prstGeom>
        </p:spPr>
      </p:pic>
      <p:sp>
        <p:nvSpPr>
          <p:cNvPr id="5" name="object 5"/>
          <p:cNvSpPr txBox="1">
            <a:spLocks noGrp="1"/>
          </p:cNvSpPr>
          <p:nvPr>
            <p:ph type="ftr" sz="quarter" idx="5"/>
          </p:nvPr>
        </p:nvSpPr>
        <p:spPr>
          <a:prstGeom prst="rect">
            <a:avLst/>
          </a:prstGeom>
        </p:spPr>
        <p:txBody>
          <a:bodyPr vert="horz" wrap="square" lIns="0" tIns="635" rIns="0" bIns="0" rtlCol="0">
            <a:spAutoFit/>
          </a:bodyPr>
          <a:lstStyle/>
          <a:p>
            <a:pPr marL="12700">
              <a:lnSpc>
                <a:spcPct val="100000"/>
              </a:lnSpc>
              <a:spcBef>
                <a:spcPts val="5"/>
              </a:spcBef>
            </a:pPr>
            <a:r>
              <a:rPr spc="-10" dirty="0"/>
              <a:t>UNCLASSIFIED</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12</a:t>
            </a:fld>
            <a:endParaRPr spc="-25"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948055">
              <a:lnSpc>
                <a:spcPct val="100000"/>
              </a:lnSpc>
              <a:spcBef>
                <a:spcPts val="100"/>
              </a:spcBef>
            </a:pPr>
            <a:r>
              <a:rPr dirty="0">
                <a:latin typeface="Times New Roman"/>
                <a:cs typeface="Times New Roman"/>
              </a:rPr>
              <a:t>Competency</a:t>
            </a:r>
            <a:r>
              <a:rPr spc="-35" dirty="0">
                <a:latin typeface="Times New Roman"/>
                <a:cs typeface="Times New Roman"/>
              </a:rPr>
              <a:t> </a:t>
            </a:r>
            <a:r>
              <a:rPr dirty="0">
                <a:latin typeface="Times New Roman"/>
                <a:cs typeface="Times New Roman"/>
              </a:rPr>
              <a:t>Based</a:t>
            </a:r>
            <a:r>
              <a:rPr spc="-15" dirty="0">
                <a:latin typeface="Times New Roman"/>
                <a:cs typeface="Times New Roman"/>
              </a:rPr>
              <a:t> </a:t>
            </a:r>
            <a:r>
              <a:rPr spc="-10" dirty="0">
                <a:latin typeface="Times New Roman"/>
                <a:cs typeface="Times New Roman"/>
              </a:rPr>
              <a:t>Process</a:t>
            </a:r>
          </a:p>
        </p:txBody>
      </p:sp>
      <p:sp>
        <p:nvSpPr>
          <p:cNvPr id="3" name="object 3"/>
          <p:cNvSpPr txBox="1"/>
          <p:nvPr/>
        </p:nvSpPr>
        <p:spPr>
          <a:xfrm>
            <a:off x="185544" y="1371600"/>
            <a:ext cx="8551545" cy="3889526"/>
          </a:xfrm>
          <a:prstGeom prst="rect">
            <a:avLst/>
          </a:prstGeom>
        </p:spPr>
        <p:txBody>
          <a:bodyPr vert="horz" wrap="square" lIns="0" tIns="87630" rIns="0" bIns="0" rtlCol="0">
            <a:spAutoFit/>
          </a:bodyPr>
          <a:lstStyle/>
          <a:p>
            <a:pPr marL="12700">
              <a:lnSpc>
                <a:spcPct val="100000"/>
              </a:lnSpc>
              <a:spcBef>
                <a:spcPts val="690"/>
              </a:spcBef>
            </a:pPr>
            <a:r>
              <a:rPr sz="2400" b="1" spc="-10" dirty="0">
                <a:solidFill>
                  <a:srgbClr val="000099"/>
                </a:solidFill>
                <a:latin typeface="Times New Roman"/>
                <a:cs typeface="Times New Roman"/>
              </a:rPr>
              <a:t>Requirements</a:t>
            </a:r>
            <a:endParaRPr lang="en-US" sz="2400" b="1" spc="-10" dirty="0">
              <a:solidFill>
                <a:srgbClr val="000099"/>
              </a:solidFill>
              <a:latin typeface="Times New Roman"/>
              <a:cs typeface="Times New Roman"/>
            </a:endParaRPr>
          </a:p>
          <a:p>
            <a:pPr marL="240665" indent="-227965">
              <a:lnSpc>
                <a:spcPct val="100000"/>
              </a:lnSpc>
              <a:spcBef>
                <a:spcPts val="495"/>
              </a:spcBef>
              <a:buFont typeface="Wingdings"/>
              <a:buChar char=""/>
              <a:tabLst>
                <a:tab pos="240665" algn="l"/>
              </a:tabLst>
            </a:pPr>
            <a:r>
              <a:rPr sz="2200" b="1" spc="-55" dirty="0">
                <a:solidFill>
                  <a:srgbClr val="000099"/>
                </a:solidFill>
                <a:latin typeface="Times New Roman"/>
                <a:cs typeface="Times New Roman"/>
              </a:rPr>
              <a:t>You</a:t>
            </a:r>
            <a:r>
              <a:rPr sz="2200" b="1" spc="-35" dirty="0">
                <a:solidFill>
                  <a:srgbClr val="000099"/>
                </a:solidFill>
                <a:latin typeface="Times New Roman"/>
                <a:cs typeface="Times New Roman"/>
              </a:rPr>
              <a:t> </a:t>
            </a:r>
            <a:r>
              <a:rPr sz="2200" b="1" dirty="0">
                <a:solidFill>
                  <a:srgbClr val="000099"/>
                </a:solidFill>
                <a:latin typeface="Times New Roman"/>
                <a:cs typeface="Times New Roman"/>
              </a:rPr>
              <a:t>must</a:t>
            </a:r>
            <a:r>
              <a:rPr sz="2200" b="1" spc="-30" dirty="0">
                <a:solidFill>
                  <a:srgbClr val="000099"/>
                </a:solidFill>
                <a:latin typeface="Times New Roman"/>
                <a:cs typeface="Times New Roman"/>
              </a:rPr>
              <a:t> </a:t>
            </a:r>
            <a:r>
              <a:rPr sz="2200" b="1" dirty="0">
                <a:solidFill>
                  <a:srgbClr val="000099"/>
                </a:solidFill>
                <a:latin typeface="Times New Roman"/>
                <a:cs typeface="Times New Roman"/>
              </a:rPr>
              <a:t>be</a:t>
            </a:r>
            <a:r>
              <a:rPr sz="2200" b="1" spc="-25" dirty="0">
                <a:solidFill>
                  <a:srgbClr val="000099"/>
                </a:solidFill>
                <a:latin typeface="Times New Roman"/>
                <a:cs typeface="Times New Roman"/>
              </a:rPr>
              <a:t> </a:t>
            </a:r>
            <a:r>
              <a:rPr sz="2200" b="1" dirty="0">
                <a:solidFill>
                  <a:srgbClr val="000099"/>
                </a:solidFill>
                <a:latin typeface="Times New Roman"/>
                <a:cs typeface="Times New Roman"/>
              </a:rPr>
              <a:t>E5 and</a:t>
            </a:r>
            <a:r>
              <a:rPr sz="2200" b="1" spc="-35" dirty="0">
                <a:solidFill>
                  <a:srgbClr val="000099"/>
                </a:solidFill>
                <a:latin typeface="Times New Roman"/>
                <a:cs typeface="Times New Roman"/>
              </a:rPr>
              <a:t> </a:t>
            </a:r>
            <a:r>
              <a:rPr sz="2200" b="1" dirty="0">
                <a:solidFill>
                  <a:srgbClr val="000099"/>
                </a:solidFill>
                <a:latin typeface="Times New Roman"/>
                <a:cs typeface="Times New Roman"/>
              </a:rPr>
              <a:t>above.</a:t>
            </a:r>
            <a:r>
              <a:rPr sz="2200" b="1" spc="450" dirty="0">
                <a:solidFill>
                  <a:srgbClr val="000099"/>
                </a:solidFill>
                <a:latin typeface="Times New Roman"/>
                <a:cs typeface="Times New Roman"/>
              </a:rPr>
              <a:t> </a:t>
            </a:r>
            <a:r>
              <a:rPr sz="2200" b="1" dirty="0">
                <a:solidFill>
                  <a:srgbClr val="000099"/>
                </a:solidFill>
                <a:latin typeface="Times New Roman"/>
                <a:cs typeface="Times New Roman"/>
              </a:rPr>
              <a:t>Frocked</a:t>
            </a:r>
            <a:r>
              <a:rPr sz="2200" b="1" spc="-35" dirty="0">
                <a:solidFill>
                  <a:srgbClr val="000099"/>
                </a:solidFill>
                <a:latin typeface="Times New Roman"/>
                <a:cs typeface="Times New Roman"/>
              </a:rPr>
              <a:t> </a:t>
            </a:r>
            <a:r>
              <a:rPr sz="2200" b="1" dirty="0">
                <a:solidFill>
                  <a:srgbClr val="000099"/>
                </a:solidFill>
                <a:latin typeface="Times New Roman"/>
                <a:cs typeface="Times New Roman"/>
              </a:rPr>
              <a:t>E5 are</a:t>
            </a:r>
            <a:r>
              <a:rPr sz="2200" b="1" spc="-40" dirty="0">
                <a:solidFill>
                  <a:srgbClr val="000099"/>
                </a:solidFill>
                <a:latin typeface="Times New Roman"/>
                <a:cs typeface="Times New Roman"/>
              </a:rPr>
              <a:t> </a:t>
            </a:r>
            <a:r>
              <a:rPr sz="2200" b="1" dirty="0">
                <a:solidFill>
                  <a:srgbClr val="000099"/>
                </a:solidFill>
                <a:latin typeface="Times New Roman"/>
                <a:cs typeface="Times New Roman"/>
              </a:rPr>
              <a:t>ineligible</a:t>
            </a:r>
            <a:r>
              <a:rPr sz="2200" b="1" spc="-35" dirty="0">
                <a:solidFill>
                  <a:srgbClr val="000099"/>
                </a:solidFill>
                <a:latin typeface="Times New Roman"/>
                <a:cs typeface="Times New Roman"/>
              </a:rPr>
              <a:t> </a:t>
            </a:r>
            <a:r>
              <a:rPr sz="2200" b="1" dirty="0">
                <a:solidFill>
                  <a:srgbClr val="000099"/>
                </a:solidFill>
                <a:latin typeface="Times New Roman"/>
                <a:cs typeface="Times New Roman"/>
              </a:rPr>
              <a:t>(Navy</a:t>
            </a:r>
            <a:r>
              <a:rPr sz="2200" b="1" spc="-40" dirty="0">
                <a:solidFill>
                  <a:srgbClr val="000099"/>
                </a:solidFill>
                <a:latin typeface="Times New Roman"/>
                <a:cs typeface="Times New Roman"/>
              </a:rPr>
              <a:t> </a:t>
            </a:r>
            <a:r>
              <a:rPr sz="2200" b="1" spc="-10" dirty="0">
                <a:solidFill>
                  <a:srgbClr val="000099"/>
                </a:solidFill>
                <a:latin typeface="Times New Roman"/>
                <a:cs typeface="Times New Roman"/>
              </a:rPr>
              <a:t>Only).</a:t>
            </a:r>
            <a:endParaRPr sz="2200" dirty="0">
              <a:latin typeface="Times New Roman"/>
              <a:cs typeface="Times New Roman"/>
            </a:endParaRPr>
          </a:p>
          <a:p>
            <a:pPr marL="241300" marR="438784" indent="-228600">
              <a:lnSpc>
                <a:spcPct val="100000"/>
              </a:lnSpc>
              <a:spcBef>
                <a:spcPts val="480"/>
              </a:spcBef>
              <a:buFont typeface="Wingdings"/>
              <a:buChar char=""/>
              <a:tabLst>
                <a:tab pos="241300" algn="l"/>
              </a:tabLst>
            </a:pPr>
            <a:r>
              <a:rPr sz="2200" b="1" dirty="0">
                <a:solidFill>
                  <a:srgbClr val="000099"/>
                </a:solidFill>
                <a:latin typeface="Times New Roman"/>
                <a:cs typeface="Times New Roman"/>
              </a:rPr>
              <a:t>Must</a:t>
            </a:r>
            <a:r>
              <a:rPr sz="2200" b="1" spc="-50" dirty="0">
                <a:solidFill>
                  <a:srgbClr val="000099"/>
                </a:solidFill>
                <a:latin typeface="Times New Roman"/>
                <a:cs typeface="Times New Roman"/>
              </a:rPr>
              <a:t> </a:t>
            </a:r>
            <a:r>
              <a:rPr sz="2200" b="1" dirty="0">
                <a:solidFill>
                  <a:srgbClr val="000099"/>
                </a:solidFill>
                <a:latin typeface="Times New Roman"/>
                <a:cs typeface="Times New Roman"/>
              </a:rPr>
              <a:t>be</a:t>
            </a:r>
            <a:r>
              <a:rPr sz="2200" b="1" spc="-10" dirty="0">
                <a:solidFill>
                  <a:srgbClr val="000099"/>
                </a:solidFill>
                <a:latin typeface="Times New Roman"/>
                <a:cs typeface="Times New Roman"/>
              </a:rPr>
              <a:t> </a:t>
            </a:r>
            <a:r>
              <a:rPr sz="2200" b="1" dirty="0">
                <a:solidFill>
                  <a:srgbClr val="000099"/>
                </a:solidFill>
                <a:latin typeface="Times New Roman"/>
                <a:cs typeface="Times New Roman"/>
              </a:rPr>
              <a:t>enrolled</a:t>
            </a:r>
            <a:r>
              <a:rPr sz="2200" b="1" spc="-30" dirty="0">
                <a:solidFill>
                  <a:srgbClr val="000099"/>
                </a:solidFill>
                <a:latin typeface="Times New Roman"/>
                <a:cs typeface="Times New Roman"/>
              </a:rPr>
              <a:t> </a:t>
            </a:r>
            <a:r>
              <a:rPr sz="2200" b="1" dirty="0">
                <a:solidFill>
                  <a:srgbClr val="000099"/>
                </a:solidFill>
                <a:latin typeface="Times New Roman"/>
                <a:cs typeface="Times New Roman"/>
              </a:rPr>
              <a:t>for</a:t>
            </a:r>
            <a:r>
              <a:rPr sz="2200" b="1" spc="-70" dirty="0">
                <a:solidFill>
                  <a:srgbClr val="000099"/>
                </a:solidFill>
                <a:latin typeface="Times New Roman"/>
                <a:cs typeface="Times New Roman"/>
              </a:rPr>
              <a:t> </a:t>
            </a:r>
            <a:r>
              <a:rPr sz="2200" b="1" dirty="0">
                <a:solidFill>
                  <a:srgbClr val="000099"/>
                </a:solidFill>
                <a:latin typeface="Times New Roman"/>
                <a:cs typeface="Times New Roman"/>
              </a:rPr>
              <a:t>a</a:t>
            </a:r>
            <a:r>
              <a:rPr sz="2200" b="1" spc="-15" dirty="0">
                <a:solidFill>
                  <a:srgbClr val="000099"/>
                </a:solidFill>
                <a:latin typeface="Times New Roman"/>
                <a:cs typeface="Times New Roman"/>
              </a:rPr>
              <a:t> </a:t>
            </a:r>
            <a:r>
              <a:rPr sz="2200" b="1" dirty="0">
                <a:solidFill>
                  <a:srgbClr val="000099"/>
                </a:solidFill>
                <a:latin typeface="Times New Roman"/>
                <a:cs typeface="Times New Roman"/>
              </a:rPr>
              <a:t>minimum</a:t>
            </a:r>
            <a:r>
              <a:rPr sz="2200" b="1" spc="-40" dirty="0">
                <a:solidFill>
                  <a:srgbClr val="000099"/>
                </a:solidFill>
                <a:latin typeface="Times New Roman"/>
                <a:cs typeface="Times New Roman"/>
              </a:rPr>
              <a:t> </a:t>
            </a:r>
            <a:r>
              <a:rPr sz="2200" b="1" dirty="0">
                <a:solidFill>
                  <a:srgbClr val="000099"/>
                </a:solidFill>
                <a:latin typeface="Times New Roman"/>
                <a:cs typeface="Times New Roman"/>
              </a:rPr>
              <a:t>of</a:t>
            </a:r>
            <a:r>
              <a:rPr sz="2200" b="1" spc="-15" dirty="0">
                <a:solidFill>
                  <a:srgbClr val="000099"/>
                </a:solidFill>
                <a:latin typeface="Times New Roman"/>
                <a:cs typeface="Times New Roman"/>
              </a:rPr>
              <a:t> </a:t>
            </a:r>
            <a:r>
              <a:rPr sz="2200" b="1" dirty="0">
                <a:solidFill>
                  <a:srgbClr val="000099"/>
                </a:solidFill>
                <a:latin typeface="Times New Roman"/>
                <a:cs typeface="Times New Roman"/>
              </a:rPr>
              <a:t>12</a:t>
            </a:r>
            <a:r>
              <a:rPr sz="2200" b="1" spc="-25" dirty="0">
                <a:solidFill>
                  <a:srgbClr val="000099"/>
                </a:solidFill>
                <a:latin typeface="Times New Roman"/>
                <a:cs typeface="Times New Roman"/>
              </a:rPr>
              <a:t> </a:t>
            </a:r>
            <a:r>
              <a:rPr sz="2200" b="1" dirty="0">
                <a:solidFill>
                  <a:srgbClr val="000099"/>
                </a:solidFill>
                <a:latin typeface="Times New Roman"/>
                <a:cs typeface="Times New Roman"/>
              </a:rPr>
              <a:t>Months</a:t>
            </a:r>
            <a:r>
              <a:rPr sz="2200" b="1" spc="-55" dirty="0">
                <a:solidFill>
                  <a:srgbClr val="000099"/>
                </a:solidFill>
                <a:latin typeface="Times New Roman"/>
                <a:cs typeface="Times New Roman"/>
              </a:rPr>
              <a:t> </a:t>
            </a:r>
            <a:r>
              <a:rPr sz="2200" b="1" dirty="0">
                <a:solidFill>
                  <a:srgbClr val="000099"/>
                </a:solidFill>
                <a:latin typeface="Times New Roman"/>
                <a:cs typeface="Times New Roman"/>
              </a:rPr>
              <a:t>(before</a:t>
            </a:r>
            <a:r>
              <a:rPr sz="2200" b="1" spc="-45" dirty="0">
                <a:solidFill>
                  <a:srgbClr val="000099"/>
                </a:solidFill>
                <a:latin typeface="Times New Roman"/>
                <a:cs typeface="Times New Roman"/>
              </a:rPr>
              <a:t> </a:t>
            </a:r>
            <a:r>
              <a:rPr sz="2200" b="1" dirty="0">
                <a:solidFill>
                  <a:srgbClr val="000099"/>
                </a:solidFill>
                <a:latin typeface="Times New Roman"/>
                <a:cs typeface="Times New Roman"/>
              </a:rPr>
              <a:t>completion</a:t>
            </a:r>
            <a:r>
              <a:rPr sz="2200" b="1" spc="-55" dirty="0">
                <a:solidFill>
                  <a:srgbClr val="000099"/>
                </a:solidFill>
                <a:latin typeface="Times New Roman"/>
                <a:cs typeface="Times New Roman"/>
              </a:rPr>
              <a:t> </a:t>
            </a:r>
            <a:r>
              <a:rPr sz="2200" b="1" dirty="0">
                <a:solidFill>
                  <a:srgbClr val="000099"/>
                </a:solidFill>
                <a:latin typeface="Times New Roman"/>
                <a:cs typeface="Times New Roman"/>
              </a:rPr>
              <a:t>can</a:t>
            </a:r>
            <a:r>
              <a:rPr sz="2200" b="1" spc="-15" dirty="0">
                <a:solidFill>
                  <a:srgbClr val="000099"/>
                </a:solidFill>
                <a:latin typeface="Times New Roman"/>
                <a:cs typeface="Times New Roman"/>
              </a:rPr>
              <a:t> </a:t>
            </a:r>
            <a:r>
              <a:rPr sz="2200" b="1" spc="-25" dirty="0">
                <a:solidFill>
                  <a:srgbClr val="000099"/>
                </a:solidFill>
                <a:latin typeface="Times New Roman"/>
                <a:cs typeface="Times New Roman"/>
              </a:rPr>
              <a:t>be </a:t>
            </a:r>
            <a:r>
              <a:rPr sz="2200" b="1" dirty="0">
                <a:solidFill>
                  <a:srgbClr val="000099"/>
                </a:solidFill>
                <a:latin typeface="Times New Roman"/>
                <a:cs typeface="Times New Roman"/>
              </a:rPr>
              <a:t>accomplished)</a:t>
            </a:r>
            <a:r>
              <a:rPr sz="2200" b="1" spc="-60" dirty="0">
                <a:solidFill>
                  <a:srgbClr val="000099"/>
                </a:solidFill>
                <a:latin typeface="Times New Roman"/>
                <a:cs typeface="Times New Roman"/>
              </a:rPr>
              <a:t> </a:t>
            </a:r>
            <a:r>
              <a:rPr sz="2200" b="1" dirty="0">
                <a:solidFill>
                  <a:srgbClr val="000099"/>
                </a:solidFill>
                <a:latin typeface="Times New Roman"/>
                <a:cs typeface="Times New Roman"/>
              </a:rPr>
              <a:t>and</a:t>
            </a:r>
            <a:r>
              <a:rPr sz="2200" b="1" spc="-15" dirty="0">
                <a:solidFill>
                  <a:srgbClr val="000099"/>
                </a:solidFill>
                <a:latin typeface="Times New Roman"/>
                <a:cs typeface="Times New Roman"/>
              </a:rPr>
              <a:t> </a:t>
            </a:r>
            <a:r>
              <a:rPr sz="2200" b="1" dirty="0">
                <a:solidFill>
                  <a:srgbClr val="000099"/>
                </a:solidFill>
                <a:latin typeface="Times New Roman"/>
                <a:cs typeface="Times New Roman"/>
              </a:rPr>
              <a:t>must</a:t>
            </a:r>
            <a:r>
              <a:rPr sz="2200" b="1" spc="-35" dirty="0">
                <a:solidFill>
                  <a:srgbClr val="000099"/>
                </a:solidFill>
                <a:latin typeface="Times New Roman"/>
                <a:cs typeface="Times New Roman"/>
              </a:rPr>
              <a:t> </a:t>
            </a:r>
            <a:r>
              <a:rPr sz="2200" b="1" dirty="0">
                <a:solidFill>
                  <a:srgbClr val="000099"/>
                </a:solidFill>
                <a:latin typeface="Times New Roman"/>
                <a:cs typeface="Times New Roman"/>
              </a:rPr>
              <a:t>complete</a:t>
            </a:r>
            <a:r>
              <a:rPr sz="2200" b="1" spc="-35" dirty="0">
                <a:solidFill>
                  <a:srgbClr val="000099"/>
                </a:solidFill>
                <a:latin typeface="Times New Roman"/>
                <a:cs typeface="Times New Roman"/>
              </a:rPr>
              <a:t> </a:t>
            </a:r>
            <a:r>
              <a:rPr sz="2200" b="1" dirty="0">
                <a:solidFill>
                  <a:srgbClr val="000099"/>
                </a:solidFill>
                <a:latin typeface="Times New Roman"/>
                <a:cs typeface="Times New Roman"/>
              </a:rPr>
              <a:t>all</a:t>
            </a:r>
            <a:r>
              <a:rPr sz="2200" b="1" spc="-30" dirty="0">
                <a:solidFill>
                  <a:srgbClr val="000099"/>
                </a:solidFill>
                <a:latin typeface="Times New Roman"/>
                <a:cs typeface="Times New Roman"/>
              </a:rPr>
              <a:t> </a:t>
            </a:r>
            <a:r>
              <a:rPr lang="en-US" sz="2200" b="1" dirty="0">
                <a:solidFill>
                  <a:srgbClr val="000099"/>
                </a:solidFill>
                <a:latin typeface="Times New Roman"/>
                <a:cs typeface="Times New Roman"/>
              </a:rPr>
              <a:t>Competencies</a:t>
            </a:r>
            <a:r>
              <a:rPr sz="2200" b="1" spc="-10" dirty="0">
                <a:solidFill>
                  <a:srgbClr val="000099"/>
                </a:solidFill>
                <a:latin typeface="Times New Roman"/>
                <a:cs typeface="Times New Roman"/>
              </a:rPr>
              <a:t>.</a:t>
            </a:r>
            <a:endParaRPr sz="2200" dirty="0">
              <a:latin typeface="Times New Roman"/>
              <a:cs typeface="Times New Roman"/>
            </a:endParaRPr>
          </a:p>
          <a:p>
            <a:pPr marL="240665" indent="-227965">
              <a:lnSpc>
                <a:spcPct val="100000"/>
              </a:lnSpc>
              <a:spcBef>
                <a:spcPts val="480"/>
              </a:spcBef>
              <a:buFont typeface="Wingdings"/>
              <a:buChar char=""/>
              <a:tabLst>
                <a:tab pos="240665" algn="l"/>
              </a:tabLst>
            </a:pPr>
            <a:r>
              <a:rPr sz="2200" b="1" spc="-55" dirty="0">
                <a:solidFill>
                  <a:srgbClr val="000099"/>
                </a:solidFill>
                <a:latin typeface="Times New Roman"/>
                <a:cs typeface="Times New Roman"/>
              </a:rPr>
              <a:t>You</a:t>
            </a:r>
            <a:r>
              <a:rPr sz="2200" b="1" spc="-35" dirty="0">
                <a:solidFill>
                  <a:srgbClr val="000099"/>
                </a:solidFill>
                <a:latin typeface="Times New Roman"/>
                <a:cs typeface="Times New Roman"/>
              </a:rPr>
              <a:t> </a:t>
            </a:r>
            <a:r>
              <a:rPr sz="2200" b="1" dirty="0">
                <a:solidFill>
                  <a:srgbClr val="000099"/>
                </a:solidFill>
                <a:latin typeface="Times New Roman"/>
                <a:cs typeface="Times New Roman"/>
              </a:rPr>
              <a:t>must</a:t>
            </a:r>
            <a:r>
              <a:rPr sz="2200" b="1" spc="-25" dirty="0">
                <a:solidFill>
                  <a:srgbClr val="000099"/>
                </a:solidFill>
                <a:latin typeface="Times New Roman"/>
                <a:cs typeface="Times New Roman"/>
              </a:rPr>
              <a:t> </a:t>
            </a:r>
            <a:r>
              <a:rPr sz="2200" b="1" dirty="0">
                <a:solidFill>
                  <a:srgbClr val="000099"/>
                </a:solidFill>
                <a:latin typeface="Times New Roman"/>
                <a:cs typeface="Times New Roman"/>
              </a:rPr>
              <a:t>be</a:t>
            </a:r>
            <a:r>
              <a:rPr sz="2200" b="1" spc="-10" dirty="0">
                <a:solidFill>
                  <a:srgbClr val="000099"/>
                </a:solidFill>
                <a:latin typeface="Times New Roman"/>
                <a:cs typeface="Times New Roman"/>
              </a:rPr>
              <a:t> </a:t>
            </a:r>
            <a:r>
              <a:rPr sz="2200" b="1" dirty="0">
                <a:solidFill>
                  <a:srgbClr val="000099"/>
                </a:solidFill>
                <a:latin typeface="Times New Roman"/>
                <a:cs typeface="Times New Roman"/>
              </a:rPr>
              <a:t>assigned</a:t>
            </a:r>
            <a:r>
              <a:rPr sz="2200" b="1" spc="-40" dirty="0">
                <a:solidFill>
                  <a:srgbClr val="000099"/>
                </a:solidFill>
                <a:latin typeface="Times New Roman"/>
                <a:cs typeface="Times New Roman"/>
              </a:rPr>
              <a:t> </a:t>
            </a:r>
            <a:r>
              <a:rPr sz="2200" b="1" dirty="0">
                <a:solidFill>
                  <a:srgbClr val="000099"/>
                </a:solidFill>
                <a:latin typeface="Times New Roman"/>
                <a:cs typeface="Times New Roman"/>
              </a:rPr>
              <a:t>as</a:t>
            </a:r>
            <a:r>
              <a:rPr sz="2200" b="1" spc="-20" dirty="0">
                <a:solidFill>
                  <a:srgbClr val="000099"/>
                </a:solidFill>
                <a:latin typeface="Times New Roman"/>
                <a:cs typeface="Times New Roman"/>
              </a:rPr>
              <a:t> </a:t>
            </a:r>
            <a:r>
              <a:rPr sz="2200" b="1" dirty="0">
                <a:solidFill>
                  <a:srgbClr val="000099"/>
                </a:solidFill>
                <a:latin typeface="Times New Roman"/>
                <a:cs typeface="Times New Roman"/>
              </a:rPr>
              <a:t>a</a:t>
            </a:r>
            <a:r>
              <a:rPr sz="2200" b="1" spc="-10" dirty="0">
                <a:solidFill>
                  <a:srgbClr val="000099"/>
                </a:solidFill>
                <a:latin typeface="Times New Roman"/>
                <a:cs typeface="Times New Roman"/>
              </a:rPr>
              <a:t> full-</a:t>
            </a:r>
            <a:r>
              <a:rPr sz="2200" b="1" dirty="0">
                <a:solidFill>
                  <a:srgbClr val="000099"/>
                </a:solidFill>
                <a:latin typeface="Times New Roman"/>
                <a:cs typeface="Times New Roman"/>
              </a:rPr>
              <a:t>time</a:t>
            </a:r>
            <a:r>
              <a:rPr sz="2200" b="1" spc="-45" dirty="0">
                <a:solidFill>
                  <a:srgbClr val="000099"/>
                </a:solidFill>
                <a:latin typeface="Times New Roman"/>
                <a:cs typeface="Times New Roman"/>
              </a:rPr>
              <a:t> </a:t>
            </a:r>
            <a:r>
              <a:rPr sz="2200" b="1" spc="-10" dirty="0">
                <a:solidFill>
                  <a:srgbClr val="000099"/>
                </a:solidFill>
                <a:latin typeface="Times New Roman"/>
                <a:cs typeface="Times New Roman"/>
              </a:rPr>
              <a:t>billet.</a:t>
            </a:r>
            <a:endParaRPr sz="2200" dirty="0">
              <a:latin typeface="Times New Roman"/>
              <a:cs typeface="Times New Roman"/>
            </a:endParaRPr>
          </a:p>
          <a:p>
            <a:pPr marL="240665" indent="-227965">
              <a:lnSpc>
                <a:spcPct val="100000"/>
              </a:lnSpc>
              <a:spcBef>
                <a:spcPts val="480"/>
              </a:spcBef>
              <a:buFont typeface="Wingdings"/>
              <a:buChar char=""/>
              <a:tabLst>
                <a:tab pos="240665" algn="l"/>
              </a:tabLst>
            </a:pPr>
            <a:r>
              <a:rPr sz="2200" b="1" spc="-55" dirty="0">
                <a:solidFill>
                  <a:srgbClr val="000099"/>
                </a:solidFill>
                <a:latin typeface="Times New Roman"/>
                <a:cs typeface="Times New Roman"/>
              </a:rPr>
              <a:t>You</a:t>
            </a:r>
            <a:r>
              <a:rPr sz="2200" b="1" spc="-45" dirty="0">
                <a:solidFill>
                  <a:srgbClr val="000099"/>
                </a:solidFill>
                <a:latin typeface="Times New Roman"/>
                <a:cs typeface="Times New Roman"/>
              </a:rPr>
              <a:t> </a:t>
            </a:r>
            <a:r>
              <a:rPr lang="en-US" sz="2200" b="1" dirty="0">
                <a:solidFill>
                  <a:srgbClr val="000099"/>
                </a:solidFill>
                <a:latin typeface="Times New Roman"/>
                <a:cs typeface="Times New Roman"/>
              </a:rPr>
              <a:t>m</a:t>
            </a:r>
            <a:r>
              <a:rPr sz="2200" b="1" dirty="0">
                <a:solidFill>
                  <a:srgbClr val="000099"/>
                </a:solidFill>
                <a:latin typeface="Times New Roman"/>
                <a:cs typeface="Times New Roman"/>
              </a:rPr>
              <a:t>ust</a:t>
            </a:r>
            <a:r>
              <a:rPr sz="2200" b="1" spc="-25" dirty="0">
                <a:solidFill>
                  <a:srgbClr val="000099"/>
                </a:solidFill>
                <a:latin typeface="Times New Roman"/>
                <a:cs typeface="Times New Roman"/>
              </a:rPr>
              <a:t> </a:t>
            </a:r>
            <a:r>
              <a:rPr sz="2200" b="1" dirty="0">
                <a:solidFill>
                  <a:srgbClr val="000099"/>
                </a:solidFill>
                <a:latin typeface="Times New Roman"/>
                <a:cs typeface="Times New Roman"/>
              </a:rPr>
              <a:t>not</a:t>
            </a:r>
            <a:r>
              <a:rPr sz="2200" b="1" spc="-40" dirty="0">
                <a:solidFill>
                  <a:srgbClr val="000099"/>
                </a:solidFill>
                <a:latin typeface="Times New Roman"/>
                <a:cs typeface="Times New Roman"/>
              </a:rPr>
              <a:t> </a:t>
            </a:r>
            <a:r>
              <a:rPr sz="2200" b="1" dirty="0">
                <a:solidFill>
                  <a:srgbClr val="000099"/>
                </a:solidFill>
                <a:latin typeface="Times New Roman"/>
                <a:cs typeface="Times New Roman"/>
              </a:rPr>
              <a:t>be</a:t>
            </a:r>
            <a:r>
              <a:rPr sz="2200" b="1" spc="-10" dirty="0">
                <a:solidFill>
                  <a:srgbClr val="000099"/>
                </a:solidFill>
                <a:latin typeface="Times New Roman"/>
                <a:cs typeface="Times New Roman"/>
              </a:rPr>
              <a:t> </a:t>
            </a:r>
            <a:r>
              <a:rPr sz="2200" b="1" dirty="0">
                <a:solidFill>
                  <a:srgbClr val="000099"/>
                </a:solidFill>
                <a:latin typeface="Times New Roman"/>
                <a:cs typeface="Times New Roman"/>
              </a:rPr>
              <a:t>a</a:t>
            </a:r>
            <a:r>
              <a:rPr sz="2200" b="1" spc="-15" dirty="0">
                <a:solidFill>
                  <a:srgbClr val="000099"/>
                </a:solidFill>
                <a:latin typeface="Times New Roman"/>
                <a:cs typeface="Times New Roman"/>
              </a:rPr>
              <a:t> </a:t>
            </a:r>
            <a:r>
              <a:rPr sz="2200" b="1" dirty="0">
                <a:solidFill>
                  <a:srgbClr val="000099"/>
                </a:solidFill>
                <a:latin typeface="Times New Roman"/>
                <a:cs typeface="Times New Roman"/>
              </a:rPr>
              <a:t>student</a:t>
            </a:r>
            <a:r>
              <a:rPr sz="2200" b="1" spc="-45" dirty="0">
                <a:solidFill>
                  <a:srgbClr val="000099"/>
                </a:solidFill>
                <a:latin typeface="Times New Roman"/>
                <a:cs typeface="Times New Roman"/>
              </a:rPr>
              <a:t> </a:t>
            </a:r>
            <a:r>
              <a:rPr sz="2200" b="1" dirty="0">
                <a:solidFill>
                  <a:srgbClr val="000099"/>
                </a:solidFill>
                <a:latin typeface="Times New Roman"/>
                <a:cs typeface="Times New Roman"/>
              </a:rPr>
              <a:t>currently</a:t>
            </a:r>
            <a:r>
              <a:rPr sz="2200" b="1" spc="-40" dirty="0">
                <a:solidFill>
                  <a:srgbClr val="000099"/>
                </a:solidFill>
                <a:latin typeface="Times New Roman"/>
                <a:cs typeface="Times New Roman"/>
              </a:rPr>
              <a:t> </a:t>
            </a:r>
            <a:r>
              <a:rPr sz="2200" b="1" dirty="0">
                <a:solidFill>
                  <a:srgbClr val="000099"/>
                </a:solidFill>
                <a:latin typeface="Times New Roman"/>
                <a:cs typeface="Times New Roman"/>
              </a:rPr>
              <a:t>in</a:t>
            </a:r>
            <a:r>
              <a:rPr sz="2200" b="1" spc="-20" dirty="0">
                <a:solidFill>
                  <a:srgbClr val="000099"/>
                </a:solidFill>
                <a:latin typeface="Times New Roman"/>
                <a:cs typeface="Times New Roman"/>
              </a:rPr>
              <a:t> </a:t>
            </a:r>
            <a:r>
              <a:rPr sz="2200" b="1" dirty="0">
                <a:solidFill>
                  <a:srgbClr val="000099"/>
                </a:solidFill>
                <a:latin typeface="Times New Roman"/>
                <a:cs typeface="Times New Roman"/>
              </a:rPr>
              <a:t>a</a:t>
            </a:r>
            <a:r>
              <a:rPr sz="2200" b="1" spc="-15" dirty="0">
                <a:solidFill>
                  <a:srgbClr val="000099"/>
                </a:solidFill>
                <a:latin typeface="Times New Roman"/>
                <a:cs typeface="Times New Roman"/>
              </a:rPr>
              <a:t> </a:t>
            </a:r>
            <a:r>
              <a:rPr sz="2200" b="1" dirty="0">
                <a:solidFill>
                  <a:srgbClr val="000099"/>
                </a:solidFill>
                <a:latin typeface="Times New Roman"/>
                <a:cs typeface="Times New Roman"/>
              </a:rPr>
              <a:t>military</a:t>
            </a:r>
            <a:r>
              <a:rPr sz="2200" b="1" spc="-40" dirty="0">
                <a:solidFill>
                  <a:srgbClr val="000099"/>
                </a:solidFill>
                <a:latin typeface="Times New Roman"/>
                <a:cs typeface="Times New Roman"/>
              </a:rPr>
              <a:t> </a:t>
            </a:r>
            <a:r>
              <a:rPr sz="2200" b="1" dirty="0">
                <a:solidFill>
                  <a:srgbClr val="000099"/>
                </a:solidFill>
                <a:latin typeface="Times New Roman"/>
                <a:cs typeface="Times New Roman"/>
              </a:rPr>
              <a:t>course</a:t>
            </a:r>
            <a:r>
              <a:rPr sz="2200" b="1" spc="-35" dirty="0">
                <a:solidFill>
                  <a:srgbClr val="000099"/>
                </a:solidFill>
                <a:latin typeface="Times New Roman"/>
                <a:cs typeface="Times New Roman"/>
              </a:rPr>
              <a:t> </a:t>
            </a:r>
            <a:r>
              <a:rPr sz="2200" b="1" dirty="0">
                <a:solidFill>
                  <a:srgbClr val="000099"/>
                </a:solidFill>
                <a:latin typeface="Times New Roman"/>
                <a:cs typeface="Times New Roman"/>
              </a:rPr>
              <a:t>or</a:t>
            </a:r>
            <a:r>
              <a:rPr sz="2200" b="1" spc="-60" dirty="0">
                <a:solidFill>
                  <a:srgbClr val="000099"/>
                </a:solidFill>
                <a:latin typeface="Times New Roman"/>
                <a:cs typeface="Times New Roman"/>
              </a:rPr>
              <a:t> </a:t>
            </a:r>
            <a:r>
              <a:rPr sz="2200" b="1" spc="-10" dirty="0">
                <a:solidFill>
                  <a:srgbClr val="000099"/>
                </a:solidFill>
                <a:latin typeface="Times New Roman"/>
                <a:cs typeface="Times New Roman"/>
              </a:rPr>
              <a:t>school.</a:t>
            </a:r>
            <a:endParaRPr sz="2200" dirty="0">
              <a:latin typeface="Times New Roman"/>
              <a:cs typeface="Times New Roman"/>
            </a:endParaRPr>
          </a:p>
          <a:p>
            <a:pPr marL="241300" marR="5080" indent="-228600">
              <a:lnSpc>
                <a:spcPct val="100000"/>
              </a:lnSpc>
              <a:spcBef>
                <a:spcPts val="480"/>
              </a:spcBef>
              <a:buFont typeface="Wingdings"/>
              <a:buChar char=""/>
              <a:tabLst>
                <a:tab pos="241300" algn="l"/>
              </a:tabLst>
            </a:pPr>
            <a:r>
              <a:rPr sz="2200" b="1" spc="-55" dirty="0">
                <a:solidFill>
                  <a:srgbClr val="000099"/>
                </a:solidFill>
                <a:latin typeface="Times New Roman"/>
                <a:cs typeface="Times New Roman"/>
              </a:rPr>
              <a:t>You</a:t>
            </a:r>
            <a:r>
              <a:rPr sz="2200" b="1" spc="-35" dirty="0">
                <a:solidFill>
                  <a:srgbClr val="000099"/>
                </a:solidFill>
                <a:latin typeface="Times New Roman"/>
                <a:cs typeface="Times New Roman"/>
              </a:rPr>
              <a:t> </a:t>
            </a:r>
            <a:r>
              <a:rPr sz="2200" b="1" dirty="0">
                <a:solidFill>
                  <a:srgbClr val="000099"/>
                </a:solidFill>
                <a:latin typeface="Times New Roman"/>
                <a:cs typeface="Times New Roman"/>
              </a:rPr>
              <a:t>may</a:t>
            </a:r>
            <a:r>
              <a:rPr sz="2200" b="1" spc="-30" dirty="0">
                <a:solidFill>
                  <a:srgbClr val="000099"/>
                </a:solidFill>
                <a:latin typeface="Times New Roman"/>
                <a:cs typeface="Times New Roman"/>
              </a:rPr>
              <a:t> </a:t>
            </a:r>
            <a:r>
              <a:rPr sz="2200" b="1" dirty="0">
                <a:solidFill>
                  <a:srgbClr val="000099"/>
                </a:solidFill>
                <a:latin typeface="Times New Roman"/>
                <a:cs typeface="Times New Roman"/>
              </a:rPr>
              <a:t>only</a:t>
            </a:r>
            <a:r>
              <a:rPr sz="2200" b="1" spc="-30" dirty="0">
                <a:solidFill>
                  <a:srgbClr val="000099"/>
                </a:solidFill>
                <a:latin typeface="Times New Roman"/>
                <a:cs typeface="Times New Roman"/>
              </a:rPr>
              <a:t> </a:t>
            </a:r>
            <a:r>
              <a:rPr sz="2200" b="1" dirty="0">
                <a:solidFill>
                  <a:srgbClr val="000099"/>
                </a:solidFill>
                <a:latin typeface="Times New Roman"/>
                <a:cs typeface="Times New Roman"/>
              </a:rPr>
              <a:t>enroll</a:t>
            </a:r>
            <a:r>
              <a:rPr sz="2200" b="1" spc="-40" dirty="0">
                <a:solidFill>
                  <a:srgbClr val="000099"/>
                </a:solidFill>
                <a:latin typeface="Times New Roman"/>
                <a:cs typeface="Times New Roman"/>
              </a:rPr>
              <a:t> </a:t>
            </a:r>
            <a:r>
              <a:rPr sz="2200" b="1" dirty="0">
                <a:solidFill>
                  <a:srgbClr val="000099"/>
                </a:solidFill>
                <a:latin typeface="Times New Roman"/>
                <a:cs typeface="Times New Roman"/>
              </a:rPr>
              <a:t>in</a:t>
            </a:r>
            <a:r>
              <a:rPr sz="2200" b="1" spc="-25" dirty="0">
                <a:solidFill>
                  <a:srgbClr val="000099"/>
                </a:solidFill>
                <a:latin typeface="Times New Roman"/>
                <a:cs typeface="Times New Roman"/>
              </a:rPr>
              <a:t> </a:t>
            </a:r>
            <a:r>
              <a:rPr sz="2200" b="1" dirty="0">
                <a:solidFill>
                  <a:srgbClr val="000099"/>
                </a:solidFill>
                <a:latin typeface="Times New Roman"/>
                <a:cs typeface="Times New Roman"/>
              </a:rPr>
              <a:t>an</a:t>
            </a:r>
            <a:r>
              <a:rPr sz="2200" b="1" spc="-25" dirty="0">
                <a:solidFill>
                  <a:srgbClr val="000099"/>
                </a:solidFill>
                <a:latin typeface="Times New Roman"/>
                <a:cs typeface="Times New Roman"/>
              </a:rPr>
              <a:t> </a:t>
            </a:r>
            <a:r>
              <a:rPr sz="2200" b="1" dirty="0">
                <a:solidFill>
                  <a:srgbClr val="000099"/>
                </a:solidFill>
                <a:latin typeface="Times New Roman"/>
                <a:cs typeface="Times New Roman"/>
              </a:rPr>
              <a:t>apprenticeship</a:t>
            </a:r>
            <a:r>
              <a:rPr sz="2200" b="1" spc="-60" dirty="0">
                <a:solidFill>
                  <a:srgbClr val="000099"/>
                </a:solidFill>
                <a:latin typeface="Times New Roman"/>
                <a:cs typeface="Times New Roman"/>
              </a:rPr>
              <a:t> </a:t>
            </a:r>
            <a:r>
              <a:rPr sz="2200" b="1" dirty="0">
                <a:solidFill>
                  <a:srgbClr val="000099"/>
                </a:solidFill>
                <a:latin typeface="Times New Roman"/>
                <a:cs typeface="Times New Roman"/>
              </a:rPr>
              <a:t>that</a:t>
            </a:r>
            <a:r>
              <a:rPr sz="2200" b="1" spc="-45" dirty="0">
                <a:solidFill>
                  <a:srgbClr val="000099"/>
                </a:solidFill>
                <a:latin typeface="Times New Roman"/>
                <a:cs typeface="Times New Roman"/>
              </a:rPr>
              <a:t> </a:t>
            </a:r>
            <a:r>
              <a:rPr sz="2200" b="1" dirty="0">
                <a:solidFill>
                  <a:srgbClr val="000099"/>
                </a:solidFill>
                <a:latin typeface="Times New Roman"/>
                <a:cs typeface="Times New Roman"/>
              </a:rPr>
              <a:t>aligns</a:t>
            </a:r>
            <a:r>
              <a:rPr sz="2200" b="1" spc="-50" dirty="0">
                <a:solidFill>
                  <a:srgbClr val="000099"/>
                </a:solidFill>
                <a:latin typeface="Times New Roman"/>
                <a:cs typeface="Times New Roman"/>
              </a:rPr>
              <a:t> </a:t>
            </a:r>
            <a:r>
              <a:rPr sz="2200" b="1" dirty="0">
                <a:solidFill>
                  <a:srgbClr val="000099"/>
                </a:solidFill>
                <a:latin typeface="Times New Roman"/>
                <a:cs typeface="Times New Roman"/>
              </a:rPr>
              <a:t>with</a:t>
            </a:r>
            <a:r>
              <a:rPr sz="2200" b="1" spc="-10" dirty="0">
                <a:solidFill>
                  <a:srgbClr val="000099"/>
                </a:solidFill>
                <a:latin typeface="Times New Roman"/>
                <a:cs typeface="Times New Roman"/>
              </a:rPr>
              <a:t> </a:t>
            </a:r>
            <a:r>
              <a:rPr sz="2200" b="1" dirty="0">
                <a:solidFill>
                  <a:srgbClr val="000099"/>
                </a:solidFill>
                <a:latin typeface="Times New Roman"/>
                <a:cs typeface="Times New Roman"/>
              </a:rPr>
              <a:t>the</a:t>
            </a:r>
            <a:r>
              <a:rPr sz="2200" b="1" spc="-40" dirty="0">
                <a:solidFill>
                  <a:srgbClr val="000099"/>
                </a:solidFill>
                <a:latin typeface="Times New Roman"/>
                <a:cs typeface="Times New Roman"/>
              </a:rPr>
              <a:t> </a:t>
            </a:r>
            <a:r>
              <a:rPr sz="2200" b="1" dirty="0">
                <a:solidFill>
                  <a:srgbClr val="000099"/>
                </a:solidFill>
                <a:latin typeface="Times New Roman"/>
                <a:cs typeface="Times New Roman"/>
              </a:rPr>
              <a:t>occupation</a:t>
            </a:r>
            <a:r>
              <a:rPr sz="2200" b="1" spc="-45" dirty="0">
                <a:solidFill>
                  <a:srgbClr val="000099"/>
                </a:solidFill>
                <a:latin typeface="Times New Roman"/>
                <a:cs typeface="Times New Roman"/>
              </a:rPr>
              <a:t> </a:t>
            </a:r>
            <a:r>
              <a:rPr sz="2200" b="1" spc="-25" dirty="0">
                <a:solidFill>
                  <a:srgbClr val="000099"/>
                </a:solidFill>
                <a:latin typeface="Times New Roman"/>
                <a:cs typeface="Times New Roman"/>
              </a:rPr>
              <a:t>you </a:t>
            </a:r>
            <a:r>
              <a:rPr sz="2200" b="1" dirty="0">
                <a:solidFill>
                  <a:srgbClr val="000099"/>
                </a:solidFill>
                <a:latin typeface="Times New Roman"/>
                <a:cs typeface="Times New Roman"/>
              </a:rPr>
              <a:t>are</a:t>
            </a:r>
            <a:r>
              <a:rPr sz="2200" b="1" spc="-45" dirty="0">
                <a:solidFill>
                  <a:srgbClr val="000099"/>
                </a:solidFill>
                <a:latin typeface="Times New Roman"/>
                <a:cs typeface="Times New Roman"/>
              </a:rPr>
              <a:t> </a:t>
            </a:r>
            <a:r>
              <a:rPr sz="2200" b="1" spc="-10" dirty="0">
                <a:solidFill>
                  <a:srgbClr val="000099"/>
                </a:solidFill>
                <a:latin typeface="Times New Roman"/>
                <a:cs typeface="Times New Roman"/>
              </a:rPr>
              <a:t>performing.</a:t>
            </a:r>
            <a:endParaRPr sz="2200" dirty="0">
              <a:latin typeface="Times New Roman"/>
              <a:cs typeface="Times New Roman"/>
            </a:endParaRPr>
          </a:p>
          <a:p>
            <a:pPr marL="240029" marR="468630" indent="-227965">
              <a:lnSpc>
                <a:spcPct val="100000"/>
              </a:lnSpc>
              <a:spcBef>
                <a:spcPts val="480"/>
              </a:spcBef>
              <a:buFont typeface="Wingdings"/>
              <a:buChar char=""/>
              <a:tabLst>
                <a:tab pos="241300" algn="l"/>
              </a:tabLst>
            </a:pPr>
            <a:r>
              <a:rPr sz="2200" b="1" spc="-55" dirty="0">
                <a:solidFill>
                  <a:srgbClr val="000099"/>
                </a:solidFill>
                <a:latin typeface="Times New Roman"/>
                <a:cs typeface="Times New Roman"/>
              </a:rPr>
              <a:t>You</a:t>
            </a:r>
            <a:r>
              <a:rPr sz="2200" b="1" spc="-30" dirty="0">
                <a:solidFill>
                  <a:srgbClr val="000099"/>
                </a:solidFill>
                <a:latin typeface="Times New Roman"/>
                <a:cs typeface="Times New Roman"/>
              </a:rPr>
              <a:t> </a:t>
            </a:r>
            <a:r>
              <a:rPr lang="en-US" sz="2200" b="1" dirty="0">
                <a:solidFill>
                  <a:srgbClr val="000099"/>
                </a:solidFill>
                <a:latin typeface="Times New Roman"/>
                <a:cs typeface="Times New Roman"/>
              </a:rPr>
              <a:t>must </a:t>
            </a:r>
            <a:r>
              <a:rPr sz="2200" b="1" dirty="0">
                <a:solidFill>
                  <a:srgbClr val="000099"/>
                </a:solidFill>
                <a:latin typeface="Times New Roman"/>
                <a:cs typeface="Times New Roman"/>
              </a:rPr>
              <a:t>have</a:t>
            </a:r>
            <a:r>
              <a:rPr sz="2200" b="1" spc="-30" dirty="0">
                <a:solidFill>
                  <a:srgbClr val="000099"/>
                </a:solidFill>
                <a:latin typeface="Times New Roman"/>
                <a:cs typeface="Times New Roman"/>
              </a:rPr>
              <a:t> </a:t>
            </a:r>
            <a:r>
              <a:rPr sz="2200" b="1" dirty="0">
                <a:solidFill>
                  <a:srgbClr val="000099"/>
                </a:solidFill>
                <a:latin typeface="Times New Roman"/>
                <a:cs typeface="Times New Roman"/>
              </a:rPr>
              <a:t>the</a:t>
            </a:r>
            <a:r>
              <a:rPr sz="2200" b="1" spc="-20" dirty="0">
                <a:solidFill>
                  <a:srgbClr val="000099"/>
                </a:solidFill>
                <a:latin typeface="Times New Roman"/>
                <a:cs typeface="Times New Roman"/>
              </a:rPr>
              <a:t> </a:t>
            </a:r>
            <a:r>
              <a:rPr sz="2200" b="1" dirty="0">
                <a:solidFill>
                  <a:srgbClr val="000099"/>
                </a:solidFill>
                <a:latin typeface="Times New Roman"/>
                <a:cs typeface="Times New Roman"/>
              </a:rPr>
              <a:t>Formal</a:t>
            </a:r>
            <a:r>
              <a:rPr sz="2200" b="1" spc="-35" dirty="0">
                <a:solidFill>
                  <a:srgbClr val="000099"/>
                </a:solidFill>
                <a:latin typeface="Times New Roman"/>
                <a:cs typeface="Times New Roman"/>
              </a:rPr>
              <a:t> </a:t>
            </a:r>
            <a:r>
              <a:rPr sz="2200" b="1" dirty="0">
                <a:solidFill>
                  <a:srgbClr val="000099"/>
                </a:solidFill>
                <a:latin typeface="Times New Roman"/>
                <a:cs typeface="Times New Roman"/>
              </a:rPr>
              <a:t>Classroom</a:t>
            </a:r>
            <a:r>
              <a:rPr sz="2200" b="1" spc="-45" dirty="0">
                <a:solidFill>
                  <a:srgbClr val="000099"/>
                </a:solidFill>
                <a:latin typeface="Times New Roman"/>
                <a:cs typeface="Times New Roman"/>
              </a:rPr>
              <a:t> </a:t>
            </a:r>
            <a:r>
              <a:rPr sz="2200" b="1" dirty="0">
                <a:solidFill>
                  <a:srgbClr val="000099"/>
                </a:solidFill>
                <a:latin typeface="Times New Roman"/>
                <a:cs typeface="Times New Roman"/>
              </a:rPr>
              <a:t>Instruction</a:t>
            </a:r>
            <a:r>
              <a:rPr sz="2200" b="1" spc="-50" dirty="0">
                <a:solidFill>
                  <a:srgbClr val="000099"/>
                </a:solidFill>
                <a:latin typeface="Times New Roman"/>
                <a:cs typeface="Times New Roman"/>
              </a:rPr>
              <a:t> </a:t>
            </a:r>
            <a:r>
              <a:rPr sz="2200" b="1" dirty="0">
                <a:solidFill>
                  <a:srgbClr val="000099"/>
                </a:solidFill>
                <a:latin typeface="Times New Roman"/>
                <a:cs typeface="Times New Roman"/>
              </a:rPr>
              <a:t>hours</a:t>
            </a:r>
            <a:r>
              <a:rPr sz="2200" b="1" spc="-35" dirty="0">
                <a:solidFill>
                  <a:srgbClr val="000099"/>
                </a:solidFill>
                <a:latin typeface="Times New Roman"/>
                <a:cs typeface="Times New Roman"/>
              </a:rPr>
              <a:t> </a:t>
            </a:r>
            <a:r>
              <a:rPr sz="2200" b="1" dirty="0">
                <a:solidFill>
                  <a:srgbClr val="000099"/>
                </a:solidFill>
                <a:latin typeface="Times New Roman"/>
                <a:cs typeface="Times New Roman"/>
              </a:rPr>
              <a:t>and</a:t>
            </a:r>
            <a:r>
              <a:rPr sz="2200" b="1" spc="-30" dirty="0">
                <a:solidFill>
                  <a:srgbClr val="000099"/>
                </a:solidFill>
                <a:latin typeface="Times New Roman"/>
                <a:cs typeface="Times New Roman"/>
              </a:rPr>
              <a:t> </a:t>
            </a:r>
            <a:r>
              <a:rPr sz="2200" b="1" dirty="0">
                <a:solidFill>
                  <a:srgbClr val="000099"/>
                </a:solidFill>
                <a:latin typeface="Times New Roman"/>
                <a:cs typeface="Times New Roman"/>
              </a:rPr>
              <a:t>if</a:t>
            </a:r>
            <a:r>
              <a:rPr sz="2200" b="1" spc="-10" dirty="0">
                <a:solidFill>
                  <a:srgbClr val="000099"/>
                </a:solidFill>
                <a:latin typeface="Times New Roman"/>
                <a:cs typeface="Times New Roman"/>
              </a:rPr>
              <a:t> </a:t>
            </a:r>
            <a:r>
              <a:rPr sz="2200" b="1" spc="-25" dirty="0">
                <a:solidFill>
                  <a:srgbClr val="000099"/>
                </a:solidFill>
                <a:latin typeface="Times New Roman"/>
                <a:cs typeface="Times New Roman"/>
              </a:rPr>
              <a:t>the 	</a:t>
            </a:r>
            <a:r>
              <a:rPr sz="2200" b="1" spc="-10" dirty="0">
                <a:solidFill>
                  <a:srgbClr val="000099"/>
                </a:solidFill>
                <a:latin typeface="Times New Roman"/>
                <a:cs typeface="Times New Roman"/>
              </a:rPr>
              <a:t>Trade</a:t>
            </a:r>
            <a:r>
              <a:rPr sz="2200" b="1" spc="-30" dirty="0">
                <a:solidFill>
                  <a:srgbClr val="000099"/>
                </a:solidFill>
                <a:latin typeface="Times New Roman"/>
                <a:cs typeface="Times New Roman"/>
              </a:rPr>
              <a:t> </a:t>
            </a:r>
            <a:r>
              <a:rPr sz="2200" b="1" dirty="0">
                <a:solidFill>
                  <a:srgbClr val="000099"/>
                </a:solidFill>
                <a:latin typeface="Times New Roman"/>
                <a:cs typeface="Times New Roman"/>
              </a:rPr>
              <a:t>is</a:t>
            </a:r>
            <a:r>
              <a:rPr sz="2200" b="1" spc="-20" dirty="0">
                <a:solidFill>
                  <a:srgbClr val="000099"/>
                </a:solidFill>
                <a:latin typeface="Times New Roman"/>
                <a:cs typeface="Times New Roman"/>
              </a:rPr>
              <a:t> </a:t>
            </a:r>
            <a:r>
              <a:rPr sz="2200" b="1" dirty="0">
                <a:solidFill>
                  <a:srgbClr val="000099"/>
                </a:solidFill>
                <a:latin typeface="Times New Roman"/>
                <a:cs typeface="Times New Roman"/>
              </a:rPr>
              <a:t>NEC</a:t>
            </a:r>
            <a:r>
              <a:rPr sz="2200" b="1" spc="-5" dirty="0">
                <a:solidFill>
                  <a:srgbClr val="000099"/>
                </a:solidFill>
                <a:latin typeface="Times New Roman"/>
                <a:cs typeface="Times New Roman"/>
              </a:rPr>
              <a:t> </a:t>
            </a:r>
            <a:r>
              <a:rPr sz="2200" b="1" dirty="0">
                <a:solidFill>
                  <a:srgbClr val="000099"/>
                </a:solidFill>
                <a:latin typeface="Times New Roman"/>
                <a:cs typeface="Times New Roman"/>
              </a:rPr>
              <a:t>driven,</a:t>
            </a:r>
            <a:r>
              <a:rPr sz="2200" b="1" spc="-40" dirty="0">
                <a:solidFill>
                  <a:srgbClr val="000099"/>
                </a:solidFill>
                <a:latin typeface="Times New Roman"/>
                <a:cs typeface="Times New Roman"/>
              </a:rPr>
              <a:t> </a:t>
            </a:r>
            <a:r>
              <a:rPr sz="2200" b="1" dirty="0">
                <a:solidFill>
                  <a:srgbClr val="000099"/>
                </a:solidFill>
                <a:latin typeface="Times New Roman"/>
                <a:cs typeface="Times New Roman"/>
              </a:rPr>
              <a:t>you</a:t>
            </a:r>
            <a:r>
              <a:rPr sz="2200" b="1" spc="-30" dirty="0">
                <a:solidFill>
                  <a:srgbClr val="000099"/>
                </a:solidFill>
                <a:latin typeface="Times New Roman"/>
                <a:cs typeface="Times New Roman"/>
              </a:rPr>
              <a:t> </a:t>
            </a:r>
            <a:r>
              <a:rPr sz="2200" b="1" dirty="0">
                <a:solidFill>
                  <a:srgbClr val="000099"/>
                </a:solidFill>
                <a:latin typeface="Times New Roman"/>
                <a:cs typeface="Times New Roman"/>
              </a:rPr>
              <a:t>must</a:t>
            </a:r>
            <a:r>
              <a:rPr sz="2200" b="1" spc="-30" dirty="0">
                <a:solidFill>
                  <a:srgbClr val="000099"/>
                </a:solidFill>
                <a:latin typeface="Times New Roman"/>
                <a:cs typeface="Times New Roman"/>
              </a:rPr>
              <a:t> </a:t>
            </a:r>
            <a:r>
              <a:rPr sz="2200" b="1" dirty="0">
                <a:solidFill>
                  <a:srgbClr val="000099"/>
                </a:solidFill>
                <a:latin typeface="Times New Roman"/>
                <a:cs typeface="Times New Roman"/>
              </a:rPr>
              <a:t>have</a:t>
            </a:r>
            <a:r>
              <a:rPr sz="2200" b="1" spc="-30" dirty="0">
                <a:solidFill>
                  <a:srgbClr val="000099"/>
                </a:solidFill>
                <a:latin typeface="Times New Roman"/>
                <a:cs typeface="Times New Roman"/>
              </a:rPr>
              <a:t> </a:t>
            </a:r>
            <a:r>
              <a:rPr sz="2200" b="1" dirty="0">
                <a:solidFill>
                  <a:srgbClr val="000099"/>
                </a:solidFill>
                <a:latin typeface="Times New Roman"/>
                <a:cs typeface="Times New Roman"/>
              </a:rPr>
              <a:t>the</a:t>
            </a:r>
            <a:r>
              <a:rPr sz="2200" b="1" spc="-20" dirty="0">
                <a:solidFill>
                  <a:srgbClr val="000099"/>
                </a:solidFill>
                <a:latin typeface="Times New Roman"/>
                <a:cs typeface="Times New Roman"/>
              </a:rPr>
              <a:t> </a:t>
            </a:r>
            <a:r>
              <a:rPr sz="2200" b="1" dirty="0">
                <a:solidFill>
                  <a:srgbClr val="000099"/>
                </a:solidFill>
                <a:latin typeface="Times New Roman"/>
                <a:cs typeface="Times New Roman"/>
              </a:rPr>
              <a:t>NEC</a:t>
            </a:r>
            <a:r>
              <a:rPr sz="2200" b="1" spc="-5" dirty="0">
                <a:solidFill>
                  <a:srgbClr val="000099"/>
                </a:solidFill>
                <a:latin typeface="Times New Roman"/>
                <a:cs typeface="Times New Roman"/>
              </a:rPr>
              <a:t> </a:t>
            </a:r>
            <a:r>
              <a:rPr sz="2200" b="1" dirty="0">
                <a:solidFill>
                  <a:srgbClr val="000099"/>
                </a:solidFill>
                <a:latin typeface="Times New Roman"/>
                <a:cs typeface="Times New Roman"/>
              </a:rPr>
              <a:t>for</a:t>
            </a:r>
            <a:r>
              <a:rPr sz="2200" b="1" spc="-70" dirty="0">
                <a:solidFill>
                  <a:srgbClr val="000099"/>
                </a:solidFill>
                <a:latin typeface="Times New Roman"/>
                <a:cs typeface="Times New Roman"/>
              </a:rPr>
              <a:t> </a:t>
            </a:r>
            <a:r>
              <a:rPr sz="2200" b="1" dirty="0">
                <a:solidFill>
                  <a:srgbClr val="000099"/>
                </a:solidFill>
                <a:latin typeface="Times New Roman"/>
                <a:cs typeface="Times New Roman"/>
              </a:rPr>
              <a:t>that</a:t>
            </a:r>
            <a:r>
              <a:rPr sz="2200" b="1" spc="-65" dirty="0">
                <a:solidFill>
                  <a:srgbClr val="000099"/>
                </a:solidFill>
                <a:latin typeface="Times New Roman"/>
                <a:cs typeface="Times New Roman"/>
              </a:rPr>
              <a:t> </a:t>
            </a:r>
            <a:r>
              <a:rPr sz="2200" b="1" spc="-10" dirty="0">
                <a:solidFill>
                  <a:srgbClr val="000099"/>
                </a:solidFill>
                <a:latin typeface="Times New Roman"/>
                <a:cs typeface="Times New Roman"/>
              </a:rPr>
              <a:t>Trade.</a:t>
            </a:r>
            <a:endParaRPr sz="2200" dirty="0">
              <a:latin typeface="Times New Roman"/>
              <a:cs typeface="Times New Roman"/>
            </a:endParaRPr>
          </a:p>
        </p:txBody>
      </p:sp>
      <p:pic>
        <p:nvPicPr>
          <p:cNvPr id="4" name="object 4"/>
          <p:cNvPicPr/>
          <p:nvPr/>
        </p:nvPicPr>
        <p:blipFill>
          <a:blip r:embed="rId2" cstate="print"/>
          <a:stretch>
            <a:fillRect/>
          </a:stretch>
        </p:blipFill>
        <p:spPr>
          <a:xfrm>
            <a:off x="89915" y="36576"/>
            <a:ext cx="833628" cy="854963"/>
          </a:xfrm>
          <a:prstGeom prst="rect">
            <a:avLst/>
          </a:prstGeom>
        </p:spPr>
      </p:pic>
      <p:sp>
        <p:nvSpPr>
          <p:cNvPr id="5" name="object 5"/>
          <p:cNvSpPr txBox="1">
            <a:spLocks noGrp="1"/>
          </p:cNvSpPr>
          <p:nvPr>
            <p:ph type="ftr" sz="quarter" idx="5"/>
          </p:nvPr>
        </p:nvSpPr>
        <p:spPr>
          <a:prstGeom prst="rect">
            <a:avLst/>
          </a:prstGeom>
        </p:spPr>
        <p:txBody>
          <a:bodyPr vert="horz" wrap="square" lIns="0" tIns="635" rIns="0" bIns="0" rtlCol="0">
            <a:spAutoFit/>
          </a:bodyPr>
          <a:lstStyle/>
          <a:p>
            <a:pPr marL="12700">
              <a:lnSpc>
                <a:spcPct val="100000"/>
              </a:lnSpc>
              <a:spcBef>
                <a:spcPts val="5"/>
              </a:spcBef>
            </a:pPr>
            <a:r>
              <a:rPr spc="-10" dirty="0"/>
              <a:t>UNCLASSIFIED</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13</a:t>
            </a:fld>
            <a:endParaRPr spc="-25"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948055">
              <a:lnSpc>
                <a:spcPct val="100000"/>
              </a:lnSpc>
              <a:spcBef>
                <a:spcPts val="100"/>
              </a:spcBef>
            </a:pPr>
            <a:r>
              <a:rPr dirty="0">
                <a:latin typeface="Times New Roman"/>
                <a:cs typeface="Times New Roman"/>
              </a:rPr>
              <a:t>Competency</a:t>
            </a:r>
            <a:r>
              <a:rPr spc="-35" dirty="0">
                <a:latin typeface="Times New Roman"/>
                <a:cs typeface="Times New Roman"/>
              </a:rPr>
              <a:t> </a:t>
            </a:r>
            <a:r>
              <a:rPr dirty="0">
                <a:latin typeface="Times New Roman"/>
                <a:cs typeface="Times New Roman"/>
              </a:rPr>
              <a:t>Based</a:t>
            </a:r>
            <a:r>
              <a:rPr spc="-15" dirty="0">
                <a:latin typeface="Times New Roman"/>
                <a:cs typeface="Times New Roman"/>
              </a:rPr>
              <a:t> </a:t>
            </a:r>
            <a:r>
              <a:rPr spc="-10" dirty="0">
                <a:latin typeface="Times New Roman"/>
                <a:cs typeface="Times New Roman"/>
              </a:rPr>
              <a:t>Process</a:t>
            </a:r>
          </a:p>
        </p:txBody>
      </p:sp>
      <p:pic>
        <p:nvPicPr>
          <p:cNvPr id="3" name="object 3"/>
          <p:cNvPicPr/>
          <p:nvPr/>
        </p:nvPicPr>
        <p:blipFill>
          <a:blip r:embed="rId2" cstate="print"/>
          <a:stretch>
            <a:fillRect/>
          </a:stretch>
        </p:blipFill>
        <p:spPr>
          <a:xfrm>
            <a:off x="89915" y="36576"/>
            <a:ext cx="833628" cy="854963"/>
          </a:xfrm>
          <a:prstGeom prst="rect">
            <a:avLst/>
          </a:prstGeom>
        </p:spPr>
      </p:pic>
      <p:grpSp>
        <p:nvGrpSpPr>
          <p:cNvPr id="4" name="object 4"/>
          <p:cNvGrpSpPr/>
          <p:nvPr/>
        </p:nvGrpSpPr>
        <p:grpSpPr>
          <a:xfrm>
            <a:off x="547116" y="2738628"/>
            <a:ext cx="8049895" cy="2566670"/>
            <a:chOff x="547116" y="2738628"/>
            <a:chExt cx="8049895" cy="2566670"/>
          </a:xfrm>
        </p:grpSpPr>
        <p:pic>
          <p:nvPicPr>
            <p:cNvPr id="5" name="object 5"/>
            <p:cNvPicPr/>
            <p:nvPr/>
          </p:nvPicPr>
          <p:blipFill>
            <a:blip r:embed="rId3" cstate="print"/>
            <a:stretch>
              <a:fillRect/>
            </a:stretch>
          </p:blipFill>
          <p:spPr>
            <a:xfrm>
              <a:off x="547116" y="2738628"/>
              <a:ext cx="8049755" cy="2566415"/>
            </a:xfrm>
            <a:prstGeom prst="rect">
              <a:avLst/>
            </a:prstGeom>
          </p:spPr>
        </p:pic>
        <p:sp>
          <p:nvSpPr>
            <p:cNvPr id="6" name="object 6"/>
            <p:cNvSpPr/>
            <p:nvPr/>
          </p:nvSpPr>
          <p:spPr>
            <a:xfrm>
              <a:off x="932688" y="5035295"/>
              <a:ext cx="631190" cy="144780"/>
            </a:xfrm>
            <a:custGeom>
              <a:avLst/>
              <a:gdLst/>
              <a:ahLst/>
              <a:cxnLst/>
              <a:rect l="l" t="t" r="r" b="b"/>
              <a:pathLst>
                <a:path w="631190" h="144779">
                  <a:moveTo>
                    <a:pt x="591413" y="0"/>
                  </a:moveTo>
                  <a:lnTo>
                    <a:pt x="591413" y="36194"/>
                  </a:lnTo>
                  <a:lnTo>
                    <a:pt x="0" y="36194"/>
                  </a:lnTo>
                  <a:lnTo>
                    <a:pt x="0" y="108584"/>
                  </a:lnTo>
                  <a:lnTo>
                    <a:pt x="591413" y="108584"/>
                  </a:lnTo>
                  <a:lnTo>
                    <a:pt x="591413" y="144779"/>
                  </a:lnTo>
                  <a:lnTo>
                    <a:pt x="630936" y="72389"/>
                  </a:lnTo>
                  <a:lnTo>
                    <a:pt x="591413" y="0"/>
                  </a:lnTo>
                  <a:close/>
                </a:path>
              </a:pathLst>
            </a:custGeom>
            <a:solidFill>
              <a:srgbClr val="FF0000"/>
            </a:solidFill>
          </p:spPr>
          <p:txBody>
            <a:bodyPr wrap="square" lIns="0" tIns="0" rIns="0" bIns="0" rtlCol="0"/>
            <a:lstStyle/>
            <a:p>
              <a:endParaRPr/>
            </a:p>
          </p:txBody>
        </p:sp>
        <p:sp>
          <p:nvSpPr>
            <p:cNvPr id="7" name="object 7"/>
            <p:cNvSpPr/>
            <p:nvPr/>
          </p:nvSpPr>
          <p:spPr>
            <a:xfrm>
              <a:off x="932688" y="5035295"/>
              <a:ext cx="631190" cy="144780"/>
            </a:xfrm>
            <a:custGeom>
              <a:avLst/>
              <a:gdLst/>
              <a:ahLst/>
              <a:cxnLst/>
              <a:rect l="l" t="t" r="r" b="b"/>
              <a:pathLst>
                <a:path w="631190" h="144779">
                  <a:moveTo>
                    <a:pt x="630936" y="72389"/>
                  </a:moveTo>
                  <a:lnTo>
                    <a:pt x="591413" y="144779"/>
                  </a:lnTo>
                  <a:lnTo>
                    <a:pt x="591413" y="108584"/>
                  </a:lnTo>
                  <a:lnTo>
                    <a:pt x="0" y="108584"/>
                  </a:lnTo>
                  <a:lnTo>
                    <a:pt x="0" y="36194"/>
                  </a:lnTo>
                  <a:lnTo>
                    <a:pt x="591413" y="36194"/>
                  </a:lnTo>
                  <a:lnTo>
                    <a:pt x="591413" y="0"/>
                  </a:lnTo>
                  <a:lnTo>
                    <a:pt x="630936" y="72389"/>
                  </a:lnTo>
                  <a:close/>
                </a:path>
              </a:pathLst>
            </a:custGeom>
            <a:ln w="12192">
              <a:solidFill>
                <a:srgbClr val="41709C"/>
              </a:solidFill>
            </a:ln>
          </p:spPr>
          <p:txBody>
            <a:bodyPr wrap="square" lIns="0" tIns="0" rIns="0" bIns="0" rtlCol="0"/>
            <a:lstStyle/>
            <a:p>
              <a:endParaRPr/>
            </a:p>
          </p:txBody>
        </p:sp>
      </p:grpSp>
      <p:sp>
        <p:nvSpPr>
          <p:cNvPr id="8" name="object 8"/>
          <p:cNvSpPr txBox="1"/>
          <p:nvPr/>
        </p:nvSpPr>
        <p:spPr>
          <a:xfrm>
            <a:off x="1732809" y="1308877"/>
            <a:ext cx="5180330" cy="1143000"/>
          </a:xfrm>
          <a:prstGeom prst="rect">
            <a:avLst/>
          </a:prstGeom>
        </p:spPr>
        <p:txBody>
          <a:bodyPr vert="horz" wrap="square" lIns="0" tIns="12700" rIns="0" bIns="0" rtlCol="0">
            <a:spAutoFit/>
          </a:bodyPr>
          <a:lstStyle/>
          <a:p>
            <a:pPr marL="243840" algn="ctr">
              <a:lnSpc>
                <a:spcPct val="100000"/>
              </a:lnSpc>
              <a:spcBef>
                <a:spcPts val="100"/>
              </a:spcBef>
            </a:pPr>
            <a:r>
              <a:rPr sz="2400" b="1" dirty="0">
                <a:solidFill>
                  <a:srgbClr val="000099"/>
                </a:solidFill>
                <a:latin typeface="Times New Roman"/>
                <a:cs typeface="Times New Roman"/>
              </a:rPr>
              <a:t>How</a:t>
            </a:r>
            <a:r>
              <a:rPr sz="2400" b="1" spc="-10" dirty="0">
                <a:solidFill>
                  <a:srgbClr val="000099"/>
                </a:solidFill>
                <a:latin typeface="Times New Roman"/>
                <a:cs typeface="Times New Roman"/>
              </a:rPr>
              <a:t> </a:t>
            </a:r>
            <a:r>
              <a:rPr sz="2400" b="1" dirty="0">
                <a:solidFill>
                  <a:srgbClr val="000099"/>
                </a:solidFill>
                <a:latin typeface="Times New Roman"/>
                <a:cs typeface="Times New Roman"/>
              </a:rPr>
              <a:t>to </a:t>
            </a:r>
            <a:r>
              <a:rPr sz="2400" b="1" spc="-10" dirty="0">
                <a:solidFill>
                  <a:srgbClr val="000099"/>
                </a:solidFill>
                <a:latin typeface="Times New Roman"/>
                <a:cs typeface="Times New Roman"/>
              </a:rPr>
              <a:t>Enroll</a:t>
            </a:r>
            <a:endParaRPr sz="2400" dirty="0">
              <a:latin typeface="Times New Roman"/>
              <a:cs typeface="Times New Roman"/>
            </a:endParaRPr>
          </a:p>
          <a:p>
            <a:pPr>
              <a:lnSpc>
                <a:spcPct val="100000"/>
              </a:lnSpc>
              <a:spcBef>
                <a:spcPts val="20"/>
              </a:spcBef>
            </a:pPr>
            <a:endParaRPr sz="3250" dirty="0">
              <a:latin typeface="Times New Roman"/>
              <a:cs typeface="Times New Roman"/>
            </a:endParaRPr>
          </a:p>
          <a:p>
            <a:pPr marL="12700">
              <a:lnSpc>
                <a:spcPct val="100000"/>
              </a:lnSpc>
            </a:pPr>
            <a:r>
              <a:rPr sz="1800" b="1" dirty="0">
                <a:solidFill>
                  <a:srgbClr val="000099"/>
                </a:solidFill>
                <a:latin typeface="Times New Roman"/>
                <a:cs typeface="Times New Roman"/>
              </a:rPr>
              <a:t>USMAP</a:t>
            </a:r>
            <a:r>
              <a:rPr sz="1800" b="1" spc="-100" dirty="0">
                <a:solidFill>
                  <a:srgbClr val="000099"/>
                </a:solidFill>
                <a:latin typeface="Times New Roman"/>
                <a:cs typeface="Times New Roman"/>
              </a:rPr>
              <a:t> </a:t>
            </a:r>
            <a:r>
              <a:rPr sz="1800" b="1" spc="-10" dirty="0">
                <a:solidFill>
                  <a:srgbClr val="000099"/>
                </a:solidFill>
                <a:latin typeface="Times New Roman"/>
                <a:cs typeface="Times New Roman"/>
              </a:rPr>
              <a:t>self-</a:t>
            </a:r>
            <a:r>
              <a:rPr sz="1800" b="1" dirty="0">
                <a:solidFill>
                  <a:srgbClr val="000099"/>
                </a:solidFill>
                <a:latin typeface="Times New Roman"/>
                <a:cs typeface="Times New Roman"/>
              </a:rPr>
              <a:t>service</a:t>
            </a:r>
            <a:r>
              <a:rPr sz="1800" b="1" spc="-25" dirty="0">
                <a:solidFill>
                  <a:srgbClr val="000099"/>
                </a:solidFill>
                <a:latin typeface="Times New Roman"/>
                <a:cs typeface="Times New Roman"/>
              </a:rPr>
              <a:t> </a:t>
            </a:r>
            <a:r>
              <a:rPr sz="1800" b="1" dirty="0">
                <a:solidFill>
                  <a:srgbClr val="000099"/>
                </a:solidFill>
                <a:latin typeface="Times New Roman"/>
                <a:cs typeface="Times New Roman"/>
              </a:rPr>
              <a:t>screen</a:t>
            </a:r>
            <a:r>
              <a:rPr sz="1800" b="1" spc="5" dirty="0">
                <a:solidFill>
                  <a:srgbClr val="000099"/>
                </a:solidFill>
                <a:latin typeface="Times New Roman"/>
                <a:cs typeface="Times New Roman"/>
              </a:rPr>
              <a:t> </a:t>
            </a:r>
            <a:r>
              <a:rPr sz="1800" b="1" dirty="0">
                <a:solidFill>
                  <a:srgbClr val="000099"/>
                </a:solidFill>
                <a:latin typeface="Times New Roman"/>
                <a:cs typeface="Times New Roman"/>
              </a:rPr>
              <a:t>after</a:t>
            </a:r>
            <a:r>
              <a:rPr sz="1800" b="1" spc="-40" dirty="0">
                <a:solidFill>
                  <a:srgbClr val="000099"/>
                </a:solidFill>
                <a:latin typeface="Times New Roman"/>
                <a:cs typeface="Times New Roman"/>
              </a:rPr>
              <a:t> </a:t>
            </a:r>
            <a:r>
              <a:rPr sz="1800" b="1" dirty="0">
                <a:solidFill>
                  <a:srgbClr val="000099"/>
                </a:solidFill>
                <a:latin typeface="Times New Roman"/>
                <a:cs typeface="Times New Roman"/>
              </a:rPr>
              <a:t>CAC</a:t>
            </a:r>
            <a:r>
              <a:rPr sz="1800" b="1" spc="5" dirty="0">
                <a:solidFill>
                  <a:srgbClr val="000099"/>
                </a:solidFill>
                <a:latin typeface="Times New Roman"/>
                <a:cs typeface="Times New Roman"/>
              </a:rPr>
              <a:t> </a:t>
            </a:r>
            <a:r>
              <a:rPr sz="1800" b="1" spc="-10" dirty="0">
                <a:solidFill>
                  <a:srgbClr val="000099"/>
                </a:solidFill>
                <a:latin typeface="Times New Roman"/>
                <a:cs typeface="Times New Roman"/>
              </a:rPr>
              <a:t>authentication</a:t>
            </a:r>
            <a:endParaRPr sz="1800" dirty="0">
              <a:latin typeface="Times New Roman"/>
              <a:cs typeface="Times New Roman"/>
            </a:endParaRPr>
          </a:p>
        </p:txBody>
      </p:sp>
      <p:sp>
        <p:nvSpPr>
          <p:cNvPr id="10" name="object 10"/>
          <p:cNvSpPr txBox="1">
            <a:spLocks noGrp="1"/>
          </p:cNvSpPr>
          <p:nvPr>
            <p:ph type="ftr" sz="quarter" idx="5"/>
          </p:nvPr>
        </p:nvSpPr>
        <p:spPr>
          <a:prstGeom prst="rect">
            <a:avLst/>
          </a:prstGeom>
        </p:spPr>
        <p:txBody>
          <a:bodyPr vert="horz" wrap="square" lIns="0" tIns="635" rIns="0" bIns="0" rtlCol="0">
            <a:spAutoFit/>
          </a:bodyPr>
          <a:lstStyle/>
          <a:p>
            <a:pPr marL="12700">
              <a:lnSpc>
                <a:spcPct val="100000"/>
              </a:lnSpc>
              <a:spcBef>
                <a:spcPts val="5"/>
              </a:spcBef>
            </a:pPr>
            <a:r>
              <a:rPr spc="-10" dirty="0"/>
              <a:t>UNCLASSIFIED</a:t>
            </a: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14</a:t>
            </a:fld>
            <a:endParaRPr spc="-25" dirty="0"/>
          </a:p>
        </p:txBody>
      </p:sp>
      <p:sp>
        <p:nvSpPr>
          <p:cNvPr id="9" name="object 9"/>
          <p:cNvSpPr txBox="1"/>
          <p:nvPr/>
        </p:nvSpPr>
        <p:spPr>
          <a:xfrm>
            <a:off x="223592" y="5516890"/>
            <a:ext cx="4627245" cy="299720"/>
          </a:xfrm>
          <a:prstGeom prst="rect">
            <a:avLst/>
          </a:prstGeom>
        </p:spPr>
        <p:txBody>
          <a:bodyPr vert="horz" wrap="square" lIns="0" tIns="12700" rIns="0" bIns="0" rtlCol="0">
            <a:spAutoFit/>
          </a:bodyPr>
          <a:lstStyle/>
          <a:p>
            <a:pPr marL="12700">
              <a:lnSpc>
                <a:spcPct val="100000"/>
              </a:lnSpc>
              <a:spcBef>
                <a:spcPts val="100"/>
              </a:spcBef>
            </a:pPr>
            <a:r>
              <a:rPr sz="1800" spc="-20" dirty="0">
                <a:solidFill>
                  <a:srgbClr val="000099"/>
                </a:solidFill>
                <a:latin typeface="Times New Roman"/>
                <a:cs typeface="Times New Roman"/>
              </a:rPr>
              <a:t>To</a:t>
            </a:r>
            <a:r>
              <a:rPr sz="1800" spc="-30" dirty="0">
                <a:solidFill>
                  <a:srgbClr val="000099"/>
                </a:solidFill>
                <a:latin typeface="Times New Roman"/>
                <a:cs typeface="Times New Roman"/>
              </a:rPr>
              <a:t> </a:t>
            </a:r>
            <a:r>
              <a:rPr sz="1800" dirty="0">
                <a:solidFill>
                  <a:srgbClr val="000099"/>
                </a:solidFill>
                <a:latin typeface="Times New Roman"/>
                <a:cs typeface="Times New Roman"/>
              </a:rPr>
              <a:t>enroll</a:t>
            </a:r>
            <a:r>
              <a:rPr sz="1800" spc="-30" dirty="0">
                <a:solidFill>
                  <a:srgbClr val="000099"/>
                </a:solidFill>
                <a:latin typeface="Times New Roman"/>
                <a:cs typeface="Times New Roman"/>
              </a:rPr>
              <a:t> </a:t>
            </a:r>
            <a:r>
              <a:rPr sz="1800" dirty="0">
                <a:solidFill>
                  <a:srgbClr val="000099"/>
                </a:solidFill>
                <a:latin typeface="Times New Roman"/>
                <a:cs typeface="Times New Roman"/>
              </a:rPr>
              <a:t>into</a:t>
            </a:r>
            <a:r>
              <a:rPr sz="1800" spc="-30" dirty="0">
                <a:solidFill>
                  <a:srgbClr val="000099"/>
                </a:solidFill>
                <a:latin typeface="Times New Roman"/>
                <a:cs typeface="Times New Roman"/>
              </a:rPr>
              <a:t> </a:t>
            </a:r>
            <a:r>
              <a:rPr sz="1800" dirty="0">
                <a:solidFill>
                  <a:srgbClr val="000099"/>
                </a:solidFill>
                <a:latin typeface="Times New Roman"/>
                <a:cs typeface="Times New Roman"/>
              </a:rPr>
              <a:t>a</a:t>
            </a:r>
            <a:r>
              <a:rPr sz="1800" spc="-55" dirty="0">
                <a:solidFill>
                  <a:srgbClr val="000099"/>
                </a:solidFill>
                <a:latin typeface="Times New Roman"/>
                <a:cs typeface="Times New Roman"/>
              </a:rPr>
              <a:t> </a:t>
            </a:r>
            <a:r>
              <a:rPr sz="1800" dirty="0">
                <a:solidFill>
                  <a:srgbClr val="000099"/>
                </a:solidFill>
                <a:latin typeface="Times New Roman"/>
                <a:cs typeface="Times New Roman"/>
              </a:rPr>
              <a:t>Trade,</a:t>
            </a:r>
            <a:r>
              <a:rPr sz="1800" spc="-30" dirty="0">
                <a:solidFill>
                  <a:srgbClr val="000099"/>
                </a:solidFill>
                <a:latin typeface="Times New Roman"/>
                <a:cs typeface="Times New Roman"/>
              </a:rPr>
              <a:t> </a:t>
            </a:r>
            <a:r>
              <a:rPr sz="1800" dirty="0">
                <a:solidFill>
                  <a:srgbClr val="000099"/>
                </a:solidFill>
                <a:latin typeface="Times New Roman"/>
                <a:cs typeface="Times New Roman"/>
              </a:rPr>
              <a:t>Click</a:t>
            </a:r>
            <a:r>
              <a:rPr sz="1800" spc="-30" dirty="0">
                <a:solidFill>
                  <a:srgbClr val="000099"/>
                </a:solidFill>
                <a:latin typeface="Times New Roman"/>
                <a:cs typeface="Times New Roman"/>
              </a:rPr>
              <a:t> </a:t>
            </a:r>
            <a:r>
              <a:rPr sz="1800" dirty="0">
                <a:solidFill>
                  <a:srgbClr val="000099"/>
                </a:solidFill>
                <a:latin typeface="Times New Roman"/>
                <a:cs typeface="Times New Roman"/>
              </a:rPr>
              <a:t>on</a:t>
            </a:r>
            <a:r>
              <a:rPr sz="1800" spc="-25" dirty="0">
                <a:solidFill>
                  <a:srgbClr val="000099"/>
                </a:solidFill>
                <a:latin typeface="Times New Roman"/>
                <a:cs typeface="Times New Roman"/>
              </a:rPr>
              <a:t> </a:t>
            </a:r>
            <a:r>
              <a:rPr sz="1800" dirty="0">
                <a:solidFill>
                  <a:srgbClr val="000099"/>
                </a:solidFill>
                <a:latin typeface="Times New Roman"/>
                <a:cs typeface="Times New Roman"/>
              </a:rPr>
              <a:t>“All</a:t>
            </a:r>
            <a:r>
              <a:rPr sz="1800" spc="-10" dirty="0">
                <a:solidFill>
                  <a:srgbClr val="000099"/>
                </a:solidFill>
                <a:latin typeface="Times New Roman"/>
                <a:cs typeface="Times New Roman"/>
              </a:rPr>
              <a:t> Enrollments”</a:t>
            </a:r>
            <a:endParaRPr sz="1800" dirty="0">
              <a:latin typeface="Times New Roman"/>
              <a:cs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948055">
              <a:lnSpc>
                <a:spcPct val="100000"/>
              </a:lnSpc>
              <a:spcBef>
                <a:spcPts val="100"/>
              </a:spcBef>
            </a:pPr>
            <a:r>
              <a:rPr dirty="0">
                <a:latin typeface="Times New Roman"/>
                <a:cs typeface="Times New Roman"/>
              </a:rPr>
              <a:t>Competency</a:t>
            </a:r>
            <a:r>
              <a:rPr spc="-35" dirty="0">
                <a:latin typeface="Times New Roman"/>
                <a:cs typeface="Times New Roman"/>
              </a:rPr>
              <a:t> </a:t>
            </a:r>
            <a:r>
              <a:rPr dirty="0">
                <a:latin typeface="Times New Roman"/>
                <a:cs typeface="Times New Roman"/>
              </a:rPr>
              <a:t>Based</a:t>
            </a:r>
            <a:r>
              <a:rPr spc="-15" dirty="0">
                <a:latin typeface="Times New Roman"/>
                <a:cs typeface="Times New Roman"/>
              </a:rPr>
              <a:t> </a:t>
            </a:r>
            <a:r>
              <a:rPr spc="-10" dirty="0">
                <a:latin typeface="Times New Roman"/>
                <a:cs typeface="Times New Roman"/>
              </a:rPr>
              <a:t>Process</a:t>
            </a:r>
          </a:p>
        </p:txBody>
      </p:sp>
      <p:pic>
        <p:nvPicPr>
          <p:cNvPr id="3" name="object 3"/>
          <p:cNvPicPr/>
          <p:nvPr/>
        </p:nvPicPr>
        <p:blipFill>
          <a:blip r:embed="rId2" cstate="print"/>
          <a:stretch>
            <a:fillRect/>
          </a:stretch>
        </p:blipFill>
        <p:spPr>
          <a:xfrm>
            <a:off x="89915" y="36576"/>
            <a:ext cx="833628" cy="854963"/>
          </a:xfrm>
          <a:prstGeom prst="rect">
            <a:avLst/>
          </a:prstGeom>
        </p:spPr>
      </p:pic>
      <p:sp>
        <p:nvSpPr>
          <p:cNvPr id="4" name="object 4"/>
          <p:cNvSpPr txBox="1"/>
          <p:nvPr/>
        </p:nvSpPr>
        <p:spPr>
          <a:xfrm>
            <a:off x="3721524" y="1264603"/>
            <a:ext cx="1264285" cy="330835"/>
          </a:xfrm>
          <a:prstGeom prst="rect">
            <a:avLst/>
          </a:prstGeom>
        </p:spPr>
        <p:txBody>
          <a:bodyPr vert="horz" wrap="square" lIns="0" tIns="13335" rIns="0" bIns="0" rtlCol="0">
            <a:spAutoFit/>
          </a:bodyPr>
          <a:lstStyle/>
          <a:p>
            <a:pPr marL="12700">
              <a:lnSpc>
                <a:spcPct val="100000"/>
              </a:lnSpc>
              <a:spcBef>
                <a:spcPts val="105"/>
              </a:spcBef>
            </a:pPr>
            <a:r>
              <a:rPr sz="2000" b="1" spc="-10" dirty="0">
                <a:solidFill>
                  <a:srgbClr val="000099"/>
                </a:solidFill>
                <a:latin typeface="Times New Roman"/>
                <a:cs typeface="Times New Roman"/>
              </a:rPr>
              <a:t>Enrollment</a:t>
            </a:r>
            <a:endParaRPr sz="2000" dirty="0">
              <a:latin typeface="Times New Roman"/>
              <a:cs typeface="Times New Roman"/>
            </a:endParaRPr>
          </a:p>
        </p:txBody>
      </p:sp>
      <p:grpSp>
        <p:nvGrpSpPr>
          <p:cNvPr id="6" name="object 6"/>
          <p:cNvGrpSpPr/>
          <p:nvPr/>
        </p:nvGrpSpPr>
        <p:grpSpPr>
          <a:xfrm>
            <a:off x="511347" y="3590637"/>
            <a:ext cx="8271002" cy="2034539"/>
            <a:chOff x="528827" y="1959864"/>
            <a:chExt cx="8271002" cy="2034539"/>
          </a:xfrm>
        </p:grpSpPr>
        <p:pic>
          <p:nvPicPr>
            <p:cNvPr id="7" name="object 7"/>
            <p:cNvPicPr/>
            <p:nvPr/>
          </p:nvPicPr>
          <p:blipFill>
            <a:blip r:embed="rId3" cstate="print"/>
            <a:stretch>
              <a:fillRect/>
            </a:stretch>
          </p:blipFill>
          <p:spPr>
            <a:xfrm>
              <a:off x="528827" y="1959864"/>
              <a:ext cx="7853159" cy="2034539"/>
            </a:xfrm>
            <a:prstGeom prst="rect">
              <a:avLst/>
            </a:prstGeom>
          </p:spPr>
        </p:pic>
        <p:sp>
          <p:nvSpPr>
            <p:cNvPr id="8" name="object 8"/>
            <p:cNvSpPr/>
            <p:nvPr/>
          </p:nvSpPr>
          <p:spPr>
            <a:xfrm>
              <a:off x="8191499" y="2409444"/>
              <a:ext cx="608330" cy="170815"/>
            </a:xfrm>
            <a:custGeom>
              <a:avLst/>
              <a:gdLst/>
              <a:ahLst/>
              <a:cxnLst/>
              <a:rect l="l" t="t" r="r" b="b"/>
              <a:pathLst>
                <a:path w="608329" h="170814">
                  <a:moveTo>
                    <a:pt x="28092" y="0"/>
                  </a:moveTo>
                  <a:lnTo>
                    <a:pt x="0" y="85344"/>
                  </a:lnTo>
                  <a:lnTo>
                    <a:pt x="28092" y="170688"/>
                  </a:lnTo>
                  <a:lnTo>
                    <a:pt x="28092" y="128016"/>
                  </a:lnTo>
                  <a:lnTo>
                    <a:pt x="608076" y="128016"/>
                  </a:lnTo>
                  <a:lnTo>
                    <a:pt x="608076" y="42672"/>
                  </a:lnTo>
                  <a:lnTo>
                    <a:pt x="28092" y="42672"/>
                  </a:lnTo>
                  <a:lnTo>
                    <a:pt x="28092" y="0"/>
                  </a:lnTo>
                  <a:close/>
                </a:path>
              </a:pathLst>
            </a:custGeom>
            <a:solidFill>
              <a:srgbClr val="FF0000"/>
            </a:solidFill>
          </p:spPr>
          <p:txBody>
            <a:bodyPr wrap="square" lIns="0" tIns="0" rIns="0" bIns="0" rtlCol="0"/>
            <a:lstStyle/>
            <a:p>
              <a:endParaRPr/>
            </a:p>
          </p:txBody>
        </p:sp>
        <p:sp>
          <p:nvSpPr>
            <p:cNvPr id="9" name="object 9"/>
            <p:cNvSpPr/>
            <p:nvPr/>
          </p:nvSpPr>
          <p:spPr>
            <a:xfrm>
              <a:off x="8191499" y="2409444"/>
              <a:ext cx="608330" cy="170815"/>
            </a:xfrm>
            <a:custGeom>
              <a:avLst/>
              <a:gdLst/>
              <a:ahLst/>
              <a:cxnLst/>
              <a:rect l="l" t="t" r="r" b="b"/>
              <a:pathLst>
                <a:path w="608329" h="170814">
                  <a:moveTo>
                    <a:pt x="0" y="85344"/>
                  </a:moveTo>
                  <a:lnTo>
                    <a:pt x="28092" y="0"/>
                  </a:lnTo>
                  <a:lnTo>
                    <a:pt x="28092" y="42672"/>
                  </a:lnTo>
                  <a:lnTo>
                    <a:pt x="608076" y="42672"/>
                  </a:lnTo>
                  <a:lnTo>
                    <a:pt x="608076" y="128016"/>
                  </a:lnTo>
                  <a:lnTo>
                    <a:pt x="28092" y="128016"/>
                  </a:lnTo>
                  <a:lnTo>
                    <a:pt x="28092" y="170688"/>
                  </a:lnTo>
                  <a:lnTo>
                    <a:pt x="0" y="85344"/>
                  </a:lnTo>
                  <a:close/>
                </a:path>
              </a:pathLst>
            </a:custGeom>
            <a:ln w="12191">
              <a:solidFill>
                <a:srgbClr val="41709C"/>
              </a:solidFill>
            </a:ln>
          </p:spPr>
          <p:txBody>
            <a:bodyPr wrap="square" lIns="0" tIns="0" rIns="0" bIns="0" rtlCol="0"/>
            <a:lstStyle/>
            <a:p>
              <a:endParaRPr/>
            </a:p>
          </p:txBody>
        </p:sp>
      </p:grpSp>
      <p:sp>
        <p:nvSpPr>
          <p:cNvPr id="12" name="object 12"/>
          <p:cNvSpPr txBox="1">
            <a:spLocks noGrp="1"/>
          </p:cNvSpPr>
          <p:nvPr>
            <p:ph type="ftr" sz="quarter" idx="5"/>
          </p:nvPr>
        </p:nvSpPr>
        <p:spPr>
          <a:prstGeom prst="rect">
            <a:avLst/>
          </a:prstGeom>
        </p:spPr>
        <p:txBody>
          <a:bodyPr vert="horz" wrap="square" lIns="0" tIns="635" rIns="0" bIns="0" rtlCol="0">
            <a:spAutoFit/>
          </a:bodyPr>
          <a:lstStyle/>
          <a:p>
            <a:pPr marL="12700">
              <a:lnSpc>
                <a:spcPct val="100000"/>
              </a:lnSpc>
              <a:spcBef>
                <a:spcPts val="5"/>
              </a:spcBef>
            </a:pPr>
            <a:r>
              <a:rPr spc="-10" dirty="0"/>
              <a:t>UNCLASSIFIED</a:t>
            </a: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15</a:t>
            </a:fld>
            <a:endParaRPr spc="-25" dirty="0"/>
          </a:p>
        </p:txBody>
      </p:sp>
      <p:cxnSp>
        <p:nvCxnSpPr>
          <p:cNvPr id="17" name="Straight Arrow Connector 16">
            <a:extLst>
              <a:ext uri="{FF2B5EF4-FFF2-40B4-BE49-F238E27FC236}">
                <a16:creationId xmlns:a16="http://schemas.microsoft.com/office/drawing/2014/main" id="{85BE3F72-BE7D-7CC8-1CE9-1F8704CD2222}"/>
              </a:ext>
            </a:extLst>
          </p:cNvPr>
          <p:cNvCxnSpPr/>
          <p:nvPr/>
        </p:nvCxnSpPr>
        <p:spPr>
          <a:xfrm flipH="1">
            <a:off x="3587911" y="4881562"/>
            <a:ext cx="597324" cy="76200"/>
          </a:xfrm>
          <a:prstGeom prst="straightConnector1">
            <a:avLst/>
          </a:prstGeom>
          <a:ln w="50800">
            <a:tailEnd type="triangle"/>
          </a:ln>
        </p:spPr>
        <p:style>
          <a:lnRef idx="1">
            <a:schemeClr val="accent2"/>
          </a:lnRef>
          <a:fillRef idx="0">
            <a:schemeClr val="accent2"/>
          </a:fillRef>
          <a:effectRef idx="0">
            <a:schemeClr val="accent2"/>
          </a:effectRef>
          <a:fontRef idx="minor">
            <a:schemeClr val="tx1"/>
          </a:fontRef>
        </p:style>
      </p:cxnSp>
      <p:cxnSp>
        <p:nvCxnSpPr>
          <p:cNvPr id="19" name="Straight Arrow Connector 18">
            <a:extLst>
              <a:ext uri="{FF2B5EF4-FFF2-40B4-BE49-F238E27FC236}">
                <a16:creationId xmlns:a16="http://schemas.microsoft.com/office/drawing/2014/main" id="{7018590E-A75C-1676-00E2-3F0BD0F5E1C9}"/>
              </a:ext>
            </a:extLst>
          </p:cNvPr>
          <p:cNvCxnSpPr>
            <a:cxnSpLocks/>
          </p:cNvCxnSpPr>
          <p:nvPr/>
        </p:nvCxnSpPr>
        <p:spPr>
          <a:xfrm flipH="1">
            <a:off x="2514600" y="4881562"/>
            <a:ext cx="1740324" cy="495300"/>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object 5"/>
          <p:cNvSpPr txBox="1"/>
          <p:nvPr/>
        </p:nvSpPr>
        <p:spPr>
          <a:xfrm>
            <a:off x="392517" y="1788702"/>
            <a:ext cx="8557895" cy="139700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00099"/>
                </a:solidFill>
                <a:latin typeface="Times New Roman"/>
                <a:cs typeface="Times New Roman"/>
              </a:rPr>
              <a:t>If</a:t>
            </a:r>
            <a:r>
              <a:rPr sz="1800" spc="-20" dirty="0">
                <a:solidFill>
                  <a:srgbClr val="000099"/>
                </a:solidFill>
                <a:latin typeface="Times New Roman"/>
                <a:cs typeface="Times New Roman"/>
              </a:rPr>
              <a:t> </a:t>
            </a:r>
            <a:r>
              <a:rPr sz="1800" dirty="0">
                <a:solidFill>
                  <a:srgbClr val="000099"/>
                </a:solidFill>
                <a:latin typeface="Times New Roman"/>
                <a:cs typeface="Times New Roman"/>
              </a:rPr>
              <a:t>you</a:t>
            </a:r>
            <a:r>
              <a:rPr sz="1800" spc="-20" dirty="0">
                <a:solidFill>
                  <a:srgbClr val="000099"/>
                </a:solidFill>
                <a:latin typeface="Times New Roman"/>
                <a:cs typeface="Times New Roman"/>
              </a:rPr>
              <a:t> </a:t>
            </a:r>
            <a:r>
              <a:rPr sz="1800" dirty="0">
                <a:solidFill>
                  <a:srgbClr val="000099"/>
                </a:solidFill>
                <a:latin typeface="Times New Roman"/>
                <a:cs typeface="Times New Roman"/>
              </a:rPr>
              <a:t>have been</a:t>
            </a:r>
            <a:r>
              <a:rPr sz="1800" spc="-10" dirty="0">
                <a:solidFill>
                  <a:srgbClr val="000099"/>
                </a:solidFill>
                <a:latin typeface="Times New Roman"/>
                <a:cs typeface="Times New Roman"/>
              </a:rPr>
              <a:t> </a:t>
            </a:r>
            <a:r>
              <a:rPr sz="1800" dirty="0">
                <a:solidFill>
                  <a:srgbClr val="000099"/>
                </a:solidFill>
                <a:latin typeface="Times New Roman"/>
                <a:cs typeface="Times New Roman"/>
              </a:rPr>
              <a:t>enrolled</a:t>
            </a:r>
            <a:r>
              <a:rPr sz="1800" spc="-15" dirty="0">
                <a:solidFill>
                  <a:srgbClr val="000099"/>
                </a:solidFill>
                <a:latin typeface="Times New Roman"/>
                <a:cs typeface="Times New Roman"/>
              </a:rPr>
              <a:t> </a:t>
            </a:r>
            <a:r>
              <a:rPr sz="1800" dirty="0">
                <a:solidFill>
                  <a:srgbClr val="000099"/>
                </a:solidFill>
                <a:latin typeface="Times New Roman"/>
                <a:cs typeface="Times New Roman"/>
              </a:rPr>
              <a:t>before,</a:t>
            </a:r>
            <a:r>
              <a:rPr sz="1800" spc="-15" dirty="0">
                <a:solidFill>
                  <a:srgbClr val="000099"/>
                </a:solidFill>
                <a:latin typeface="Times New Roman"/>
                <a:cs typeface="Times New Roman"/>
              </a:rPr>
              <a:t> </a:t>
            </a:r>
            <a:r>
              <a:rPr sz="1800" dirty="0">
                <a:solidFill>
                  <a:srgbClr val="000099"/>
                </a:solidFill>
                <a:latin typeface="Times New Roman"/>
                <a:cs typeface="Times New Roman"/>
              </a:rPr>
              <a:t>the</a:t>
            </a:r>
            <a:r>
              <a:rPr sz="1800" spc="-5" dirty="0">
                <a:solidFill>
                  <a:srgbClr val="000099"/>
                </a:solidFill>
                <a:latin typeface="Times New Roman"/>
                <a:cs typeface="Times New Roman"/>
              </a:rPr>
              <a:t> </a:t>
            </a:r>
            <a:r>
              <a:rPr sz="1800" dirty="0">
                <a:solidFill>
                  <a:srgbClr val="000099"/>
                </a:solidFill>
                <a:latin typeface="Times New Roman"/>
                <a:cs typeface="Times New Roman"/>
              </a:rPr>
              <a:t>page shows all the</a:t>
            </a:r>
            <a:r>
              <a:rPr sz="1800" spc="-40" dirty="0">
                <a:solidFill>
                  <a:srgbClr val="000099"/>
                </a:solidFill>
                <a:latin typeface="Times New Roman"/>
                <a:cs typeface="Times New Roman"/>
              </a:rPr>
              <a:t> </a:t>
            </a:r>
            <a:r>
              <a:rPr sz="1800" dirty="0">
                <a:solidFill>
                  <a:srgbClr val="000099"/>
                </a:solidFill>
                <a:latin typeface="Times New Roman"/>
                <a:cs typeface="Times New Roman"/>
              </a:rPr>
              <a:t>Trades</a:t>
            </a:r>
            <a:r>
              <a:rPr sz="1800" spc="-10" dirty="0">
                <a:solidFill>
                  <a:srgbClr val="000099"/>
                </a:solidFill>
                <a:latin typeface="Times New Roman"/>
                <a:cs typeface="Times New Roman"/>
              </a:rPr>
              <a:t> </a:t>
            </a:r>
            <a:r>
              <a:rPr sz="1800" dirty="0">
                <a:solidFill>
                  <a:srgbClr val="000099"/>
                </a:solidFill>
                <a:latin typeface="Times New Roman"/>
                <a:cs typeface="Times New Roman"/>
              </a:rPr>
              <a:t>you</a:t>
            </a:r>
            <a:r>
              <a:rPr sz="1800" spc="-25" dirty="0">
                <a:solidFill>
                  <a:srgbClr val="000099"/>
                </a:solidFill>
                <a:latin typeface="Times New Roman"/>
                <a:cs typeface="Times New Roman"/>
              </a:rPr>
              <a:t> </a:t>
            </a:r>
            <a:r>
              <a:rPr sz="1800" dirty="0">
                <a:solidFill>
                  <a:srgbClr val="000099"/>
                </a:solidFill>
                <a:latin typeface="Times New Roman"/>
                <a:cs typeface="Times New Roman"/>
              </a:rPr>
              <a:t>have</a:t>
            </a:r>
            <a:r>
              <a:rPr sz="1800" spc="-5" dirty="0">
                <a:solidFill>
                  <a:srgbClr val="000099"/>
                </a:solidFill>
                <a:latin typeface="Times New Roman"/>
                <a:cs typeface="Times New Roman"/>
              </a:rPr>
              <a:t> </a:t>
            </a:r>
            <a:r>
              <a:rPr sz="1800" dirty="0">
                <a:solidFill>
                  <a:srgbClr val="000099"/>
                </a:solidFill>
                <a:latin typeface="Times New Roman"/>
                <a:cs typeface="Times New Roman"/>
              </a:rPr>
              <a:t>enrolled</a:t>
            </a:r>
            <a:r>
              <a:rPr sz="1800" spc="-15" dirty="0">
                <a:solidFill>
                  <a:srgbClr val="000099"/>
                </a:solidFill>
                <a:latin typeface="Times New Roman"/>
                <a:cs typeface="Times New Roman"/>
              </a:rPr>
              <a:t> </a:t>
            </a:r>
            <a:r>
              <a:rPr sz="1800" spc="-25" dirty="0">
                <a:solidFill>
                  <a:srgbClr val="000099"/>
                </a:solidFill>
                <a:latin typeface="Times New Roman"/>
                <a:cs typeface="Times New Roman"/>
              </a:rPr>
              <a:t>in.</a:t>
            </a:r>
            <a:endParaRPr sz="1800" dirty="0">
              <a:latin typeface="Times New Roman"/>
              <a:cs typeface="Times New Roman"/>
            </a:endParaRPr>
          </a:p>
          <a:p>
            <a:pPr>
              <a:lnSpc>
                <a:spcPct val="100000"/>
              </a:lnSpc>
              <a:spcBef>
                <a:spcPts val="30"/>
              </a:spcBef>
            </a:pPr>
            <a:endParaRPr sz="1850" dirty="0">
              <a:latin typeface="Times New Roman"/>
              <a:cs typeface="Times New Roman"/>
            </a:endParaRPr>
          </a:p>
          <a:p>
            <a:pPr marL="12700" marR="5080">
              <a:lnSpc>
                <a:spcPct val="100000"/>
              </a:lnSpc>
            </a:pPr>
            <a:r>
              <a:rPr sz="1800" spc="-20" dirty="0">
                <a:solidFill>
                  <a:srgbClr val="000099"/>
                </a:solidFill>
                <a:latin typeface="Times New Roman"/>
                <a:cs typeface="Times New Roman"/>
              </a:rPr>
              <a:t>To</a:t>
            </a:r>
            <a:r>
              <a:rPr sz="1800" spc="-50" dirty="0">
                <a:solidFill>
                  <a:srgbClr val="000099"/>
                </a:solidFill>
                <a:latin typeface="Times New Roman"/>
                <a:cs typeface="Times New Roman"/>
              </a:rPr>
              <a:t> </a:t>
            </a:r>
            <a:r>
              <a:rPr sz="1800" dirty="0">
                <a:solidFill>
                  <a:srgbClr val="000099"/>
                </a:solidFill>
                <a:latin typeface="Times New Roman"/>
                <a:cs typeface="Times New Roman"/>
              </a:rPr>
              <a:t>enroll</a:t>
            </a:r>
            <a:r>
              <a:rPr sz="1800" spc="-40" dirty="0">
                <a:solidFill>
                  <a:srgbClr val="000099"/>
                </a:solidFill>
                <a:latin typeface="Times New Roman"/>
                <a:cs typeface="Times New Roman"/>
              </a:rPr>
              <a:t> </a:t>
            </a:r>
            <a:r>
              <a:rPr sz="1800" dirty="0">
                <a:solidFill>
                  <a:srgbClr val="000099"/>
                </a:solidFill>
                <a:latin typeface="Times New Roman"/>
                <a:cs typeface="Times New Roman"/>
              </a:rPr>
              <a:t>into</a:t>
            </a:r>
            <a:r>
              <a:rPr sz="1800" spc="-40" dirty="0">
                <a:solidFill>
                  <a:srgbClr val="000099"/>
                </a:solidFill>
                <a:latin typeface="Times New Roman"/>
                <a:cs typeface="Times New Roman"/>
              </a:rPr>
              <a:t> </a:t>
            </a:r>
            <a:r>
              <a:rPr sz="1800" dirty="0">
                <a:solidFill>
                  <a:srgbClr val="000099"/>
                </a:solidFill>
                <a:latin typeface="Times New Roman"/>
                <a:cs typeface="Times New Roman"/>
              </a:rPr>
              <a:t>a</a:t>
            </a:r>
            <a:r>
              <a:rPr sz="1800" spc="-30" dirty="0">
                <a:solidFill>
                  <a:srgbClr val="000099"/>
                </a:solidFill>
                <a:latin typeface="Times New Roman"/>
                <a:cs typeface="Times New Roman"/>
              </a:rPr>
              <a:t> </a:t>
            </a:r>
            <a:r>
              <a:rPr sz="1800" dirty="0">
                <a:solidFill>
                  <a:srgbClr val="000099"/>
                </a:solidFill>
                <a:latin typeface="Times New Roman"/>
                <a:cs typeface="Times New Roman"/>
              </a:rPr>
              <a:t>new</a:t>
            </a:r>
            <a:r>
              <a:rPr sz="1800" spc="-65" dirty="0">
                <a:solidFill>
                  <a:srgbClr val="000099"/>
                </a:solidFill>
                <a:latin typeface="Times New Roman"/>
                <a:cs typeface="Times New Roman"/>
              </a:rPr>
              <a:t> </a:t>
            </a:r>
            <a:r>
              <a:rPr sz="1800" dirty="0">
                <a:solidFill>
                  <a:srgbClr val="000099"/>
                </a:solidFill>
                <a:latin typeface="Times New Roman"/>
                <a:cs typeface="Times New Roman"/>
              </a:rPr>
              <a:t>Trade,</a:t>
            </a:r>
            <a:r>
              <a:rPr sz="1800" spc="-40" dirty="0">
                <a:solidFill>
                  <a:srgbClr val="000099"/>
                </a:solidFill>
                <a:latin typeface="Times New Roman"/>
                <a:cs typeface="Times New Roman"/>
              </a:rPr>
              <a:t> </a:t>
            </a:r>
            <a:r>
              <a:rPr sz="1800" dirty="0">
                <a:solidFill>
                  <a:srgbClr val="000099"/>
                </a:solidFill>
                <a:latin typeface="Times New Roman"/>
                <a:cs typeface="Times New Roman"/>
              </a:rPr>
              <a:t>click</a:t>
            </a:r>
            <a:r>
              <a:rPr sz="1800" spc="-50" dirty="0">
                <a:solidFill>
                  <a:srgbClr val="000099"/>
                </a:solidFill>
                <a:latin typeface="Times New Roman"/>
                <a:cs typeface="Times New Roman"/>
              </a:rPr>
              <a:t> </a:t>
            </a:r>
            <a:r>
              <a:rPr sz="1800" spc="-30" dirty="0">
                <a:solidFill>
                  <a:srgbClr val="000099"/>
                </a:solidFill>
                <a:latin typeface="Times New Roman"/>
                <a:cs typeface="Times New Roman"/>
              </a:rPr>
              <a:t>“</a:t>
            </a:r>
            <a:r>
              <a:rPr sz="1800" b="1" spc="-30" dirty="0">
                <a:solidFill>
                  <a:srgbClr val="000099"/>
                </a:solidFill>
                <a:latin typeface="Times New Roman"/>
                <a:cs typeface="Times New Roman"/>
              </a:rPr>
              <a:t>START</a:t>
            </a:r>
            <a:r>
              <a:rPr sz="1800" b="1" spc="-45" dirty="0">
                <a:solidFill>
                  <a:srgbClr val="000099"/>
                </a:solidFill>
                <a:latin typeface="Times New Roman"/>
                <a:cs typeface="Times New Roman"/>
              </a:rPr>
              <a:t> </a:t>
            </a:r>
            <a:r>
              <a:rPr sz="1800" b="1" dirty="0">
                <a:solidFill>
                  <a:srgbClr val="000099"/>
                </a:solidFill>
                <a:latin typeface="Times New Roman"/>
                <a:cs typeface="Times New Roman"/>
              </a:rPr>
              <a:t>NEW</a:t>
            </a:r>
            <a:r>
              <a:rPr sz="1800" b="1" spc="-60" dirty="0">
                <a:solidFill>
                  <a:srgbClr val="000099"/>
                </a:solidFill>
                <a:latin typeface="Times New Roman"/>
                <a:cs typeface="Times New Roman"/>
              </a:rPr>
              <a:t> </a:t>
            </a:r>
            <a:r>
              <a:rPr sz="1800" b="1" dirty="0">
                <a:solidFill>
                  <a:srgbClr val="000099"/>
                </a:solidFill>
                <a:latin typeface="Times New Roman"/>
                <a:cs typeface="Times New Roman"/>
              </a:rPr>
              <a:t>REGISTRATION</a:t>
            </a:r>
            <a:r>
              <a:rPr sz="1800" dirty="0">
                <a:solidFill>
                  <a:srgbClr val="000099"/>
                </a:solidFill>
                <a:latin typeface="Times New Roman"/>
                <a:cs typeface="Times New Roman"/>
              </a:rPr>
              <a:t>.”</a:t>
            </a:r>
            <a:r>
              <a:rPr sz="1800" spc="370" dirty="0">
                <a:solidFill>
                  <a:srgbClr val="000099"/>
                </a:solidFill>
                <a:latin typeface="Times New Roman"/>
                <a:cs typeface="Times New Roman"/>
              </a:rPr>
              <a:t> </a:t>
            </a:r>
            <a:r>
              <a:rPr sz="1800" dirty="0">
                <a:solidFill>
                  <a:srgbClr val="000099"/>
                </a:solidFill>
                <a:latin typeface="Times New Roman"/>
                <a:cs typeface="Times New Roman"/>
              </a:rPr>
              <a:t>This</a:t>
            </a:r>
            <a:r>
              <a:rPr sz="1800" spc="-35" dirty="0">
                <a:solidFill>
                  <a:srgbClr val="000099"/>
                </a:solidFill>
                <a:latin typeface="Times New Roman"/>
                <a:cs typeface="Times New Roman"/>
              </a:rPr>
              <a:t> </a:t>
            </a:r>
            <a:r>
              <a:rPr sz="1800" dirty="0">
                <a:solidFill>
                  <a:srgbClr val="000099"/>
                </a:solidFill>
                <a:latin typeface="Times New Roman"/>
                <a:cs typeface="Times New Roman"/>
              </a:rPr>
              <a:t>page</a:t>
            </a:r>
            <a:r>
              <a:rPr sz="1800" spc="-30" dirty="0">
                <a:solidFill>
                  <a:srgbClr val="000099"/>
                </a:solidFill>
                <a:latin typeface="Times New Roman"/>
                <a:cs typeface="Times New Roman"/>
              </a:rPr>
              <a:t> </a:t>
            </a:r>
            <a:r>
              <a:rPr sz="1800" spc="-10" dirty="0">
                <a:solidFill>
                  <a:srgbClr val="000099"/>
                </a:solidFill>
                <a:latin typeface="Times New Roman"/>
                <a:cs typeface="Times New Roman"/>
              </a:rPr>
              <a:t>shows </a:t>
            </a:r>
            <a:r>
              <a:rPr sz="1800" dirty="0">
                <a:solidFill>
                  <a:srgbClr val="000099"/>
                </a:solidFill>
                <a:latin typeface="Times New Roman"/>
                <a:cs typeface="Times New Roman"/>
              </a:rPr>
              <a:t>available</a:t>
            </a:r>
            <a:r>
              <a:rPr sz="1800" spc="-85" dirty="0">
                <a:solidFill>
                  <a:srgbClr val="000099"/>
                </a:solidFill>
                <a:latin typeface="Times New Roman"/>
                <a:cs typeface="Times New Roman"/>
              </a:rPr>
              <a:t> </a:t>
            </a:r>
            <a:r>
              <a:rPr sz="1800" dirty="0">
                <a:solidFill>
                  <a:srgbClr val="000099"/>
                </a:solidFill>
                <a:latin typeface="Times New Roman"/>
                <a:cs typeface="Times New Roman"/>
              </a:rPr>
              <a:t>Trades</a:t>
            </a:r>
            <a:r>
              <a:rPr sz="1800" spc="-20" dirty="0">
                <a:solidFill>
                  <a:srgbClr val="000099"/>
                </a:solidFill>
                <a:latin typeface="Times New Roman"/>
                <a:cs typeface="Times New Roman"/>
              </a:rPr>
              <a:t> </a:t>
            </a:r>
            <a:r>
              <a:rPr sz="1800" dirty="0">
                <a:solidFill>
                  <a:srgbClr val="000099"/>
                </a:solidFill>
                <a:latin typeface="Times New Roman"/>
                <a:cs typeface="Times New Roman"/>
              </a:rPr>
              <a:t>you</a:t>
            </a:r>
            <a:r>
              <a:rPr sz="1800" spc="-25" dirty="0">
                <a:solidFill>
                  <a:srgbClr val="000099"/>
                </a:solidFill>
                <a:latin typeface="Times New Roman"/>
                <a:cs typeface="Times New Roman"/>
              </a:rPr>
              <a:t> </a:t>
            </a:r>
            <a:r>
              <a:rPr sz="1800" dirty="0">
                <a:solidFill>
                  <a:srgbClr val="000099"/>
                </a:solidFill>
                <a:latin typeface="Times New Roman"/>
                <a:cs typeface="Times New Roman"/>
              </a:rPr>
              <a:t>are</a:t>
            </a:r>
            <a:r>
              <a:rPr sz="1800" spc="-25" dirty="0">
                <a:solidFill>
                  <a:srgbClr val="000099"/>
                </a:solidFill>
                <a:latin typeface="Times New Roman"/>
                <a:cs typeface="Times New Roman"/>
              </a:rPr>
              <a:t> </a:t>
            </a:r>
            <a:r>
              <a:rPr sz="1800" dirty="0">
                <a:solidFill>
                  <a:srgbClr val="000099"/>
                </a:solidFill>
                <a:latin typeface="Times New Roman"/>
                <a:cs typeface="Times New Roman"/>
              </a:rPr>
              <a:t>eligible</a:t>
            </a:r>
            <a:r>
              <a:rPr sz="1800" spc="-20" dirty="0">
                <a:solidFill>
                  <a:srgbClr val="000099"/>
                </a:solidFill>
                <a:latin typeface="Times New Roman"/>
                <a:cs typeface="Times New Roman"/>
              </a:rPr>
              <a:t> </a:t>
            </a:r>
            <a:r>
              <a:rPr sz="1800" dirty="0">
                <a:solidFill>
                  <a:srgbClr val="000099"/>
                </a:solidFill>
                <a:latin typeface="Times New Roman"/>
                <a:cs typeface="Times New Roman"/>
              </a:rPr>
              <a:t>to</a:t>
            </a:r>
            <a:r>
              <a:rPr sz="1800" spc="-15" dirty="0">
                <a:solidFill>
                  <a:srgbClr val="000099"/>
                </a:solidFill>
                <a:latin typeface="Times New Roman"/>
                <a:cs typeface="Times New Roman"/>
              </a:rPr>
              <a:t> </a:t>
            </a:r>
            <a:r>
              <a:rPr sz="1800" dirty="0">
                <a:solidFill>
                  <a:srgbClr val="000099"/>
                </a:solidFill>
                <a:latin typeface="Times New Roman"/>
                <a:cs typeface="Times New Roman"/>
              </a:rPr>
              <a:t>enroll</a:t>
            </a:r>
            <a:r>
              <a:rPr sz="1800" spc="-15" dirty="0">
                <a:solidFill>
                  <a:srgbClr val="000099"/>
                </a:solidFill>
                <a:latin typeface="Times New Roman"/>
                <a:cs typeface="Times New Roman"/>
              </a:rPr>
              <a:t> </a:t>
            </a:r>
            <a:r>
              <a:rPr sz="1800" dirty="0">
                <a:solidFill>
                  <a:srgbClr val="000099"/>
                </a:solidFill>
                <a:latin typeface="Times New Roman"/>
                <a:cs typeface="Times New Roman"/>
              </a:rPr>
              <a:t>in.</a:t>
            </a:r>
            <a:r>
              <a:rPr sz="1800" spc="360" dirty="0">
                <a:solidFill>
                  <a:srgbClr val="000099"/>
                </a:solidFill>
                <a:latin typeface="Times New Roman"/>
                <a:cs typeface="Times New Roman"/>
              </a:rPr>
              <a:t> </a:t>
            </a:r>
            <a:r>
              <a:rPr sz="1800" spc="-40" dirty="0">
                <a:solidFill>
                  <a:srgbClr val="000099"/>
                </a:solidFill>
                <a:latin typeface="Times New Roman"/>
                <a:cs typeface="Times New Roman"/>
              </a:rPr>
              <a:t>You</a:t>
            </a:r>
            <a:r>
              <a:rPr sz="1800" dirty="0">
                <a:solidFill>
                  <a:srgbClr val="000099"/>
                </a:solidFill>
                <a:latin typeface="Times New Roman"/>
                <a:cs typeface="Times New Roman"/>
              </a:rPr>
              <a:t> will</a:t>
            </a:r>
            <a:r>
              <a:rPr sz="1800" spc="-15" dirty="0">
                <a:solidFill>
                  <a:srgbClr val="000099"/>
                </a:solidFill>
                <a:latin typeface="Times New Roman"/>
                <a:cs typeface="Times New Roman"/>
              </a:rPr>
              <a:t> </a:t>
            </a:r>
            <a:r>
              <a:rPr sz="1800" dirty="0">
                <a:solidFill>
                  <a:srgbClr val="000099"/>
                </a:solidFill>
                <a:latin typeface="Times New Roman"/>
                <a:cs typeface="Times New Roman"/>
              </a:rPr>
              <a:t>only</a:t>
            </a:r>
            <a:r>
              <a:rPr sz="1800" spc="-15" dirty="0">
                <a:solidFill>
                  <a:srgbClr val="000099"/>
                </a:solidFill>
                <a:latin typeface="Times New Roman"/>
                <a:cs typeface="Times New Roman"/>
              </a:rPr>
              <a:t> </a:t>
            </a:r>
            <a:r>
              <a:rPr sz="1800" dirty="0">
                <a:solidFill>
                  <a:srgbClr val="000099"/>
                </a:solidFill>
                <a:latin typeface="Times New Roman"/>
                <a:cs typeface="Times New Roman"/>
              </a:rPr>
              <a:t>see</a:t>
            </a:r>
            <a:r>
              <a:rPr sz="1800" spc="-10" dirty="0">
                <a:solidFill>
                  <a:srgbClr val="000099"/>
                </a:solidFill>
                <a:latin typeface="Times New Roman"/>
                <a:cs typeface="Times New Roman"/>
              </a:rPr>
              <a:t> </a:t>
            </a:r>
            <a:r>
              <a:rPr sz="1800" dirty="0">
                <a:solidFill>
                  <a:srgbClr val="000099"/>
                </a:solidFill>
                <a:latin typeface="Times New Roman"/>
                <a:cs typeface="Times New Roman"/>
              </a:rPr>
              <a:t>the</a:t>
            </a:r>
            <a:r>
              <a:rPr sz="1800" spc="-50" dirty="0">
                <a:solidFill>
                  <a:srgbClr val="000099"/>
                </a:solidFill>
                <a:latin typeface="Times New Roman"/>
                <a:cs typeface="Times New Roman"/>
              </a:rPr>
              <a:t> </a:t>
            </a:r>
            <a:r>
              <a:rPr sz="1800" dirty="0">
                <a:solidFill>
                  <a:srgbClr val="000099"/>
                </a:solidFill>
                <a:latin typeface="Times New Roman"/>
                <a:cs typeface="Times New Roman"/>
              </a:rPr>
              <a:t>Trades</a:t>
            </a:r>
            <a:r>
              <a:rPr sz="1800" spc="-20" dirty="0">
                <a:solidFill>
                  <a:srgbClr val="000099"/>
                </a:solidFill>
                <a:latin typeface="Times New Roman"/>
                <a:cs typeface="Times New Roman"/>
              </a:rPr>
              <a:t> </a:t>
            </a:r>
            <a:r>
              <a:rPr sz="1800" dirty="0">
                <a:solidFill>
                  <a:srgbClr val="000099"/>
                </a:solidFill>
                <a:latin typeface="Times New Roman"/>
                <a:cs typeface="Times New Roman"/>
              </a:rPr>
              <a:t>that</a:t>
            </a:r>
            <a:r>
              <a:rPr sz="1800" spc="-20" dirty="0">
                <a:solidFill>
                  <a:srgbClr val="000099"/>
                </a:solidFill>
                <a:latin typeface="Times New Roman"/>
                <a:cs typeface="Times New Roman"/>
              </a:rPr>
              <a:t> </a:t>
            </a:r>
            <a:r>
              <a:rPr sz="1800" dirty="0">
                <a:solidFill>
                  <a:srgbClr val="000099"/>
                </a:solidFill>
                <a:latin typeface="Times New Roman"/>
                <a:cs typeface="Times New Roman"/>
              </a:rPr>
              <a:t>are</a:t>
            </a:r>
            <a:r>
              <a:rPr sz="1800" spc="-10" dirty="0">
                <a:solidFill>
                  <a:srgbClr val="000099"/>
                </a:solidFill>
                <a:latin typeface="Times New Roman"/>
                <a:cs typeface="Times New Roman"/>
              </a:rPr>
              <a:t> associated </a:t>
            </a:r>
            <a:r>
              <a:rPr sz="1800" dirty="0">
                <a:solidFill>
                  <a:srgbClr val="000099"/>
                </a:solidFill>
                <a:latin typeface="Times New Roman"/>
                <a:cs typeface="Times New Roman"/>
              </a:rPr>
              <a:t>with</a:t>
            </a:r>
            <a:r>
              <a:rPr sz="1800" spc="-15" dirty="0">
                <a:solidFill>
                  <a:srgbClr val="000099"/>
                </a:solidFill>
                <a:latin typeface="Times New Roman"/>
                <a:cs typeface="Times New Roman"/>
              </a:rPr>
              <a:t> </a:t>
            </a:r>
            <a:r>
              <a:rPr sz="1800" dirty="0">
                <a:solidFill>
                  <a:srgbClr val="000099"/>
                </a:solidFill>
                <a:latin typeface="Times New Roman"/>
                <a:cs typeface="Times New Roman"/>
              </a:rPr>
              <a:t>your</a:t>
            </a:r>
            <a:r>
              <a:rPr sz="1800" spc="-15" dirty="0">
                <a:solidFill>
                  <a:srgbClr val="000099"/>
                </a:solidFill>
                <a:latin typeface="Times New Roman"/>
                <a:cs typeface="Times New Roman"/>
              </a:rPr>
              <a:t> </a:t>
            </a:r>
            <a:r>
              <a:rPr sz="1800" dirty="0">
                <a:solidFill>
                  <a:srgbClr val="000099"/>
                </a:solidFill>
                <a:latin typeface="Times New Roman"/>
                <a:cs typeface="Times New Roman"/>
              </a:rPr>
              <a:t>Rate</a:t>
            </a:r>
            <a:r>
              <a:rPr sz="1800" spc="-10" dirty="0">
                <a:solidFill>
                  <a:srgbClr val="000099"/>
                </a:solidFill>
                <a:latin typeface="Times New Roman"/>
                <a:cs typeface="Times New Roman"/>
              </a:rPr>
              <a:t> </a:t>
            </a:r>
            <a:r>
              <a:rPr sz="1800" dirty="0">
                <a:solidFill>
                  <a:srgbClr val="000099"/>
                </a:solidFill>
                <a:latin typeface="Times New Roman"/>
                <a:cs typeface="Times New Roman"/>
              </a:rPr>
              <a:t>(Navy/Coast</a:t>
            </a:r>
            <a:r>
              <a:rPr sz="1800" spc="-30" dirty="0">
                <a:solidFill>
                  <a:srgbClr val="000099"/>
                </a:solidFill>
                <a:latin typeface="Times New Roman"/>
                <a:cs typeface="Times New Roman"/>
              </a:rPr>
              <a:t> </a:t>
            </a:r>
            <a:r>
              <a:rPr sz="1800" dirty="0">
                <a:solidFill>
                  <a:srgbClr val="000099"/>
                </a:solidFill>
                <a:latin typeface="Times New Roman"/>
                <a:cs typeface="Times New Roman"/>
              </a:rPr>
              <a:t>Guard)/MOS</a:t>
            </a:r>
            <a:r>
              <a:rPr sz="1800" spc="10" dirty="0">
                <a:solidFill>
                  <a:srgbClr val="000099"/>
                </a:solidFill>
                <a:latin typeface="Times New Roman"/>
                <a:cs typeface="Times New Roman"/>
              </a:rPr>
              <a:t> </a:t>
            </a:r>
            <a:r>
              <a:rPr sz="1800" spc="-10" dirty="0">
                <a:solidFill>
                  <a:srgbClr val="000099"/>
                </a:solidFill>
                <a:latin typeface="Times New Roman"/>
                <a:cs typeface="Times New Roman"/>
              </a:rPr>
              <a:t>(Army/Marines).</a:t>
            </a:r>
            <a:endParaRPr sz="1800" dirty="0">
              <a:latin typeface="Times New Roman"/>
              <a:cs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948055">
              <a:lnSpc>
                <a:spcPct val="100000"/>
              </a:lnSpc>
              <a:spcBef>
                <a:spcPts val="100"/>
              </a:spcBef>
            </a:pPr>
            <a:r>
              <a:rPr dirty="0">
                <a:latin typeface="Times New Roman"/>
                <a:cs typeface="Times New Roman"/>
              </a:rPr>
              <a:t>Competency</a:t>
            </a:r>
            <a:r>
              <a:rPr spc="-35" dirty="0">
                <a:latin typeface="Times New Roman"/>
                <a:cs typeface="Times New Roman"/>
              </a:rPr>
              <a:t> </a:t>
            </a:r>
            <a:r>
              <a:rPr dirty="0">
                <a:latin typeface="Times New Roman"/>
                <a:cs typeface="Times New Roman"/>
              </a:rPr>
              <a:t>Based</a:t>
            </a:r>
            <a:r>
              <a:rPr spc="-15" dirty="0">
                <a:latin typeface="Times New Roman"/>
                <a:cs typeface="Times New Roman"/>
              </a:rPr>
              <a:t> </a:t>
            </a:r>
            <a:r>
              <a:rPr spc="-10" dirty="0">
                <a:latin typeface="Times New Roman"/>
                <a:cs typeface="Times New Roman"/>
              </a:rPr>
              <a:t>Process</a:t>
            </a:r>
          </a:p>
        </p:txBody>
      </p:sp>
      <p:pic>
        <p:nvPicPr>
          <p:cNvPr id="3" name="object 3"/>
          <p:cNvPicPr/>
          <p:nvPr/>
        </p:nvPicPr>
        <p:blipFill>
          <a:blip r:embed="rId2" cstate="print"/>
          <a:stretch>
            <a:fillRect/>
          </a:stretch>
        </p:blipFill>
        <p:spPr>
          <a:xfrm>
            <a:off x="89915" y="36576"/>
            <a:ext cx="833628" cy="854963"/>
          </a:xfrm>
          <a:prstGeom prst="rect">
            <a:avLst/>
          </a:prstGeom>
        </p:spPr>
      </p:pic>
      <p:sp>
        <p:nvSpPr>
          <p:cNvPr id="4" name="object 4"/>
          <p:cNvSpPr txBox="1"/>
          <p:nvPr/>
        </p:nvSpPr>
        <p:spPr>
          <a:xfrm>
            <a:off x="3784009" y="1266127"/>
            <a:ext cx="1139825"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000099"/>
                </a:solidFill>
                <a:latin typeface="Times New Roman"/>
                <a:cs typeface="Times New Roman"/>
              </a:rPr>
              <a:t>Enrollment</a:t>
            </a:r>
            <a:endParaRPr sz="1800">
              <a:latin typeface="Times New Roman"/>
              <a:cs typeface="Times New Roman"/>
            </a:endParaRPr>
          </a:p>
        </p:txBody>
      </p:sp>
      <p:sp>
        <p:nvSpPr>
          <p:cNvPr id="5" name="object 5"/>
          <p:cNvSpPr/>
          <p:nvPr/>
        </p:nvSpPr>
        <p:spPr>
          <a:xfrm>
            <a:off x="1926882" y="2910992"/>
            <a:ext cx="6111875" cy="719455"/>
          </a:xfrm>
          <a:custGeom>
            <a:avLst/>
            <a:gdLst/>
            <a:ahLst/>
            <a:cxnLst/>
            <a:rect l="l" t="t" r="r" b="b"/>
            <a:pathLst>
              <a:path w="6111875" h="719454">
                <a:moveTo>
                  <a:pt x="6111849" y="0"/>
                </a:moveTo>
                <a:lnTo>
                  <a:pt x="0" y="0"/>
                </a:lnTo>
                <a:lnTo>
                  <a:pt x="0" y="718858"/>
                </a:lnTo>
                <a:lnTo>
                  <a:pt x="6111849" y="718858"/>
                </a:lnTo>
                <a:lnTo>
                  <a:pt x="6111849" y="0"/>
                </a:lnTo>
                <a:close/>
              </a:path>
            </a:pathLst>
          </a:custGeom>
          <a:solidFill>
            <a:srgbClr val="4F81BC"/>
          </a:solidFill>
        </p:spPr>
        <p:txBody>
          <a:bodyPr wrap="square" lIns="0" tIns="0" rIns="0" bIns="0" rtlCol="0"/>
          <a:lstStyle/>
          <a:p>
            <a:endParaRPr/>
          </a:p>
        </p:txBody>
      </p:sp>
      <p:sp>
        <p:nvSpPr>
          <p:cNvPr id="6" name="object 6"/>
          <p:cNvSpPr/>
          <p:nvPr/>
        </p:nvSpPr>
        <p:spPr>
          <a:xfrm>
            <a:off x="8047634" y="3457867"/>
            <a:ext cx="22860" cy="6350"/>
          </a:xfrm>
          <a:custGeom>
            <a:avLst/>
            <a:gdLst/>
            <a:ahLst/>
            <a:cxnLst/>
            <a:rect l="l" t="t" r="r" b="b"/>
            <a:pathLst>
              <a:path w="22859" h="6350">
                <a:moveTo>
                  <a:pt x="22859" y="0"/>
                </a:moveTo>
                <a:lnTo>
                  <a:pt x="0" y="0"/>
                </a:lnTo>
                <a:lnTo>
                  <a:pt x="0" y="6096"/>
                </a:lnTo>
                <a:lnTo>
                  <a:pt x="22859" y="6096"/>
                </a:lnTo>
                <a:lnTo>
                  <a:pt x="22859" y="0"/>
                </a:lnTo>
                <a:close/>
              </a:path>
            </a:pathLst>
          </a:custGeom>
          <a:solidFill>
            <a:srgbClr val="FFFFFF"/>
          </a:solidFill>
        </p:spPr>
        <p:txBody>
          <a:bodyPr wrap="square" lIns="0" tIns="0" rIns="0" bIns="0" rtlCol="0"/>
          <a:lstStyle/>
          <a:p>
            <a:endParaRPr/>
          </a:p>
        </p:txBody>
      </p:sp>
      <p:sp>
        <p:nvSpPr>
          <p:cNvPr id="7" name="object 7"/>
          <p:cNvSpPr txBox="1"/>
          <p:nvPr/>
        </p:nvSpPr>
        <p:spPr>
          <a:xfrm>
            <a:off x="7943370" y="3651484"/>
            <a:ext cx="802005" cy="539115"/>
          </a:xfrm>
          <a:prstGeom prst="rect">
            <a:avLst/>
          </a:prstGeom>
        </p:spPr>
        <p:txBody>
          <a:bodyPr vert="horz" wrap="square" lIns="0" tIns="0" rIns="0" bIns="0" rtlCol="0">
            <a:spAutoFit/>
          </a:bodyPr>
          <a:lstStyle/>
          <a:p>
            <a:pPr marL="104139">
              <a:lnSpc>
                <a:spcPts val="890"/>
              </a:lnSpc>
            </a:pPr>
            <a:r>
              <a:rPr sz="800" spc="-20" dirty="0">
                <a:solidFill>
                  <a:srgbClr val="0000FF"/>
                </a:solidFill>
                <a:latin typeface="Arial"/>
                <a:cs typeface="Arial"/>
                <a:hlinkClick r:id="rId3"/>
              </a:rPr>
              <a:t>Time</a:t>
            </a:r>
            <a:endParaRPr sz="800">
              <a:latin typeface="Arial"/>
              <a:cs typeface="Arial"/>
            </a:endParaRPr>
          </a:p>
          <a:p>
            <a:pPr>
              <a:lnSpc>
                <a:spcPct val="100000"/>
              </a:lnSpc>
              <a:spcBef>
                <a:spcPts val="40"/>
              </a:spcBef>
            </a:pPr>
            <a:endParaRPr sz="1050">
              <a:latin typeface="Arial"/>
              <a:cs typeface="Arial"/>
            </a:endParaRPr>
          </a:p>
          <a:p>
            <a:pPr marL="24130">
              <a:lnSpc>
                <a:spcPct val="100000"/>
              </a:lnSpc>
            </a:pPr>
            <a:r>
              <a:rPr sz="800" dirty="0">
                <a:latin typeface="Arial"/>
                <a:cs typeface="Arial"/>
              </a:rPr>
              <a:t>c</a:t>
            </a:r>
            <a:r>
              <a:rPr sz="800" spc="5" dirty="0">
                <a:latin typeface="Arial"/>
                <a:cs typeface="Arial"/>
              </a:rPr>
              <a:t> </a:t>
            </a:r>
            <a:r>
              <a:rPr sz="800" spc="-10" dirty="0">
                <a:solidFill>
                  <a:srgbClr val="0000FF"/>
                </a:solidFill>
                <a:latin typeface="Arial"/>
                <a:cs typeface="Arial"/>
                <a:hlinkClick r:id="rId4"/>
              </a:rPr>
              <a:t>Competency</a:t>
            </a:r>
            <a:endParaRPr sz="800">
              <a:latin typeface="Arial"/>
              <a:cs typeface="Arial"/>
            </a:endParaRPr>
          </a:p>
          <a:p>
            <a:pPr>
              <a:lnSpc>
                <a:spcPct val="100000"/>
              </a:lnSpc>
              <a:spcBef>
                <a:spcPts val="145"/>
              </a:spcBef>
            </a:pPr>
            <a:r>
              <a:rPr sz="800" dirty="0">
                <a:latin typeface="Arial"/>
                <a:cs typeface="Arial"/>
              </a:rPr>
              <a:t>e</a:t>
            </a:r>
            <a:r>
              <a:rPr sz="800" spc="315" dirty="0">
                <a:latin typeface="Arial"/>
                <a:cs typeface="Arial"/>
              </a:rPr>
              <a:t> </a:t>
            </a:r>
            <a:r>
              <a:rPr sz="800" dirty="0">
                <a:solidFill>
                  <a:srgbClr val="000099"/>
                </a:solidFill>
                <a:latin typeface="Calibri"/>
                <a:cs typeface="Calibri"/>
              </a:rPr>
              <a:t>1</a:t>
            </a:r>
            <a:r>
              <a:rPr sz="800" spc="-30" dirty="0">
                <a:solidFill>
                  <a:srgbClr val="000099"/>
                </a:solidFill>
                <a:latin typeface="Calibri"/>
                <a:cs typeface="Calibri"/>
              </a:rPr>
              <a:t> </a:t>
            </a:r>
            <a:r>
              <a:rPr sz="800" dirty="0">
                <a:solidFill>
                  <a:srgbClr val="000099"/>
                </a:solidFill>
                <a:latin typeface="Calibri"/>
                <a:cs typeface="Calibri"/>
              </a:rPr>
              <a:t>year</a:t>
            </a:r>
            <a:r>
              <a:rPr sz="800" spc="5" dirty="0">
                <a:solidFill>
                  <a:srgbClr val="000099"/>
                </a:solidFill>
                <a:latin typeface="Calibri"/>
                <a:cs typeface="Calibri"/>
              </a:rPr>
              <a:t> </a:t>
            </a:r>
            <a:r>
              <a:rPr sz="800" spc="-10" dirty="0">
                <a:solidFill>
                  <a:srgbClr val="000099"/>
                </a:solidFill>
                <a:latin typeface="Calibri"/>
                <a:cs typeface="Calibri"/>
              </a:rPr>
              <a:t>minimum</a:t>
            </a:r>
            <a:endParaRPr sz="800">
              <a:latin typeface="Calibri"/>
              <a:cs typeface="Calibri"/>
            </a:endParaRPr>
          </a:p>
        </p:txBody>
      </p:sp>
      <p:grpSp>
        <p:nvGrpSpPr>
          <p:cNvPr id="8" name="object 8"/>
          <p:cNvGrpSpPr/>
          <p:nvPr/>
        </p:nvGrpSpPr>
        <p:grpSpPr>
          <a:xfrm>
            <a:off x="7609635" y="3181261"/>
            <a:ext cx="1306195" cy="1240155"/>
            <a:chOff x="7609635" y="3181261"/>
            <a:chExt cx="1306195" cy="1240155"/>
          </a:xfrm>
        </p:grpSpPr>
        <p:sp>
          <p:nvSpPr>
            <p:cNvPr id="9" name="object 9"/>
            <p:cNvSpPr/>
            <p:nvPr/>
          </p:nvSpPr>
          <p:spPr>
            <a:xfrm>
              <a:off x="7615985" y="3187611"/>
              <a:ext cx="408940" cy="292100"/>
            </a:xfrm>
            <a:custGeom>
              <a:avLst/>
              <a:gdLst/>
              <a:ahLst/>
              <a:cxnLst/>
              <a:rect l="l" t="t" r="r" b="b"/>
              <a:pathLst>
                <a:path w="408940" h="292100">
                  <a:moveTo>
                    <a:pt x="289636" y="0"/>
                  </a:moveTo>
                  <a:lnTo>
                    <a:pt x="308863" y="68300"/>
                  </a:lnTo>
                  <a:lnTo>
                    <a:pt x="0" y="155270"/>
                  </a:lnTo>
                  <a:lnTo>
                    <a:pt x="38455" y="291871"/>
                  </a:lnTo>
                  <a:lnTo>
                    <a:pt x="347332" y="204901"/>
                  </a:lnTo>
                  <a:lnTo>
                    <a:pt x="366560" y="273202"/>
                  </a:lnTo>
                  <a:lnTo>
                    <a:pt x="408673" y="113919"/>
                  </a:lnTo>
                  <a:lnTo>
                    <a:pt x="289636" y="0"/>
                  </a:lnTo>
                  <a:close/>
                </a:path>
              </a:pathLst>
            </a:custGeom>
            <a:solidFill>
              <a:srgbClr val="FF0000"/>
            </a:solidFill>
          </p:spPr>
          <p:txBody>
            <a:bodyPr wrap="square" lIns="0" tIns="0" rIns="0" bIns="0" rtlCol="0"/>
            <a:lstStyle/>
            <a:p>
              <a:endParaRPr/>
            </a:p>
          </p:txBody>
        </p:sp>
        <p:sp>
          <p:nvSpPr>
            <p:cNvPr id="10" name="object 10"/>
            <p:cNvSpPr/>
            <p:nvPr/>
          </p:nvSpPr>
          <p:spPr>
            <a:xfrm>
              <a:off x="7615985" y="3187611"/>
              <a:ext cx="408940" cy="292100"/>
            </a:xfrm>
            <a:custGeom>
              <a:avLst/>
              <a:gdLst/>
              <a:ahLst/>
              <a:cxnLst/>
              <a:rect l="l" t="t" r="r" b="b"/>
              <a:pathLst>
                <a:path w="408940" h="292100">
                  <a:moveTo>
                    <a:pt x="408673" y="113919"/>
                  </a:moveTo>
                  <a:lnTo>
                    <a:pt x="366560" y="273202"/>
                  </a:lnTo>
                  <a:lnTo>
                    <a:pt x="347332" y="204901"/>
                  </a:lnTo>
                  <a:lnTo>
                    <a:pt x="38455" y="291871"/>
                  </a:lnTo>
                  <a:lnTo>
                    <a:pt x="0" y="155270"/>
                  </a:lnTo>
                  <a:lnTo>
                    <a:pt x="308863" y="68300"/>
                  </a:lnTo>
                  <a:lnTo>
                    <a:pt x="289636" y="0"/>
                  </a:lnTo>
                  <a:lnTo>
                    <a:pt x="408673" y="113919"/>
                  </a:lnTo>
                  <a:close/>
                </a:path>
              </a:pathLst>
            </a:custGeom>
            <a:ln w="12699">
              <a:solidFill>
                <a:srgbClr val="41709C"/>
              </a:solidFill>
            </a:ln>
          </p:spPr>
          <p:txBody>
            <a:bodyPr wrap="square" lIns="0" tIns="0" rIns="0" bIns="0" rtlCol="0"/>
            <a:lstStyle/>
            <a:p>
              <a:endParaRPr/>
            </a:p>
          </p:txBody>
        </p:sp>
        <p:sp>
          <p:nvSpPr>
            <p:cNvPr id="11" name="object 11"/>
            <p:cNvSpPr/>
            <p:nvPr/>
          </p:nvSpPr>
          <p:spPr>
            <a:xfrm>
              <a:off x="7962899" y="3636263"/>
              <a:ext cx="952500" cy="784860"/>
            </a:xfrm>
            <a:custGeom>
              <a:avLst/>
              <a:gdLst/>
              <a:ahLst/>
              <a:cxnLst/>
              <a:rect l="l" t="t" r="r" b="b"/>
              <a:pathLst>
                <a:path w="952500" h="784860">
                  <a:moveTo>
                    <a:pt x="952500" y="0"/>
                  </a:moveTo>
                  <a:lnTo>
                    <a:pt x="0" y="0"/>
                  </a:lnTo>
                  <a:lnTo>
                    <a:pt x="0" y="784860"/>
                  </a:lnTo>
                  <a:lnTo>
                    <a:pt x="952500" y="784860"/>
                  </a:lnTo>
                  <a:lnTo>
                    <a:pt x="952500" y="0"/>
                  </a:lnTo>
                  <a:close/>
                </a:path>
              </a:pathLst>
            </a:custGeom>
            <a:solidFill>
              <a:srgbClr val="CCEBFF"/>
            </a:solidFill>
          </p:spPr>
          <p:txBody>
            <a:bodyPr wrap="square" lIns="0" tIns="0" rIns="0" bIns="0" rtlCol="0"/>
            <a:lstStyle/>
            <a:p>
              <a:endParaRPr/>
            </a:p>
          </p:txBody>
        </p:sp>
      </p:grpSp>
      <p:graphicFrame>
        <p:nvGraphicFramePr>
          <p:cNvPr id="12" name="object 12"/>
          <p:cNvGraphicFramePr>
            <a:graphicFrameLocks noGrp="1"/>
          </p:cNvGraphicFramePr>
          <p:nvPr/>
        </p:nvGraphicFramePr>
        <p:xfrm>
          <a:off x="491590" y="2904638"/>
          <a:ext cx="8329929" cy="3295014"/>
        </p:xfrm>
        <a:graphic>
          <a:graphicData uri="http://schemas.openxmlformats.org/drawingml/2006/table">
            <a:tbl>
              <a:tblPr firstRow="1" bandRow="1">
                <a:tableStyleId>{2D5ABB26-0587-4C30-8999-92F81FD0307C}</a:tableStyleId>
              </a:tblPr>
              <a:tblGrid>
                <a:gridCol w="436245">
                  <a:extLst>
                    <a:ext uri="{9D8B030D-6E8A-4147-A177-3AD203B41FA5}">
                      <a16:colId xmlns:a16="http://schemas.microsoft.com/office/drawing/2014/main" val="20000"/>
                    </a:ext>
                  </a:extLst>
                </a:gridCol>
                <a:gridCol w="993140">
                  <a:extLst>
                    <a:ext uri="{9D8B030D-6E8A-4147-A177-3AD203B41FA5}">
                      <a16:colId xmlns:a16="http://schemas.microsoft.com/office/drawing/2014/main" val="20001"/>
                    </a:ext>
                  </a:extLst>
                </a:gridCol>
                <a:gridCol w="6111874">
                  <a:extLst>
                    <a:ext uri="{9D8B030D-6E8A-4147-A177-3AD203B41FA5}">
                      <a16:colId xmlns:a16="http://schemas.microsoft.com/office/drawing/2014/main" val="20002"/>
                    </a:ext>
                  </a:extLst>
                </a:gridCol>
                <a:gridCol w="788670">
                  <a:extLst>
                    <a:ext uri="{9D8B030D-6E8A-4147-A177-3AD203B41FA5}">
                      <a16:colId xmlns:a16="http://schemas.microsoft.com/office/drawing/2014/main" val="20003"/>
                    </a:ext>
                  </a:extLst>
                </a:gridCol>
              </a:tblGrid>
              <a:tr h="721995">
                <a:tc>
                  <a:txBody>
                    <a:bodyPr/>
                    <a:lstStyle/>
                    <a:p>
                      <a:pPr marL="8890">
                        <a:lnSpc>
                          <a:spcPct val="100000"/>
                        </a:lnSpc>
                        <a:spcBef>
                          <a:spcPts val="95"/>
                        </a:spcBef>
                      </a:pPr>
                      <a:r>
                        <a:rPr sz="800" b="1" spc="-10" dirty="0">
                          <a:solidFill>
                            <a:srgbClr val="FFFFFF"/>
                          </a:solidFill>
                          <a:latin typeface="Arial"/>
                          <a:cs typeface="Arial"/>
                        </a:rPr>
                        <a:t>0159D</a:t>
                      </a:r>
                      <a:endParaRPr sz="800">
                        <a:latin typeface="Arial"/>
                        <a:cs typeface="Arial"/>
                      </a:endParaRPr>
                    </a:p>
                  </a:txBody>
                  <a:tcPr marL="0" marR="0" marT="120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4F81BC"/>
                    </a:solidFill>
                  </a:tcPr>
                </a:tc>
                <a:tc>
                  <a:txBody>
                    <a:bodyPr/>
                    <a:lstStyle/>
                    <a:p>
                      <a:pPr marL="8890">
                        <a:lnSpc>
                          <a:spcPct val="100000"/>
                        </a:lnSpc>
                        <a:spcBef>
                          <a:spcPts val="95"/>
                        </a:spcBef>
                      </a:pPr>
                      <a:r>
                        <a:rPr sz="800" b="1" spc="-10" dirty="0">
                          <a:solidFill>
                            <a:srgbClr val="FFFFFF"/>
                          </a:solidFill>
                          <a:latin typeface="Arial"/>
                          <a:cs typeface="Arial"/>
                        </a:rPr>
                        <a:t>ELECTRICIAN</a:t>
                      </a:r>
                      <a:endParaRPr sz="800">
                        <a:latin typeface="Arial"/>
                        <a:cs typeface="Arial"/>
                      </a:endParaRPr>
                    </a:p>
                  </a:txBody>
                  <a:tcPr marL="0" marR="0" marT="120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4F81BC"/>
                    </a:solidFill>
                  </a:tcPr>
                </a:tc>
                <a:tc>
                  <a:txBody>
                    <a:bodyPr/>
                    <a:lstStyle/>
                    <a:p>
                      <a:pPr marL="8890" marR="141605">
                        <a:lnSpc>
                          <a:spcPts val="1100"/>
                        </a:lnSpc>
                        <a:spcBef>
                          <a:spcPts val="15"/>
                        </a:spcBef>
                      </a:pPr>
                      <a:r>
                        <a:rPr sz="800" b="1" dirty="0">
                          <a:solidFill>
                            <a:srgbClr val="FFFFFF"/>
                          </a:solidFill>
                          <a:latin typeface="Arial"/>
                          <a:cs typeface="Arial"/>
                        </a:rPr>
                        <a:t>Trade</a:t>
                      </a:r>
                      <a:r>
                        <a:rPr sz="800" b="1" spc="-15" dirty="0">
                          <a:solidFill>
                            <a:srgbClr val="FFFFFF"/>
                          </a:solidFill>
                          <a:latin typeface="Arial"/>
                          <a:cs typeface="Arial"/>
                        </a:rPr>
                        <a:t> </a:t>
                      </a:r>
                      <a:r>
                        <a:rPr sz="800" b="1" dirty="0">
                          <a:solidFill>
                            <a:srgbClr val="FFFFFF"/>
                          </a:solidFill>
                          <a:latin typeface="Arial"/>
                          <a:cs typeface="Arial"/>
                        </a:rPr>
                        <a:t>DESCRIPTION:</a:t>
                      </a:r>
                      <a:r>
                        <a:rPr sz="800" b="1" spc="-20" dirty="0">
                          <a:solidFill>
                            <a:srgbClr val="FFFFFF"/>
                          </a:solidFill>
                          <a:latin typeface="Arial"/>
                          <a:cs typeface="Arial"/>
                        </a:rPr>
                        <a:t> </a:t>
                      </a:r>
                      <a:r>
                        <a:rPr sz="800" b="1" dirty="0">
                          <a:solidFill>
                            <a:srgbClr val="FFFFFF"/>
                          </a:solidFill>
                          <a:latin typeface="Arial"/>
                          <a:cs typeface="Arial"/>
                        </a:rPr>
                        <a:t>Install,</a:t>
                      </a:r>
                      <a:r>
                        <a:rPr sz="800" b="1" spc="-20" dirty="0">
                          <a:solidFill>
                            <a:srgbClr val="FFFFFF"/>
                          </a:solidFill>
                          <a:latin typeface="Arial"/>
                          <a:cs typeface="Arial"/>
                        </a:rPr>
                        <a:t> </a:t>
                      </a:r>
                      <a:r>
                        <a:rPr sz="800" b="1" dirty="0">
                          <a:solidFill>
                            <a:srgbClr val="FFFFFF"/>
                          </a:solidFill>
                          <a:latin typeface="Arial"/>
                          <a:cs typeface="Arial"/>
                        </a:rPr>
                        <a:t>maintain,</a:t>
                      </a:r>
                      <a:r>
                        <a:rPr sz="800" b="1" spc="-15" dirty="0">
                          <a:solidFill>
                            <a:srgbClr val="FFFFFF"/>
                          </a:solidFill>
                          <a:latin typeface="Arial"/>
                          <a:cs typeface="Arial"/>
                        </a:rPr>
                        <a:t> </a:t>
                      </a:r>
                      <a:r>
                        <a:rPr sz="800" b="1" dirty="0">
                          <a:solidFill>
                            <a:srgbClr val="FFFFFF"/>
                          </a:solidFill>
                          <a:latin typeface="Arial"/>
                          <a:cs typeface="Arial"/>
                        </a:rPr>
                        <a:t>and</a:t>
                      </a:r>
                      <a:r>
                        <a:rPr sz="800" b="1" spc="-20" dirty="0">
                          <a:solidFill>
                            <a:srgbClr val="FFFFFF"/>
                          </a:solidFill>
                          <a:latin typeface="Arial"/>
                          <a:cs typeface="Arial"/>
                        </a:rPr>
                        <a:t> </a:t>
                      </a:r>
                      <a:r>
                        <a:rPr sz="800" b="1" dirty="0">
                          <a:solidFill>
                            <a:srgbClr val="FFFFFF"/>
                          </a:solidFill>
                          <a:latin typeface="Arial"/>
                          <a:cs typeface="Arial"/>
                        </a:rPr>
                        <a:t>repair</a:t>
                      </a:r>
                      <a:r>
                        <a:rPr sz="800" b="1" spc="-15" dirty="0">
                          <a:solidFill>
                            <a:srgbClr val="FFFFFF"/>
                          </a:solidFill>
                          <a:latin typeface="Arial"/>
                          <a:cs typeface="Arial"/>
                        </a:rPr>
                        <a:t> </a:t>
                      </a:r>
                      <a:r>
                        <a:rPr sz="800" b="1" dirty="0">
                          <a:solidFill>
                            <a:srgbClr val="FFFFFF"/>
                          </a:solidFill>
                          <a:latin typeface="Arial"/>
                          <a:cs typeface="Arial"/>
                        </a:rPr>
                        <a:t>electrical</a:t>
                      </a:r>
                      <a:r>
                        <a:rPr sz="800" b="1" spc="15" dirty="0">
                          <a:solidFill>
                            <a:srgbClr val="FFFFFF"/>
                          </a:solidFill>
                          <a:latin typeface="Arial"/>
                          <a:cs typeface="Arial"/>
                        </a:rPr>
                        <a:t> </a:t>
                      </a:r>
                      <a:r>
                        <a:rPr sz="800" b="1" dirty="0">
                          <a:solidFill>
                            <a:srgbClr val="FFFFFF"/>
                          </a:solidFill>
                          <a:latin typeface="Arial"/>
                          <a:cs typeface="Arial"/>
                        </a:rPr>
                        <a:t>wiring,</a:t>
                      </a:r>
                      <a:r>
                        <a:rPr sz="800" b="1" spc="-40" dirty="0">
                          <a:solidFill>
                            <a:srgbClr val="FFFFFF"/>
                          </a:solidFill>
                          <a:latin typeface="Arial"/>
                          <a:cs typeface="Arial"/>
                        </a:rPr>
                        <a:t> </a:t>
                      </a:r>
                      <a:r>
                        <a:rPr sz="800" b="1" dirty="0">
                          <a:solidFill>
                            <a:srgbClr val="FFFFFF"/>
                          </a:solidFill>
                          <a:latin typeface="Arial"/>
                          <a:cs typeface="Arial"/>
                        </a:rPr>
                        <a:t>equipment,</a:t>
                      </a:r>
                      <a:r>
                        <a:rPr sz="800" b="1" spc="-25" dirty="0">
                          <a:solidFill>
                            <a:srgbClr val="FFFFFF"/>
                          </a:solidFill>
                          <a:latin typeface="Arial"/>
                          <a:cs typeface="Arial"/>
                        </a:rPr>
                        <a:t> </a:t>
                      </a:r>
                      <a:r>
                        <a:rPr sz="800" b="1" dirty="0">
                          <a:solidFill>
                            <a:srgbClr val="FFFFFF"/>
                          </a:solidFill>
                          <a:latin typeface="Arial"/>
                          <a:cs typeface="Arial"/>
                        </a:rPr>
                        <a:t>and</a:t>
                      </a:r>
                      <a:r>
                        <a:rPr sz="800" b="1" spc="-5" dirty="0">
                          <a:solidFill>
                            <a:srgbClr val="FFFFFF"/>
                          </a:solidFill>
                          <a:latin typeface="Arial"/>
                          <a:cs typeface="Arial"/>
                        </a:rPr>
                        <a:t> </a:t>
                      </a:r>
                      <a:r>
                        <a:rPr sz="800" b="1" dirty="0">
                          <a:solidFill>
                            <a:srgbClr val="FFFFFF"/>
                          </a:solidFill>
                          <a:latin typeface="Arial"/>
                          <a:cs typeface="Arial"/>
                        </a:rPr>
                        <a:t>fixtures.</a:t>
                      </a:r>
                      <a:r>
                        <a:rPr sz="800" b="1" spc="-5" dirty="0">
                          <a:solidFill>
                            <a:srgbClr val="FFFFFF"/>
                          </a:solidFill>
                          <a:latin typeface="Arial"/>
                          <a:cs typeface="Arial"/>
                        </a:rPr>
                        <a:t> </a:t>
                      </a:r>
                      <a:r>
                        <a:rPr sz="800" b="1" dirty="0">
                          <a:solidFill>
                            <a:srgbClr val="FFFFFF"/>
                          </a:solidFill>
                          <a:latin typeface="Arial"/>
                          <a:cs typeface="Arial"/>
                        </a:rPr>
                        <a:t>Ensure</a:t>
                      </a:r>
                      <a:r>
                        <a:rPr sz="800" b="1" spc="-10" dirty="0">
                          <a:solidFill>
                            <a:srgbClr val="FFFFFF"/>
                          </a:solidFill>
                          <a:latin typeface="Arial"/>
                          <a:cs typeface="Arial"/>
                        </a:rPr>
                        <a:t> </a:t>
                      </a:r>
                      <a:r>
                        <a:rPr sz="800" b="1" dirty="0">
                          <a:solidFill>
                            <a:srgbClr val="FFFFFF"/>
                          </a:solidFill>
                          <a:latin typeface="Arial"/>
                          <a:cs typeface="Arial"/>
                        </a:rPr>
                        <a:t>that</a:t>
                      </a:r>
                      <a:r>
                        <a:rPr sz="800" b="1" spc="-25" dirty="0">
                          <a:solidFill>
                            <a:srgbClr val="FFFFFF"/>
                          </a:solidFill>
                          <a:latin typeface="Arial"/>
                          <a:cs typeface="Arial"/>
                        </a:rPr>
                        <a:t> </a:t>
                      </a:r>
                      <a:r>
                        <a:rPr sz="800" b="1" dirty="0">
                          <a:solidFill>
                            <a:srgbClr val="FFFFFF"/>
                          </a:solidFill>
                          <a:latin typeface="Arial"/>
                          <a:cs typeface="Arial"/>
                        </a:rPr>
                        <a:t>work</a:t>
                      </a:r>
                      <a:r>
                        <a:rPr sz="800" b="1" spc="-20" dirty="0">
                          <a:solidFill>
                            <a:srgbClr val="FFFFFF"/>
                          </a:solidFill>
                          <a:latin typeface="Arial"/>
                          <a:cs typeface="Arial"/>
                        </a:rPr>
                        <a:t> </a:t>
                      </a:r>
                      <a:r>
                        <a:rPr sz="800" b="1" dirty="0">
                          <a:solidFill>
                            <a:srgbClr val="FFFFFF"/>
                          </a:solidFill>
                          <a:latin typeface="Arial"/>
                          <a:cs typeface="Arial"/>
                        </a:rPr>
                        <a:t>is</a:t>
                      </a:r>
                      <a:r>
                        <a:rPr sz="800" b="1" spc="-10" dirty="0">
                          <a:solidFill>
                            <a:srgbClr val="FFFFFF"/>
                          </a:solidFill>
                          <a:latin typeface="Arial"/>
                          <a:cs typeface="Arial"/>
                        </a:rPr>
                        <a:t> </a:t>
                      </a:r>
                      <a:r>
                        <a:rPr sz="800" b="1" spc="-25" dirty="0">
                          <a:solidFill>
                            <a:srgbClr val="FFFFFF"/>
                          </a:solidFill>
                          <a:latin typeface="Arial"/>
                          <a:cs typeface="Arial"/>
                        </a:rPr>
                        <a:t>in</a:t>
                      </a:r>
                      <a:r>
                        <a:rPr sz="800" b="1" dirty="0">
                          <a:solidFill>
                            <a:srgbClr val="FFFFFF"/>
                          </a:solidFill>
                          <a:latin typeface="Arial"/>
                          <a:cs typeface="Arial"/>
                        </a:rPr>
                        <a:t> accordance with</a:t>
                      </a:r>
                      <a:r>
                        <a:rPr sz="800" b="1" spc="-35" dirty="0">
                          <a:solidFill>
                            <a:srgbClr val="FFFFFF"/>
                          </a:solidFill>
                          <a:latin typeface="Arial"/>
                          <a:cs typeface="Arial"/>
                        </a:rPr>
                        <a:t> </a:t>
                      </a:r>
                      <a:r>
                        <a:rPr sz="800" b="1" dirty="0">
                          <a:solidFill>
                            <a:srgbClr val="FFFFFF"/>
                          </a:solidFill>
                          <a:latin typeface="Arial"/>
                          <a:cs typeface="Arial"/>
                        </a:rPr>
                        <a:t>relevant</a:t>
                      </a:r>
                      <a:r>
                        <a:rPr sz="800" b="1" spc="-10" dirty="0">
                          <a:solidFill>
                            <a:srgbClr val="FFFFFF"/>
                          </a:solidFill>
                          <a:latin typeface="Arial"/>
                          <a:cs typeface="Arial"/>
                        </a:rPr>
                        <a:t> </a:t>
                      </a:r>
                      <a:r>
                        <a:rPr sz="800" b="1" dirty="0">
                          <a:solidFill>
                            <a:srgbClr val="FFFFFF"/>
                          </a:solidFill>
                          <a:latin typeface="Arial"/>
                          <a:cs typeface="Arial"/>
                        </a:rPr>
                        <a:t>codes.</a:t>
                      </a:r>
                      <a:r>
                        <a:rPr sz="800" b="1" spc="-10" dirty="0">
                          <a:solidFill>
                            <a:srgbClr val="FFFFFF"/>
                          </a:solidFill>
                          <a:latin typeface="Arial"/>
                          <a:cs typeface="Arial"/>
                        </a:rPr>
                        <a:t> </a:t>
                      </a:r>
                      <a:r>
                        <a:rPr sz="800" b="1" dirty="0">
                          <a:solidFill>
                            <a:srgbClr val="FFFFFF"/>
                          </a:solidFill>
                          <a:latin typeface="Arial"/>
                          <a:cs typeface="Arial"/>
                        </a:rPr>
                        <a:t>May</a:t>
                      </a:r>
                      <a:r>
                        <a:rPr sz="800" b="1" spc="-30" dirty="0">
                          <a:solidFill>
                            <a:srgbClr val="FFFFFF"/>
                          </a:solidFill>
                          <a:latin typeface="Arial"/>
                          <a:cs typeface="Arial"/>
                        </a:rPr>
                        <a:t> </a:t>
                      </a:r>
                      <a:r>
                        <a:rPr sz="800" b="1" dirty="0">
                          <a:solidFill>
                            <a:srgbClr val="FFFFFF"/>
                          </a:solidFill>
                          <a:latin typeface="Arial"/>
                          <a:cs typeface="Arial"/>
                        </a:rPr>
                        <a:t>install</a:t>
                      </a:r>
                      <a:r>
                        <a:rPr sz="800" b="1" spc="-10" dirty="0">
                          <a:solidFill>
                            <a:srgbClr val="FFFFFF"/>
                          </a:solidFill>
                          <a:latin typeface="Arial"/>
                          <a:cs typeface="Arial"/>
                        </a:rPr>
                        <a:t> </a:t>
                      </a:r>
                      <a:r>
                        <a:rPr sz="800" b="1" dirty="0">
                          <a:solidFill>
                            <a:srgbClr val="FFFFFF"/>
                          </a:solidFill>
                          <a:latin typeface="Arial"/>
                          <a:cs typeface="Arial"/>
                        </a:rPr>
                        <a:t>or</a:t>
                      </a:r>
                      <a:r>
                        <a:rPr sz="800" b="1" spc="-30" dirty="0">
                          <a:solidFill>
                            <a:srgbClr val="FFFFFF"/>
                          </a:solidFill>
                          <a:latin typeface="Arial"/>
                          <a:cs typeface="Arial"/>
                        </a:rPr>
                        <a:t> </a:t>
                      </a:r>
                      <a:r>
                        <a:rPr sz="800" b="1" dirty="0">
                          <a:solidFill>
                            <a:srgbClr val="FFFFFF"/>
                          </a:solidFill>
                          <a:latin typeface="Arial"/>
                          <a:cs typeface="Arial"/>
                        </a:rPr>
                        <a:t>service</a:t>
                      </a:r>
                      <a:r>
                        <a:rPr sz="800" b="1" spc="5" dirty="0">
                          <a:solidFill>
                            <a:srgbClr val="FFFFFF"/>
                          </a:solidFill>
                          <a:latin typeface="Arial"/>
                          <a:cs typeface="Arial"/>
                        </a:rPr>
                        <a:t> </a:t>
                      </a:r>
                      <a:r>
                        <a:rPr sz="800" b="1" dirty="0">
                          <a:solidFill>
                            <a:srgbClr val="FFFFFF"/>
                          </a:solidFill>
                          <a:latin typeface="Arial"/>
                          <a:cs typeface="Arial"/>
                        </a:rPr>
                        <a:t>street</a:t>
                      </a:r>
                      <a:r>
                        <a:rPr sz="800" b="1" spc="-10" dirty="0">
                          <a:solidFill>
                            <a:srgbClr val="FFFFFF"/>
                          </a:solidFill>
                          <a:latin typeface="Arial"/>
                          <a:cs typeface="Arial"/>
                        </a:rPr>
                        <a:t> </a:t>
                      </a:r>
                      <a:r>
                        <a:rPr sz="800" b="1" dirty="0">
                          <a:solidFill>
                            <a:srgbClr val="FFFFFF"/>
                          </a:solidFill>
                          <a:latin typeface="Arial"/>
                          <a:cs typeface="Arial"/>
                        </a:rPr>
                        <a:t>lights,</a:t>
                      </a:r>
                      <a:r>
                        <a:rPr sz="800" b="1" spc="-25" dirty="0">
                          <a:solidFill>
                            <a:srgbClr val="FFFFFF"/>
                          </a:solidFill>
                          <a:latin typeface="Arial"/>
                          <a:cs typeface="Arial"/>
                        </a:rPr>
                        <a:t> </a:t>
                      </a:r>
                      <a:r>
                        <a:rPr sz="800" b="1" dirty="0">
                          <a:solidFill>
                            <a:srgbClr val="FFFFFF"/>
                          </a:solidFill>
                          <a:latin typeface="Arial"/>
                          <a:cs typeface="Arial"/>
                        </a:rPr>
                        <a:t>intercom</a:t>
                      </a:r>
                      <a:r>
                        <a:rPr sz="800" b="1" spc="-25" dirty="0">
                          <a:solidFill>
                            <a:srgbClr val="FFFFFF"/>
                          </a:solidFill>
                          <a:latin typeface="Arial"/>
                          <a:cs typeface="Arial"/>
                        </a:rPr>
                        <a:t> </a:t>
                      </a:r>
                      <a:r>
                        <a:rPr sz="800" b="1" dirty="0">
                          <a:solidFill>
                            <a:srgbClr val="FFFFFF"/>
                          </a:solidFill>
                          <a:latin typeface="Arial"/>
                          <a:cs typeface="Arial"/>
                        </a:rPr>
                        <a:t>systems,</a:t>
                      </a:r>
                      <a:r>
                        <a:rPr sz="800" b="1" spc="30" dirty="0">
                          <a:solidFill>
                            <a:srgbClr val="FFFFFF"/>
                          </a:solidFill>
                          <a:latin typeface="Arial"/>
                          <a:cs typeface="Arial"/>
                        </a:rPr>
                        <a:t> </a:t>
                      </a:r>
                      <a:r>
                        <a:rPr sz="800" b="1" dirty="0">
                          <a:solidFill>
                            <a:srgbClr val="FFFFFF"/>
                          </a:solidFill>
                          <a:latin typeface="Arial"/>
                          <a:cs typeface="Arial"/>
                        </a:rPr>
                        <a:t>or</a:t>
                      </a:r>
                      <a:r>
                        <a:rPr sz="800" b="1" spc="-25" dirty="0">
                          <a:solidFill>
                            <a:srgbClr val="FFFFFF"/>
                          </a:solidFill>
                          <a:latin typeface="Arial"/>
                          <a:cs typeface="Arial"/>
                        </a:rPr>
                        <a:t> </a:t>
                      </a:r>
                      <a:r>
                        <a:rPr sz="800" b="1" dirty="0">
                          <a:solidFill>
                            <a:srgbClr val="FFFFFF"/>
                          </a:solidFill>
                          <a:latin typeface="Arial"/>
                          <a:cs typeface="Arial"/>
                        </a:rPr>
                        <a:t>electrical</a:t>
                      </a:r>
                      <a:r>
                        <a:rPr sz="800" b="1" spc="5" dirty="0">
                          <a:solidFill>
                            <a:srgbClr val="FFFFFF"/>
                          </a:solidFill>
                          <a:latin typeface="Arial"/>
                          <a:cs typeface="Arial"/>
                        </a:rPr>
                        <a:t> </a:t>
                      </a:r>
                      <a:r>
                        <a:rPr sz="800" b="1" dirty="0">
                          <a:solidFill>
                            <a:srgbClr val="FFFFFF"/>
                          </a:solidFill>
                          <a:latin typeface="Arial"/>
                          <a:cs typeface="Arial"/>
                        </a:rPr>
                        <a:t>control</a:t>
                      </a:r>
                      <a:r>
                        <a:rPr sz="800" b="1" spc="-25" dirty="0">
                          <a:solidFill>
                            <a:srgbClr val="FFFFFF"/>
                          </a:solidFill>
                          <a:latin typeface="Arial"/>
                          <a:cs typeface="Arial"/>
                        </a:rPr>
                        <a:t> </a:t>
                      </a:r>
                      <a:r>
                        <a:rPr sz="800" b="1" dirty="0">
                          <a:solidFill>
                            <a:srgbClr val="FFFFFF"/>
                          </a:solidFill>
                          <a:latin typeface="Arial"/>
                          <a:cs typeface="Arial"/>
                        </a:rPr>
                        <a:t>systems.</a:t>
                      </a:r>
                      <a:r>
                        <a:rPr sz="800" b="1" spc="35" dirty="0">
                          <a:solidFill>
                            <a:srgbClr val="FFFFFF"/>
                          </a:solidFill>
                          <a:latin typeface="Arial"/>
                          <a:cs typeface="Arial"/>
                        </a:rPr>
                        <a:t> </a:t>
                      </a:r>
                      <a:r>
                        <a:rPr sz="800" b="1" spc="-20" dirty="0">
                          <a:solidFill>
                            <a:srgbClr val="FFFFFF"/>
                          </a:solidFill>
                          <a:latin typeface="Arial"/>
                          <a:cs typeface="Arial"/>
                        </a:rPr>
                        <a:t>TASK </a:t>
                      </a:r>
                      <a:r>
                        <a:rPr sz="800" b="1" spc="-10" dirty="0">
                          <a:solidFill>
                            <a:srgbClr val="FFFFFF"/>
                          </a:solidFill>
                          <a:latin typeface="Arial"/>
                          <a:cs typeface="Arial"/>
                        </a:rPr>
                        <a:t>PERFORMANCE:</a:t>
                      </a:r>
                      <a:r>
                        <a:rPr sz="800" b="1" spc="-35" dirty="0">
                          <a:solidFill>
                            <a:srgbClr val="FFFFFF"/>
                          </a:solidFill>
                          <a:latin typeface="Arial"/>
                          <a:cs typeface="Arial"/>
                        </a:rPr>
                        <a:t> </a:t>
                      </a:r>
                      <a:r>
                        <a:rPr sz="800" b="1" dirty="0">
                          <a:solidFill>
                            <a:srgbClr val="FFFFFF"/>
                          </a:solidFill>
                          <a:latin typeface="Arial"/>
                          <a:cs typeface="Arial"/>
                        </a:rPr>
                        <a:t>Demonstrate</a:t>
                      </a:r>
                      <a:r>
                        <a:rPr sz="800" b="1" spc="-5" dirty="0">
                          <a:solidFill>
                            <a:srgbClr val="FFFFFF"/>
                          </a:solidFill>
                          <a:latin typeface="Arial"/>
                          <a:cs typeface="Arial"/>
                        </a:rPr>
                        <a:t> </a:t>
                      </a:r>
                      <a:r>
                        <a:rPr sz="800" b="1" dirty="0">
                          <a:solidFill>
                            <a:srgbClr val="FFFFFF"/>
                          </a:solidFill>
                          <a:latin typeface="Arial"/>
                          <a:cs typeface="Arial"/>
                        </a:rPr>
                        <a:t>knowledge</a:t>
                      </a:r>
                      <a:r>
                        <a:rPr sz="800" b="1" spc="-40" dirty="0">
                          <a:solidFill>
                            <a:srgbClr val="FFFFFF"/>
                          </a:solidFill>
                          <a:latin typeface="Arial"/>
                          <a:cs typeface="Arial"/>
                        </a:rPr>
                        <a:t> </a:t>
                      </a:r>
                      <a:r>
                        <a:rPr sz="800" b="1" dirty="0">
                          <a:solidFill>
                            <a:srgbClr val="FFFFFF"/>
                          </a:solidFill>
                          <a:latin typeface="Arial"/>
                          <a:cs typeface="Arial"/>
                        </a:rPr>
                        <a:t>and</a:t>
                      </a:r>
                      <a:r>
                        <a:rPr sz="800" b="1" spc="-10" dirty="0">
                          <a:solidFill>
                            <a:srgbClr val="FFFFFF"/>
                          </a:solidFill>
                          <a:latin typeface="Arial"/>
                          <a:cs typeface="Arial"/>
                        </a:rPr>
                        <a:t> </a:t>
                      </a:r>
                      <a:r>
                        <a:rPr sz="800" b="1" dirty="0">
                          <a:solidFill>
                            <a:srgbClr val="FFFFFF"/>
                          </a:solidFill>
                          <a:latin typeface="Arial"/>
                          <a:cs typeface="Arial"/>
                        </a:rPr>
                        <a:t>skills</a:t>
                      </a:r>
                      <a:r>
                        <a:rPr sz="800" b="1" spc="-15" dirty="0">
                          <a:solidFill>
                            <a:srgbClr val="FFFFFF"/>
                          </a:solidFill>
                          <a:latin typeface="Arial"/>
                          <a:cs typeface="Arial"/>
                        </a:rPr>
                        <a:t> </a:t>
                      </a:r>
                      <a:r>
                        <a:rPr sz="800" b="1" dirty="0">
                          <a:solidFill>
                            <a:srgbClr val="FFFFFF"/>
                          </a:solidFill>
                          <a:latin typeface="Arial"/>
                          <a:cs typeface="Arial"/>
                        </a:rPr>
                        <a:t>for</a:t>
                      </a:r>
                      <a:r>
                        <a:rPr sz="800" b="1" spc="-25" dirty="0">
                          <a:solidFill>
                            <a:srgbClr val="FFFFFF"/>
                          </a:solidFill>
                          <a:latin typeface="Arial"/>
                          <a:cs typeface="Arial"/>
                        </a:rPr>
                        <a:t> </a:t>
                      </a:r>
                      <a:r>
                        <a:rPr sz="800" b="1" dirty="0">
                          <a:solidFill>
                            <a:srgbClr val="FFFFFF"/>
                          </a:solidFill>
                          <a:latin typeface="Arial"/>
                          <a:cs typeface="Arial"/>
                        </a:rPr>
                        <a:t>qualifying</a:t>
                      </a:r>
                      <a:r>
                        <a:rPr sz="800" b="1" spc="10" dirty="0">
                          <a:solidFill>
                            <a:srgbClr val="FFFFFF"/>
                          </a:solidFill>
                          <a:latin typeface="Arial"/>
                          <a:cs typeface="Arial"/>
                        </a:rPr>
                        <a:t> </a:t>
                      </a:r>
                      <a:r>
                        <a:rPr sz="800" b="1" dirty="0">
                          <a:solidFill>
                            <a:srgbClr val="FFFFFF"/>
                          </a:solidFill>
                          <a:latin typeface="Arial"/>
                          <a:cs typeface="Arial"/>
                        </a:rPr>
                        <a:t>as Journeyworker.</a:t>
                      </a:r>
                      <a:r>
                        <a:rPr sz="800" b="1" spc="15" dirty="0">
                          <a:solidFill>
                            <a:srgbClr val="FFFFFF"/>
                          </a:solidFill>
                          <a:latin typeface="Arial"/>
                          <a:cs typeface="Arial"/>
                        </a:rPr>
                        <a:t> </a:t>
                      </a:r>
                      <a:r>
                        <a:rPr sz="800" b="1" dirty="0">
                          <a:solidFill>
                            <a:srgbClr val="FFFFFF"/>
                          </a:solidFill>
                          <a:latin typeface="Arial"/>
                          <a:cs typeface="Arial"/>
                        </a:rPr>
                        <a:t>Applicable</a:t>
                      </a:r>
                      <a:r>
                        <a:rPr sz="800" b="1" spc="15" dirty="0">
                          <a:solidFill>
                            <a:srgbClr val="FFFFFF"/>
                          </a:solidFill>
                          <a:latin typeface="Arial"/>
                          <a:cs typeface="Arial"/>
                        </a:rPr>
                        <a:t> </a:t>
                      </a:r>
                      <a:r>
                        <a:rPr sz="800" b="1" dirty="0">
                          <a:solidFill>
                            <a:srgbClr val="FFFFFF"/>
                          </a:solidFill>
                          <a:latin typeface="Arial"/>
                          <a:cs typeface="Arial"/>
                        </a:rPr>
                        <a:t>Job</a:t>
                      </a:r>
                      <a:r>
                        <a:rPr sz="800" b="1" spc="-20" dirty="0">
                          <a:solidFill>
                            <a:srgbClr val="FFFFFF"/>
                          </a:solidFill>
                          <a:latin typeface="Arial"/>
                          <a:cs typeface="Arial"/>
                        </a:rPr>
                        <a:t> </a:t>
                      </a:r>
                      <a:r>
                        <a:rPr sz="800" b="1" spc="-10" dirty="0">
                          <a:solidFill>
                            <a:srgbClr val="FFFFFF"/>
                          </a:solidFill>
                          <a:latin typeface="Arial"/>
                          <a:cs typeface="Arial"/>
                        </a:rPr>
                        <a:t>Qualification </a:t>
                      </a:r>
                      <a:r>
                        <a:rPr sz="800" b="1" dirty="0">
                          <a:solidFill>
                            <a:srgbClr val="FFFFFF"/>
                          </a:solidFill>
                          <a:latin typeface="Arial"/>
                          <a:cs typeface="Arial"/>
                        </a:rPr>
                        <a:t>Requirements</a:t>
                      </a:r>
                      <a:r>
                        <a:rPr sz="800" b="1" spc="-10" dirty="0">
                          <a:solidFill>
                            <a:srgbClr val="FFFFFF"/>
                          </a:solidFill>
                          <a:latin typeface="Arial"/>
                          <a:cs typeface="Arial"/>
                        </a:rPr>
                        <a:t> </a:t>
                      </a:r>
                      <a:r>
                        <a:rPr sz="800" b="1" dirty="0">
                          <a:solidFill>
                            <a:srgbClr val="FFFFFF"/>
                          </a:solidFill>
                          <a:latin typeface="Arial"/>
                          <a:cs typeface="Arial"/>
                        </a:rPr>
                        <a:t>will</a:t>
                      </a:r>
                      <a:r>
                        <a:rPr sz="800" b="1" spc="-20" dirty="0">
                          <a:solidFill>
                            <a:srgbClr val="FFFFFF"/>
                          </a:solidFill>
                          <a:latin typeface="Arial"/>
                          <a:cs typeface="Arial"/>
                        </a:rPr>
                        <a:t> </a:t>
                      </a:r>
                      <a:r>
                        <a:rPr sz="800" b="1" dirty="0">
                          <a:solidFill>
                            <a:srgbClr val="FFFFFF"/>
                          </a:solidFill>
                          <a:latin typeface="Arial"/>
                          <a:cs typeface="Arial"/>
                        </a:rPr>
                        <a:t>be</a:t>
                      </a:r>
                      <a:r>
                        <a:rPr sz="800" b="1" spc="-10" dirty="0">
                          <a:solidFill>
                            <a:srgbClr val="FFFFFF"/>
                          </a:solidFill>
                          <a:latin typeface="Arial"/>
                          <a:cs typeface="Arial"/>
                        </a:rPr>
                        <a:t> </a:t>
                      </a:r>
                      <a:r>
                        <a:rPr sz="800" b="1" dirty="0">
                          <a:solidFill>
                            <a:srgbClr val="FFFFFF"/>
                          </a:solidFill>
                          <a:latin typeface="Arial"/>
                          <a:cs typeface="Arial"/>
                        </a:rPr>
                        <a:t>used as</a:t>
                      </a:r>
                      <a:r>
                        <a:rPr sz="800" b="1" spc="-10" dirty="0">
                          <a:solidFill>
                            <a:srgbClr val="FFFFFF"/>
                          </a:solidFill>
                          <a:latin typeface="Arial"/>
                          <a:cs typeface="Arial"/>
                        </a:rPr>
                        <a:t> </a:t>
                      </a:r>
                      <a:r>
                        <a:rPr sz="800" b="1" dirty="0">
                          <a:solidFill>
                            <a:srgbClr val="FFFFFF"/>
                          </a:solidFill>
                          <a:latin typeface="Arial"/>
                          <a:cs typeface="Arial"/>
                        </a:rPr>
                        <a:t>a</a:t>
                      </a:r>
                      <a:r>
                        <a:rPr sz="800" b="1" spc="5" dirty="0">
                          <a:solidFill>
                            <a:srgbClr val="FFFFFF"/>
                          </a:solidFill>
                          <a:latin typeface="Arial"/>
                          <a:cs typeface="Arial"/>
                        </a:rPr>
                        <a:t> </a:t>
                      </a:r>
                      <a:r>
                        <a:rPr sz="800" b="1" dirty="0">
                          <a:solidFill>
                            <a:srgbClr val="FFFFFF"/>
                          </a:solidFill>
                          <a:latin typeface="Arial"/>
                          <a:cs typeface="Arial"/>
                        </a:rPr>
                        <a:t>guide</a:t>
                      </a:r>
                      <a:r>
                        <a:rPr sz="800" b="1" spc="-35" dirty="0">
                          <a:solidFill>
                            <a:srgbClr val="FFFFFF"/>
                          </a:solidFill>
                          <a:latin typeface="Arial"/>
                          <a:cs typeface="Arial"/>
                        </a:rPr>
                        <a:t> </a:t>
                      </a:r>
                      <a:r>
                        <a:rPr sz="800" b="1" dirty="0">
                          <a:solidFill>
                            <a:srgbClr val="FFFFFF"/>
                          </a:solidFill>
                          <a:latin typeface="Arial"/>
                          <a:cs typeface="Arial"/>
                        </a:rPr>
                        <a:t>in performing</a:t>
                      </a:r>
                      <a:r>
                        <a:rPr sz="800" b="1" spc="-35" dirty="0">
                          <a:solidFill>
                            <a:srgbClr val="FFFFFF"/>
                          </a:solidFill>
                          <a:latin typeface="Arial"/>
                          <a:cs typeface="Arial"/>
                        </a:rPr>
                        <a:t> </a:t>
                      </a:r>
                      <a:r>
                        <a:rPr sz="800" b="1" dirty="0">
                          <a:solidFill>
                            <a:srgbClr val="FFFFFF"/>
                          </a:solidFill>
                          <a:latin typeface="Arial"/>
                          <a:cs typeface="Arial"/>
                        </a:rPr>
                        <a:t>tasks</a:t>
                      </a:r>
                      <a:r>
                        <a:rPr sz="800" b="1" spc="15" dirty="0">
                          <a:solidFill>
                            <a:srgbClr val="FFFFFF"/>
                          </a:solidFill>
                          <a:latin typeface="Arial"/>
                          <a:cs typeface="Arial"/>
                        </a:rPr>
                        <a:t> </a:t>
                      </a:r>
                      <a:r>
                        <a:rPr sz="800" b="1" dirty="0">
                          <a:solidFill>
                            <a:srgbClr val="FFFFFF"/>
                          </a:solidFill>
                          <a:latin typeface="Arial"/>
                          <a:cs typeface="Arial"/>
                        </a:rPr>
                        <a:t>and</a:t>
                      </a:r>
                      <a:r>
                        <a:rPr sz="800" b="1" spc="-5" dirty="0">
                          <a:solidFill>
                            <a:srgbClr val="FFFFFF"/>
                          </a:solidFill>
                          <a:latin typeface="Arial"/>
                          <a:cs typeface="Arial"/>
                        </a:rPr>
                        <a:t> </a:t>
                      </a:r>
                      <a:r>
                        <a:rPr sz="800" b="1" dirty="0">
                          <a:solidFill>
                            <a:srgbClr val="FFFFFF"/>
                          </a:solidFill>
                          <a:latin typeface="Arial"/>
                          <a:cs typeface="Arial"/>
                        </a:rPr>
                        <a:t>demonstrating</a:t>
                      </a:r>
                      <a:r>
                        <a:rPr sz="800" b="1" spc="-25" dirty="0">
                          <a:solidFill>
                            <a:srgbClr val="FFFFFF"/>
                          </a:solidFill>
                          <a:latin typeface="Arial"/>
                          <a:cs typeface="Arial"/>
                        </a:rPr>
                        <a:t> </a:t>
                      </a:r>
                      <a:r>
                        <a:rPr sz="800" b="1" dirty="0">
                          <a:solidFill>
                            <a:srgbClr val="FFFFFF"/>
                          </a:solidFill>
                          <a:latin typeface="Arial"/>
                          <a:cs typeface="Arial"/>
                        </a:rPr>
                        <a:t>knowledge</a:t>
                      </a:r>
                      <a:r>
                        <a:rPr sz="800" b="1" spc="-30" dirty="0">
                          <a:solidFill>
                            <a:srgbClr val="FFFFFF"/>
                          </a:solidFill>
                          <a:latin typeface="Arial"/>
                          <a:cs typeface="Arial"/>
                        </a:rPr>
                        <a:t> </a:t>
                      </a:r>
                      <a:r>
                        <a:rPr sz="800" b="1" dirty="0">
                          <a:solidFill>
                            <a:srgbClr val="FFFFFF"/>
                          </a:solidFill>
                          <a:latin typeface="Arial"/>
                          <a:cs typeface="Arial"/>
                        </a:rPr>
                        <a:t>in</a:t>
                      </a:r>
                      <a:r>
                        <a:rPr sz="800" b="1" spc="-5" dirty="0">
                          <a:solidFill>
                            <a:srgbClr val="FFFFFF"/>
                          </a:solidFill>
                          <a:latin typeface="Arial"/>
                          <a:cs typeface="Arial"/>
                        </a:rPr>
                        <a:t> </a:t>
                      </a:r>
                      <a:r>
                        <a:rPr sz="800" b="1" dirty="0">
                          <a:solidFill>
                            <a:srgbClr val="FFFFFF"/>
                          </a:solidFill>
                          <a:latin typeface="Arial"/>
                          <a:cs typeface="Arial"/>
                        </a:rPr>
                        <a:t>the</a:t>
                      </a:r>
                      <a:r>
                        <a:rPr sz="800" b="1" spc="-15" dirty="0">
                          <a:solidFill>
                            <a:srgbClr val="FFFFFF"/>
                          </a:solidFill>
                          <a:latin typeface="Arial"/>
                          <a:cs typeface="Arial"/>
                        </a:rPr>
                        <a:t> </a:t>
                      </a:r>
                      <a:r>
                        <a:rPr sz="800" b="1" dirty="0">
                          <a:solidFill>
                            <a:srgbClr val="FFFFFF"/>
                          </a:solidFill>
                          <a:latin typeface="Arial"/>
                          <a:cs typeface="Arial"/>
                        </a:rPr>
                        <a:t>following</a:t>
                      </a:r>
                      <a:r>
                        <a:rPr sz="800" b="1" spc="-35" dirty="0">
                          <a:solidFill>
                            <a:srgbClr val="FFFFFF"/>
                          </a:solidFill>
                          <a:latin typeface="Arial"/>
                          <a:cs typeface="Arial"/>
                        </a:rPr>
                        <a:t> </a:t>
                      </a:r>
                      <a:r>
                        <a:rPr sz="800" b="1" dirty="0">
                          <a:solidFill>
                            <a:srgbClr val="FFFFFF"/>
                          </a:solidFill>
                          <a:latin typeface="Arial"/>
                          <a:cs typeface="Arial"/>
                        </a:rPr>
                        <a:t>skill areas.</a:t>
                      </a:r>
                      <a:r>
                        <a:rPr sz="800" b="1" spc="15" dirty="0">
                          <a:solidFill>
                            <a:srgbClr val="FFFFFF"/>
                          </a:solidFill>
                          <a:latin typeface="Arial"/>
                          <a:cs typeface="Arial"/>
                        </a:rPr>
                        <a:t> </a:t>
                      </a:r>
                      <a:r>
                        <a:rPr sz="800" b="1" spc="-10" dirty="0">
                          <a:solidFill>
                            <a:srgbClr val="FFFFFF"/>
                          </a:solidFill>
                          <a:latin typeface="Arial"/>
                          <a:cs typeface="Arial"/>
                        </a:rPr>
                        <a:t>Actual </a:t>
                      </a:r>
                      <a:r>
                        <a:rPr sz="800" b="1" dirty="0">
                          <a:solidFill>
                            <a:srgbClr val="FFFFFF"/>
                          </a:solidFill>
                          <a:latin typeface="Arial"/>
                          <a:cs typeface="Arial"/>
                        </a:rPr>
                        <a:t>work</a:t>
                      </a:r>
                      <a:r>
                        <a:rPr sz="800" b="1" spc="-15" dirty="0">
                          <a:solidFill>
                            <a:srgbClr val="FFFFFF"/>
                          </a:solidFill>
                          <a:latin typeface="Arial"/>
                          <a:cs typeface="Arial"/>
                        </a:rPr>
                        <a:t> </a:t>
                      </a:r>
                      <a:r>
                        <a:rPr sz="800" b="1" dirty="0">
                          <a:solidFill>
                            <a:srgbClr val="FFFFFF"/>
                          </a:solidFill>
                          <a:latin typeface="Arial"/>
                          <a:cs typeface="Arial"/>
                        </a:rPr>
                        <a:t>time</a:t>
                      </a:r>
                      <a:r>
                        <a:rPr sz="800" b="1" spc="-15" dirty="0">
                          <a:solidFill>
                            <a:srgbClr val="FFFFFF"/>
                          </a:solidFill>
                          <a:latin typeface="Arial"/>
                          <a:cs typeface="Arial"/>
                        </a:rPr>
                        <a:t> </a:t>
                      </a:r>
                      <a:r>
                        <a:rPr sz="800" b="1" dirty="0">
                          <a:solidFill>
                            <a:srgbClr val="FFFFFF"/>
                          </a:solidFill>
                          <a:latin typeface="Arial"/>
                          <a:cs typeface="Arial"/>
                        </a:rPr>
                        <a:t>must</a:t>
                      </a:r>
                      <a:r>
                        <a:rPr sz="800" b="1" spc="-15" dirty="0">
                          <a:solidFill>
                            <a:srgbClr val="FFFFFF"/>
                          </a:solidFill>
                          <a:latin typeface="Arial"/>
                          <a:cs typeface="Arial"/>
                        </a:rPr>
                        <a:t> </a:t>
                      </a:r>
                      <a:r>
                        <a:rPr sz="800" b="1" dirty="0">
                          <a:solidFill>
                            <a:srgbClr val="FFFFFF"/>
                          </a:solidFill>
                          <a:latin typeface="Arial"/>
                          <a:cs typeface="Arial"/>
                        </a:rPr>
                        <a:t>be</a:t>
                      </a:r>
                      <a:r>
                        <a:rPr sz="800" b="1" spc="-5" dirty="0">
                          <a:solidFill>
                            <a:srgbClr val="FFFFFF"/>
                          </a:solidFill>
                          <a:latin typeface="Arial"/>
                          <a:cs typeface="Arial"/>
                        </a:rPr>
                        <a:t> </a:t>
                      </a:r>
                      <a:r>
                        <a:rPr sz="800" b="1" dirty="0">
                          <a:solidFill>
                            <a:srgbClr val="FFFFFF"/>
                          </a:solidFill>
                          <a:latin typeface="Arial"/>
                          <a:cs typeface="Arial"/>
                        </a:rPr>
                        <a:t>recorded in the</a:t>
                      </a:r>
                      <a:r>
                        <a:rPr sz="800" b="1" spc="-15" dirty="0">
                          <a:solidFill>
                            <a:srgbClr val="FFFFFF"/>
                          </a:solidFill>
                          <a:latin typeface="Arial"/>
                          <a:cs typeface="Arial"/>
                        </a:rPr>
                        <a:t> </a:t>
                      </a:r>
                      <a:r>
                        <a:rPr sz="800" b="1" dirty="0">
                          <a:solidFill>
                            <a:srgbClr val="FFFFFF"/>
                          </a:solidFill>
                          <a:latin typeface="Arial"/>
                          <a:cs typeface="Arial"/>
                        </a:rPr>
                        <a:t>Work</a:t>
                      </a:r>
                      <a:r>
                        <a:rPr sz="800" b="1" spc="-30" dirty="0">
                          <a:solidFill>
                            <a:srgbClr val="FFFFFF"/>
                          </a:solidFill>
                          <a:latin typeface="Arial"/>
                          <a:cs typeface="Arial"/>
                        </a:rPr>
                        <a:t> </a:t>
                      </a:r>
                      <a:r>
                        <a:rPr sz="800" b="1" dirty="0">
                          <a:solidFill>
                            <a:srgbClr val="FFFFFF"/>
                          </a:solidFill>
                          <a:latin typeface="Arial"/>
                          <a:cs typeface="Arial"/>
                        </a:rPr>
                        <a:t>Experience</a:t>
                      </a:r>
                      <a:r>
                        <a:rPr sz="800" b="1" spc="5" dirty="0">
                          <a:solidFill>
                            <a:srgbClr val="FFFFFF"/>
                          </a:solidFill>
                          <a:latin typeface="Arial"/>
                          <a:cs typeface="Arial"/>
                        </a:rPr>
                        <a:t> </a:t>
                      </a:r>
                      <a:r>
                        <a:rPr sz="800" b="1" dirty="0">
                          <a:solidFill>
                            <a:srgbClr val="FFFFFF"/>
                          </a:solidFill>
                          <a:latin typeface="Arial"/>
                          <a:cs typeface="Arial"/>
                        </a:rPr>
                        <a:t>Log;</a:t>
                      </a:r>
                      <a:r>
                        <a:rPr sz="800" b="1" spc="-30" dirty="0">
                          <a:solidFill>
                            <a:srgbClr val="FFFFFF"/>
                          </a:solidFill>
                          <a:latin typeface="Arial"/>
                          <a:cs typeface="Arial"/>
                        </a:rPr>
                        <a:t> </a:t>
                      </a:r>
                      <a:r>
                        <a:rPr sz="800" b="1" dirty="0">
                          <a:solidFill>
                            <a:srgbClr val="FFFFFF"/>
                          </a:solidFill>
                          <a:latin typeface="Arial"/>
                          <a:cs typeface="Arial"/>
                        </a:rPr>
                        <a:t>each</a:t>
                      </a:r>
                      <a:r>
                        <a:rPr sz="800" b="1" spc="10" dirty="0">
                          <a:solidFill>
                            <a:srgbClr val="FFFFFF"/>
                          </a:solidFill>
                          <a:latin typeface="Arial"/>
                          <a:cs typeface="Arial"/>
                        </a:rPr>
                        <a:t> </a:t>
                      </a:r>
                      <a:r>
                        <a:rPr sz="800" b="1" dirty="0">
                          <a:solidFill>
                            <a:srgbClr val="FFFFFF"/>
                          </a:solidFill>
                          <a:latin typeface="Arial"/>
                          <a:cs typeface="Arial"/>
                        </a:rPr>
                        <a:t>skill</a:t>
                      </a:r>
                      <a:r>
                        <a:rPr sz="800" b="1" spc="5" dirty="0">
                          <a:solidFill>
                            <a:srgbClr val="FFFFFF"/>
                          </a:solidFill>
                          <a:latin typeface="Arial"/>
                          <a:cs typeface="Arial"/>
                        </a:rPr>
                        <a:t> </a:t>
                      </a:r>
                      <a:r>
                        <a:rPr sz="800" b="1" dirty="0">
                          <a:solidFill>
                            <a:srgbClr val="FFFFFF"/>
                          </a:solidFill>
                          <a:latin typeface="Arial"/>
                          <a:cs typeface="Arial"/>
                        </a:rPr>
                        <a:t>area</a:t>
                      </a:r>
                      <a:r>
                        <a:rPr sz="800" b="1" spc="15" dirty="0">
                          <a:solidFill>
                            <a:srgbClr val="FFFFFF"/>
                          </a:solidFill>
                          <a:latin typeface="Arial"/>
                          <a:cs typeface="Arial"/>
                        </a:rPr>
                        <a:t> </a:t>
                      </a:r>
                      <a:r>
                        <a:rPr sz="800" b="1" dirty="0">
                          <a:solidFill>
                            <a:srgbClr val="FFFFFF"/>
                          </a:solidFill>
                          <a:latin typeface="Arial"/>
                          <a:cs typeface="Arial"/>
                        </a:rPr>
                        <a:t>must</a:t>
                      </a:r>
                      <a:r>
                        <a:rPr sz="800" b="1" spc="-10" dirty="0">
                          <a:solidFill>
                            <a:srgbClr val="FFFFFF"/>
                          </a:solidFill>
                          <a:latin typeface="Arial"/>
                          <a:cs typeface="Arial"/>
                        </a:rPr>
                        <a:t> </a:t>
                      </a:r>
                      <a:r>
                        <a:rPr sz="800" b="1" dirty="0">
                          <a:solidFill>
                            <a:srgbClr val="FFFFFF"/>
                          </a:solidFill>
                          <a:latin typeface="Arial"/>
                          <a:cs typeface="Arial"/>
                        </a:rPr>
                        <a:t>be</a:t>
                      </a:r>
                      <a:r>
                        <a:rPr sz="800" b="1" spc="-5" dirty="0">
                          <a:solidFill>
                            <a:srgbClr val="FFFFFF"/>
                          </a:solidFill>
                          <a:latin typeface="Arial"/>
                          <a:cs typeface="Arial"/>
                        </a:rPr>
                        <a:t> </a:t>
                      </a:r>
                      <a:r>
                        <a:rPr sz="800" b="1" spc="-10" dirty="0">
                          <a:solidFill>
                            <a:srgbClr val="FFFFFF"/>
                          </a:solidFill>
                          <a:latin typeface="Arial"/>
                          <a:cs typeface="Arial"/>
                        </a:rPr>
                        <a:t>completed.</a:t>
                      </a:r>
                      <a:endParaRPr sz="800">
                        <a:latin typeface="Arial"/>
                        <a:cs typeface="Arial"/>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8890">
                        <a:lnSpc>
                          <a:spcPct val="100000"/>
                        </a:lnSpc>
                        <a:spcBef>
                          <a:spcPts val="95"/>
                        </a:spcBef>
                      </a:pPr>
                      <a:r>
                        <a:rPr sz="800" b="1" u="sng" spc="-20" dirty="0">
                          <a:solidFill>
                            <a:srgbClr val="0000FF"/>
                          </a:solidFill>
                          <a:uFill>
                            <a:solidFill>
                              <a:srgbClr val="0000FF"/>
                            </a:solidFill>
                          </a:uFill>
                          <a:latin typeface="Arial"/>
                          <a:cs typeface="Arial"/>
                          <a:hlinkClick r:id="rId5"/>
                        </a:rPr>
                        <a:t>Time</a:t>
                      </a:r>
                      <a:endParaRPr sz="800" dirty="0">
                        <a:latin typeface="Arial"/>
                        <a:cs typeface="Arial"/>
                      </a:endParaRPr>
                    </a:p>
                    <a:p>
                      <a:pPr>
                        <a:lnSpc>
                          <a:spcPct val="100000"/>
                        </a:lnSpc>
                        <a:spcBef>
                          <a:spcPts val="40"/>
                        </a:spcBef>
                      </a:pPr>
                      <a:endParaRPr sz="1050" dirty="0">
                        <a:latin typeface="Times New Roman"/>
                        <a:cs typeface="Times New Roman"/>
                      </a:endParaRPr>
                    </a:p>
                    <a:p>
                      <a:pPr marL="8890">
                        <a:lnSpc>
                          <a:spcPct val="100000"/>
                        </a:lnSpc>
                      </a:pPr>
                      <a:r>
                        <a:rPr sz="800" b="1" u="sng" spc="-10" dirty="0">
                          <a:solidFill>
                            <a:srgbClr val="0000FF"/>
                          </a:solidFill>
                          <a:uFill>
                            <a:solidFill>
                              <a:srgbClr val="0000FF"/>
                            </a:solidFill>
                          </a:uFill>
                          <a:latin typeface="Arial"/>
                          <a:cs typeface="Arial"/>
                          <a:hlinkClick r:id="rId6"/>
                        </a:rPr>
                        <a:t>Competency</a:t>
                      </a:r>
                      <a:endParaRPr sz="800" dirty="0">
                        <a:latin typeface="Arial"/>
                        <a:cs typeface="Arial"/>
                      </a:endParaRPr>
                    </a:p>
                    <a:p>
                      <a:pPr marL="31750">
                        <a:lnSpc>
                          <a:spcPct val="100000"/>
                        </a:lnSpc>
                        <a:spcBef>
                          <a:spcPts val="145"/>
                        </a:spcBef>
                      </a:pPr>
                      <a:r>
                        <a:rPr sz="800" dirty="0">
                          <a:solidFill>
                            <a:srgbClr val="FFFFFF"/>
                          </a:solidFill>
                          <a:latin typeface="Calibri"/>
                          <a:cs typeface="Calibri"/>
                        </a:rPr>
                        <a:t>1</a:t>
                      </a:r>
                      <a:r>
                        <a:rPr sz="800" spc="-35" dirty="0">
                          <a:solidFill>
                            <a:srgbClr val="FFFFFF"/>
                          </a:solidFill>
                          <a:latin typeface="Calibri"/>
                          <a:cs typeface="Calibri"/>
                        </a:rPr>
                        <a:t> </a:t>
                      </a:r>
                      <a:r>
                        <a:rPr sz="800" dirty="0">
                          <a:solidFill>
                            <a:srgbClr val="FFFFFF"/>
                          </a:solidFill>
                          <a:latin typeface="Calibri"/>
                          <a:cs typeface="Calibri"/>
                        </a:rPr>
                        <a:t>year </a:t>
                      </a:r>
                      <a:r>
                        <a:rPr sz="800" spc="-10" dirty="0">
                          <a:solidFill>
                            <a:srgbClr val="FFFFFF"/>
                          </a:solidFill>
                          <a:latin typeface="Calibri"/>
                          <a:cs typeface="Calibri"/>
                        </a:rPr>
                        <a:t>minimum</a:t>
                      </a:r>
                      <a:endParaRPr sz="800" dirty="0">
                        <a:latin typeface="Calibri"/>
                        <a:cs typeface="Calibri"/>
                      </a:endParaRPr>
                    </a:p>
                  </a:txBody>
                  <a:tcPr marL="0" marR="0" marT="1206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extLst>
                  <a:ext uri="{0D108BD9-81ED-4DB2-BD59-A6C34878D82A}">
                    <a16:rowId xmlns:a16="http://schemas.microsoft.com/office/drawing/2014/main" val="10000"/>
                  </a:ext>
                </a:extLst>
              </a:tr>
              <a:tr h="788035">
                <a:tc rowSpan="2">
                  <a:txBody>
                    <a:bodyPr/>
                    <a:lstStyle/>
                    <a:p>
                      <a:pPr marL="8890">
                        <a:lnSpc>
                          <a:spcPct val="100000"/>
                        </a:lnSpc>
                        <a:spcBef>
                          <a:spcPts val="70"/>
                        </a:spcBef>
                      </a:pPr>
                      <a:r>
                        <a:rPr sz="800" b="1" spc="-10" dirty="0">
                          <a:solidFill>
                            <a:srgbClr val="FFFFFF"/>
                          </a:solidFill>
                          <a:latin typeface="Arial"/>
                          <a:cs typeface="Arial"/>
                        </a:rPr>
                        <a:t>0169D</a:t>
                      </a:r>
                      <a:endParaRPr sz="800">
                        <a:latin typeface="Arial"/>
                        <a:cs typeface="Arial"/>
                      </a:endParaRPr>
                    </a:p>
                  </a:txBody>
                  <a:tcPr marL="0" marR="0" marT="88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4F81BC"/>
                    </a:solidFill>
                  </a:tcPr>
                </a:tc>
                <a:tc rowSpan="2">
                  <a:txBody>
                    <a:bodyPr/>
                    <a:lstStyle/>
                    <a:p>
                      <a:pPr marL="8890">
                        <a:lnSpc>
                          <a:spcPct val="100000"/>
                        </a:lnSpc>
                        <a:spcBef>
                          <a:spcPts val="70"/>
                        </a:spcBef>
                      </a:pPr>
                      <a:r>
                        <a:rPr sz="800" spc="-10" dirty="0">
                          <a:latin typeface="Arial"/>
                          <a:cs typeface="Arial"/>
                        </a:rPr>
                        <a:t>ELECTRONICS</a:t>
                      </a:r>
                      <a:endParaRPr sz="800">
                        <a:latin typeface="Arial"/>
                        <a:cs typeface="Arial"/>
                      </a:endParaRPr>
                    </a:p>
                    <a:p>
                      <a:pPr marL="8890">
                        <a:lnSpc>
                          <a:spcPct val="100000"/>
                        </a:lnSpc>
                        <a:spcBef>
                          <a:spcPts val="145"/>
                        </a:spcBef>
                      </a:pPr>
                      <a:r>
                        <a:rPr sz="800" spc="-10" dirty="0">
                          <a:latin typeface="Arial"/>
                          <a:cs typeface="Arial"/>
                        </a:rPr>
                        <a:t>TECHNICIAN</a:t>
                      </a:r>
                      <a:endParaRPr sz="800">
                        <a:latin typeface="Arial"/>
                        <a:cs typeface="Arial"/>
                      </a:endParaRPr>
                    </a:p>
                  </a:txBody>
                  <a:tcPr marL="0" marR="0" marT="88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rowSpan="2">
                  <a:txBody>
                    <a:bodyPr/>
                    <a:lstStyle/>
                    <a:p>
                      <a:pPr marL="8890">
                        <a:lnSpc>
                          <a:spcPct val="100000"/>
                        </a:lnSpc>
                        <a:spcBef>
                          <a:spcPts val="70"/>
                        </a:spcBef>
                      </a:pPr>
                      <a:r>
                        <a:rPr sz="800" dirty="0">
                          <a:latin typeface="Arial"/>
                          <a:cs typeface="Arial"/>
                        </a:rPr>
                        <a:t>Trade</a:t>
                      </a:r>
                      <a:r>
                        <a:rPr sz="800" spc="-15" dirty="0">
                          <a:latin typeface="Arial"/>
                          <a:cs typeface="Arial"/>
                        </a:rPr>
                        <a:t> </a:t>
                      </a:r>
                      <a:r>
                        <a:rPr sz="800" dirty="0">
                          <a:latin typeface="Arial"/>
                          <a:cs typeface="Arial"/>
                        </a:rPr>
                        <a:t>DESCRIPTION:</a:t>
                      </a:r>
                      <a:r>
                        <a:rPr sz="800" spc="-45" dirty="0">
                          <a:latin typeface="Arial"/>
                          <a:cs typeface="Arial"/>
                        </a:rPr>
                        <a:t> </a:t>
                      </a:r>
                      <a:r>
                        <a:rPr sz="800" dirty="0">
                          <a:latin typeface="Arial"/>
                          <a:cs typeface="Arial"/>
                        </a:rPr>
                        <a:t>Lay out,</a:t>
                      </a:r>
                      <a:r>
                        <a:rPr sz="800" spc="-5" dirty="0">
                          <a:latin typeface="Arial"/>
                          <a:cs typeface="Arial"/>
                        </a:rPr>
                        <a:t> </a:t>
                      </a:r>
                      <a:r>
                        <a:rPr sz="800" dirty="0">
                          <a:latin typeface="Arial"/>
                          <a:cs typeface="Arial"/>
                        </a:rPr>
                        <a:t>build,</a:t>
                      </a:r>
                      <a:r>
                        <a:rPr sz="800" spc="-5" dirty="0">
                          <a:latin typeface="Arial"/>
                          <a:cs typeface="Arial"/>
                        </a:rPr>
                        <a:t> </a:t>
                      </a:r>
                      <a:r>
                        <a:rPr sz="800" dirty="0">
                          <a:latin typeface="Arial"/>
                          <a:cs typeface="Arial"/>
                        </a:rPr>
                        <a:t>test,</a:t>
                      </a:r>
                      <a:r>
                        <a:rPr sz="800" spc="-25" dirty="0">
                          <a:latin typeface="Arial"/>
                          <a:cs typeface="Arial"/>
                        </a:rPr>
                        <a:t> </a:t>
                      </a:r>
                      <a:r>
                        <a:rPr sz="800" dirty="0">
                          <a:latin typeface="Arial"/>
                          <a:cs typeface="Arial"/>
                        </a:rPr>
                        <a:t>troubleshoot,</a:t>
                      </a:r>
                      <a:r>
                        <a:rPr sz="800" spc="5" dirty="0">
                          <a:latin typeface="Arial"/>
                          <a:cs typeface="Arial"/>
                        </a:rPr>
                        <a:t> </a:t>
                      </a:r>
                      <a:r>
                        <a:rPr sz="800" dirty="0">
                          <a:latin typeface="Arial"/>
                          <a:cs typeface="Arial"/>
                        </a:rPr>
                        <a:t>repair,</a:t>
                      </a:r>
                      <a:r>
                        <a:rPr sz="800" spc="-10" dirty="0">
                          <a:latin typeface="Arial"/>
                          <a:cs typeface="Arial"/>
                        </a:rPr>
                        <a:t> </a:t>
                      </a:r>
                      <a:r>
                        <a:rPr sz="800" dirty="0">
                          <a:latin typeface="Arial"/>
                          <a:cs typeface="Arial"/>
                        </a:rPr>
                        <a:t>and</a:t>
                      </a:r>
                      <a:r>
                        <a:rPr sz="800" spc="5" dirty="0">
                          <a:latin typeface="Arial"/>
                          <a:cs typeface="Arial"/>
                        </a:rPr>
                        <a:t> </a:t>
                      </a:r>
                      <a:r>
                        <a:rPr sz="800" dirty="0">
                          <a:latin typeface="Arial"/>
                          <a:cs typeface="Arial"/>
                        </a:rPr>
                        <a:t>modify</a:t>
                      </a:r>
                      <a:r>
                        <a:rPr sz="800" spc="-40" dirty="0">
                          <a:latin typeface="Arial"/>
                          <a:cs typeface="Arial"/>
                        </a:rPr>
                        <a:t> </a:t>
                      </a:r>
                      <a:r>
                        <a:rPr sz="800" dirty="0">
                          <a:latin typeface="Arial"/>
                          <a:cs typeface="Arial"/>
                        </a:rPr>
                        <a:t>developmental</a:t>
                      </a:r>
                      <a:r>
                        <a:rPr sz="800" spc="15" dirty="0">
                          <a:latin typeface="Arial"/>
                          <a:cs typeface="Arial"/>
                        </a:rPr>
                        <a:t> </a:t>
                      </a:r>
                      <a:r>
                        <a:rPr sz="800" dirty="0">
                          <a:latin typeface="Arial"/>
                          <a:cs typeface="Arial"/>
                        </a:rPr>
                        <a:t>and</a:t>
                      </a:r>
                      <a:r>
                        <a:rPr sz="800" spc="-10" dirty="0">
                          <a:latin typeface="Arial"/>
                          <a:cs typeface="Arial"/>
                        </a:rPr>
                        <a:t> </a:t>
                      </a:r>
                      <a:r>
                        <a:rPr sz="800" dirty="0">
                          <a:latin typeface="Arial"/>
                          <a:cs typeface="Arial"/>
                        </a:rPr>
                        <a:t>production</a:t>
                      </a:r>
                      <a:r>
                        <a:rPr sz="800" spc="-5" dirty="0">
                          <a:latin typeface="Arial"/>
                          <a:cs typeface="Arial"/>
                        </a:rPr>
                        <a:t> </a:t>
                      </a:r>
                      <a:r>
                        <a:rPr sz="800" dirty="0">
                          <a:latin typeface="Arial"/>
                          <a:cs typeface="Arial"/>
                        </a:rPr>
                        <a:t>electronic</a:t>
                      </a:r>
                      <a:r>
                        <a:rPr sz="800" spc="-20" dirty="0">
                          <a:latin typeface="Arial"/>
                          <a:cs typeface="Arial"/>
                        </a:rPr>
                        <a:t> </a:t>
                      </a:r>
                      <a:r>
                        <a:rPr sz="800" spc="-10" dirty="0">
                          <a:latin typeface="Arial"/>
                          <a:cs typeface="Arial"/>
                        </a:rPr>
                        <a:t>components,</a:t>
                      </a:r>
                      <a:endParaRPr sz="800">
                        <a:latin typeface="Arial"/>
                        <a:cs typeface="Arial"/>
                      </a:endParaRPr>
                    </a:p>
                    <a:p>
                      <a:pPr marL="8890" marR="63500">
                        <a:lnSpc>
                          <a:spcPct val="114999"/>
                        </a:lnSpc>
                      </a:pPr>
                      <a:r>
                        <a:rPr sz="800" dirty="0">
                          <a:latin typeface="Arial"/>
                          <a:cs typeface="Arial"/>
                        </a:rPr>
                        <a:t>parts,</a:t>
                      </a:r>
                      <a:r>
                        <a:rPr sz="800" spc="-25" dirty="0">
                          <a:latin typeface="Arial"/>
                          <a:cs typeface="Arial"/>
                        </a:rPr>
                        <a:t> </a:t>
                      </a:r>
                      <a:r>
                        <a:rPr sz="800" dirty="0">
                          <a:latin typeface="Arial"/>
                          <a:cs typeface="Arial"/>
                        </a:rPr>
                        <a:t>equipment, and</a:t>
                      </a:r>
                      <a:r>
                        <a:rPr sz="800" spc="15" dirty="0">
                          <a:latin typeface="Arial"/>
                          <a:cs typeface="Arial"/>
                        </a:rPr>
                        <a:t> </a:t>
                      </a:r>
                      <a:r>
                        <a:rPr sz="800" dirty="0">
                          <a:latin typeface="Arial"/>
                          <a:cs typeface="Arial"/>
                        </a:rPr>
                        <a:t>systems,</a:t>
                      </a:r>
                      <a:r>
                        <a:rPr sz="800" spc="-50" dirty="0">
                          <a:latin typeface="Arial"/>
                          <a:cs typeface="Arial"/>
                        </a:rPr>
                        <a:t> </a:t>
                      </a:r>
                      <a:r>
                        <a:rPr sz="800" dirty="0">
                          <a:latin typeface="Arial"/>
                          <a:cs typeface="Arial"/>
                        </a:rPr>
                        <a:t>such</a:t>
                      </a:r>
                      <a:r>
                        <a:rPr sz="800" spc="-15" dirty="0">
                          <a:latin typeface="Arial"/>
                          <a:cs typeface="Arial"/>
                        </a:rPr>
                        <a:t> </a:t>
                      </a:r>
                      <a:r>
                        <a:rPr sz="800" dirty="0">
                          <a:latin typeface="Arial"/>
                          <a:cs typeface="Arial"/>
                        </a:rPr>
                        <a:t>as computer</a:t>
                      </a:r>
                      <a:r>
                        <a:rPr sz="800" spc="-20" dirty="0">
                          <a:latin typeface="Arial"/>
                          <a:cs typeface="Arial"/>
                        </a:rPr>
                        <a:t> </a:t>
                      </a:r>
                      <a:r>
                        <a:rPr sz="800" dirty="0">
                          <a:latin typeface="Arial"/>
                          <a:cs typeface="Arial"/>
                        </a:rPr>
                        <a:t>equipment, missile</a:t>
                      </a:r>
                      <a:r>
                        <a:rPr sz="800" spc="-40" dirty="0">
                          <a:latin typeface="Arial"/>
                          <a:cs typeface="Arial"/>
                        </a:rPr>
                        <a:t> </a:t>
                      </a:r>
                      <a:r>
                        <a:rPr sz="800" dirty="0">
                          <a:latin typeface="Arial"/>
                          <a:cs typeface="Arial"/>
                        </a:rPr>
                        <a:t>control</a:t>
                      </a:r>
                      <a:r>
                        <a:rPr sz="800" spc="-5" dirty="0">
                          <a:latin typeface="Arial"/>
                          <a:cs typeface="Arial"/>
                        </a:rPr>
                        <a:t> </a:t>
                      </a:r>
                      <a:r>
                        <a:rPr sz="800" dirty="0">
                          <a:latin typeface="Arial"/>
                          <a:cs typeface="Arial"/>
                        </a:rPr>
                        <a:t>instrumentation,</a:t>
                      </a:r>
                      <a:r>
                        <a:rPr sz="800" spc="-15" dirty="0">
                          <a:latin typeface="Arial"/>
                          <a:cs typeface="Arial"/>
                        </a:rPr>
                        <a:t> </a:t>
                      </a:r>
                      <a:r>
                        <a:rPr sz="800" dirty="0">
                          <a:latin typeface="Arial"/>
                          <a:cs typeface="Arial"/>
                        </a:rPr>
                        <a:t>electron</a:t>
                      </a:r>
                      <a:r>
                        <a:rPr sz="800" spc="-10" dirty="0">
                          <a:latin typeface="Arial"/>
                          <a:cs typeface="Arial"/>
                        </a:rPr>
                        <a:t> </a:t>
                      </a:r>
                      <a:r>
                        <a:rPr sz="800" dirty="0">
                          <a:latin typeface="Arial"/>
                          <a:cs typeface="Arial"/>
                        </a:rPr>
                        <a:t>tubes, test</a:t>
                      </a:r>
                      <a:r>
                        <a:rPr sz="800" spc="-15" dirty="0">
                          <a:latin typeface="Arial"/>
                          <a:cs typeface="Arial"/>
                        </a:rPr>
                        <a:t> </a:t>
                      </a:r>
                      <a:r>
                        <a:rPr sz="800" dirty="0">
                          <a:latin typeface="Arial"/>
                          <a:cs typeface="Arial"/>
                        </a:rPr>
                        <a:t>equipment,</a:t>
                      </a:r>
                      <a:r>
                        <a:rPr sz="800" spc="5" dirty="0">
                          <a:latin typeface="Arial"/>
                          <a:cs typeface="Arial"/>
                        </a:rPr>
                        <a:t> </a:t>
                      </a:r>
                      <a:r>
                        <a:rPr sz="800" spc="-25" dirty="0">
                          <a:latin typeface="Arial"/>
                          <a:cs typeface="Arial"/>
                        </a:rPr>
                        <a:t>and</a:t>
                      </a:r>
                      <a:r>
                        <a:rPr sz="800" dirty="0">
                          <a:latin typeface="Arial"/>
                          <a:cs typeface="Arial"/>
                        </a:rPr>
                        <a:t> machine</a:t>
                      </a:r>
                      <a:r>
                        <a:rPr sz="800" spc="-25" dirty="0">
                          <a:latin typeface="Arial"/>
                          <a:cs typeface="Arial"/>
                        </a:rPr>
                        <a:t> </a:t>
                      </a:r>
                      <a:r>
                        <a:rPr sz="800" dirty="0">
                          <a:latin typeface="Arial"/>
                          <a:cs typeface="Arial"/>
                        </a:rPr>
                        <a:t>tool</a:t>
                      </a:r>
                      <a:r>
                        <a:rPr sz="800" spc="-10" dirty="0">
                          <a:latin typeface="Arial"/>
                          <a:cs typeface="Arial"/>
                        </a:rPr>
                        <a:t> </a:t>
                      </a:r>
                      <a:r>
                        <a:rPr sz="800" dirty="0">
                          <a:latin typeface="Arial"/>
                          <a:cs typeface="Arial"/>
                        </a:rPr>
                        <a:t>numerical</a:t>
                      </a:r>
                      <a:r>
                        <a:rPr sz="800" spc="-35" dirty="0">
                          <a:latin typeface="Arial"/>
                          <a:cs typeface="Arial"/>
                        </a:rPr>
                        <a:t> </a:t>
                      </a:r>
                      <a:r>
                        <a:rPr sz="800" dirty="0">
                          <a:latin typeface="Arial"/>
                          <a:cs typeface="Arial"/>
                        </a:rPr>
                        <a:t>controls,</a:t>
                      </a:r>
                      <a:r>
                        <a:rPr sz="800" spc="-15" dirty="0">
                          <a:latin typeface="Arial"/>
                          <a:cs typeface="Arial"/>
                        </a:rPr>
                        <a:t> </a:t>
                      </a:r>
                      <a:r>
                        <a:rPr sz="800" dirty="0">
                          <a:latin typeface="Arial"/>
                          <a:cs typeface="Arial"/>
                        </a:rPr>
                        <a:t>applying</a:t>
                      </a:r>
                      <a:r>
                        <a:rPr sz="800" spc="10" dirty="0">
                          <a:latin typeface="Arial"/>
                          <a:cs typeface="Arial"/>
                        </a:rPr>
                        <a:t> </a:t>
                      </a:r>
                      <a:r>
                        <a:rPr sz="800" dirty="0">
                          <a:latin typeface="Arial"/>
                          <a:cs typeface="Arial"/>
                        </a:rPr>
                        <a:t>principles</a:t>
                      </a:r>
                      <a:r>
                        <a:rPr sz="800" spc="-20" dirty="0">
                          <a:latin typeface="Arial"/>
                          <a:cs typeface="Arial"/>
                        </a:rPr>
                        <a:t> </a:t>
                      </a:r>
                      <a:r>
                        <a:rPr sz="800" dirty="0">
                          <a:latin typeface="Arial"/>
                          <a:cs typeface="Arial"/>
                        </a:rPr>
                        <a:t>and</a:t>
                      </a:r>
                      <a:r>
                        <a:rPr sz="800" spc="-5" dirty="0">
                          <a:latin typeface="Arial"/>
                          <a:cs typeface="Arial"/>
                        </a:rPr>
                        <a:t> </a:t>
                      </a:r>
                      <a:r>
                        <a:rPr sz="800" dirty="0">
                          <a:latin typeface="Arial"/>
                          <a:cs typeface="Arial"/>
                        </a:rPr>
                        <a:t>theories</a:t>
                      </a:r>
                      <a:r>
                        <a:rPr sz="800" spc="5" dirty="0">
                          <a:latin typeface="Arial"/>
                          <a:cs typeface="Arial"/>
                        </a:rPr>
                        <a:t> </a:t>
                      </a:r>
                      <a:r>
                        <a:rPr sz="800" dirty="0">
                          <a:latin typeface="Arial"/>
                          <a:cs typeface="Arial"/>
                        </a:rPr>
                        <a:t>of</a:t>
                      </a:r>
                      <a:r>
                        <a:rPr sz="800" spc="-5" dirty="0">
                          <a:latin typeface="Arial"/>
                          <a:cs typeface="Arial"/>
                        </a:rPr>
                        <a:t> </a:t>
                      </a:r>
                      <a:r>
                        <a:rPr sz="800" dirty="0">
                          <a:latin typeface="Arial"/>
                          <a:cs typeface="Arial"/>
                        </a:rPr>
                        <a:t>electronics,</a:t>
                      </a:r>
                      <a:r>
                        <a:rPr sz="800" spc="-30" dirty="0">
                          <a:latin typeface="Arial"/>
                          <a:cs typeface="Arial"/>
                        </a:rPr>
                        <a:t> </a:t>
                      </a:r>
                      <a:r>
                        <a:rPr sz="800" dirty="0">
                          <a:latin typeface="Arial"/>
                          <a:cs typeface="Arial"/>
                        </a:rPr>
                        <a:t>electrical</a:t>
                      </a:r>
                      <a:r>
                        <a:rPr sz="800" spc="-30" dirty="0">
                          <a:latin typeface="Arial"/>
                          <a:cs typeface="Arial"/>
                        </a:rPr>
                        <a:t> </a:t>
                      </a:r>
                      <a:r>
                        <a:rPr sz="800" dirty="0">
                          <a:latin typeface="Arial"/>
                          <a:cs typeface="Arial"/>
                        </a:rPr>
                        <a:t>circuitry,</a:t>
                      </a:r>
                      <a:r>
                        <a:rPr sz="800" spc="-30" dirty="0">
                          <a:latin typeface="Arial"/>
                          <a:cs typeface="Arial"/>
                        </a:rPr>
                        <a:t> </a:t>
                      </a:r>
                      <a:r>
                        <a:rPr sz="800" dirty="0">
                          <a:latin typeface="Arial"/>
                          <a:cs typeface="Arial"/>
                        </a:rPr>
                        <a:t>engineering</a:t>
                      </a:r>
                      <a:r>
                        <a:rPr sz="800" spc="20" dirty="0">
                          <a:latin typeface="Arial"/>
                          <a:cs typeface="Arial"/>
                        </a:rPr>
                        <a:t> </a:t>
                      </a:r>
                      <a:r>
                        <a:rPr sz="800" dirty="0">
                          <a:latin typeface="Arial"/>
                          <a:cs typeface="Arial"/>
                        </a:rPr>
                        <a:t>mathematics,</a:t>
                      </a:r>
                      <a:r>
                        <a:rPr sz="800" spc="-50" dirty="0">
                          <a:latin typeface="Arial"/>
                          <a:cs typeface="Arial"/>
                        </a:rPr>
                        <a:t> </a:t>
                      </a:r>
                      <a:r>
                        <a:rPr sz="800" spc="-10" dirty="0">
                          <a:latin typeface="Arial"/>
                          <a:cs typeface="Arial"/>
                        </a:rPr>
                        <a:t>electroni </a:t>
                      </a:r>
                      <a:r>
                        <a:rPr sz="800" dirty="0">
                          <a:latin typeface="Arial"/>
                          <a:cs typeface="Arial"/>
                        </a:rPr>
                        <a:t>and</a:t>
                      </a:r>
                      <a:r>
                        <a:rPr sz="800" spc="-15" dirty="0">
                          <a:latin typeface="Arial"/>
                          <a:cs typeface="Arial"/>
                        </a:rPr>
                        <a:t> </a:t>
                      </a:r>
                      <a:r>
                        <a:rPr sz="800" dirty="0">
                          <a:latin typeface="Arial"/>
                          <a:cs typeface="Arial"/>
                        </a:rPr>
                        <a:t>electrical</a:t>
                      </a:r>
                      <a:r>
                        <a:rPr sz="800" spc="-20" dirty="0">
                          <a:latin typeface="Arial"/>
                          <a:cs typeface="Arial"/>
                        </a:rPr>
                        <a:t> </a:t>
                      </a:r>
                      <a:r>
                        <a:rPr sz="800" dirty="0">
                          <a:latin typeface="Arial"/>
                          <a:cs typeface="Arial"/>
                        </a:rPr>
                        <a:t>testing,</a:t>
                      </a:r>
                      <a:r>
                        <a:rPr sz="800" spc="-20" dirty="0">
                          <a:latin typeface="Arial"/>
                          <a:cs typeface="Arial"/>
                        </a:rPr>
                        <a:t> </a:t>
                      </a:r>
                      <a:r>
                        <a:rPr sz="800" dirty="0">
                          <a:latin typeface="Arial"/>
                          <a:cs typeface="Arial"/>
                        </a:rPr>
                        <a:t>and</a:t>
                      </a:r>
                      <a:r>
                        <a:rPr sz="800" spc="-5" dirty="0">
                          <a:latin typeface="Arial"/>
                          <a:cs typeface="Arial"/>
                        </a:rPr>
                        <a:t> </a:t>
                      </a:r>
                      <a:r>
                        <a:rPr sz="800" dirty="0">
                          <a:latin typeface="Arial"/>
                          <a:cs typeface="Arial"/>
                        </a:rPr>
                        <a:t>physics.</a:t>
                      </a:r>
                      <a:r>
                        <a:rPr sz="800" spc="-20" dirty="0">
                          <a:latin typeface="Arial"/>
                          <a:cs typeface="Arial"/>
                        </a:rPr>
                        <a:t> </a:t>
                      </a:r>
                      <a:r>
                        <a:rPr sz="800" dirty="0">
                          <a:latin typeface="Arial"/>
                          <a:cs typeface="Arial"/>
                        </a:rPr>
                        <a:t>Usually</a:t>
                      </a:r>
                      <a:r>
                        <a:rPr sz="800" spc="-25" dirty="0">
                          <a:latin typeface="Arial"/>
                          <a:cs typeface="Arial"/>
                        </a:rPr>
                        <a:t> </a:t>
                      </a:r>
                      <a:r>
                        <a:rPr sz="800" dirty="0">
                          <a:latin typeface="Arial"/>
                          <a:cs typeface="Arial"/>
                        </a:rPr>
                        <a:t>work under</a:t>
                      </a:r>
                      <a:r>
                        <a:rPr sz="800" spc="-5" dirty="0">
                          <a:latin typeface="Arial"/>
                          <a:cs typeface="Arial"/>
                        </a:rPr>
                        <a:t> </a:t>
                      </a:r>
                      <a:r>
                        <a:rPr sz="800" dirty="0">
                          <a:latin typeface="Arial"/>
                          <a:cs typeface="Arial"/>
                        </a:rPr>
                        <a:t>direction</a:t>
                      </a:r>
                      <a:r>
                        <a:rPr sz="800" spc="-10" dirty="0">
                          <a:latin typeface="Arial"/>
                          <a:cs typeface="Arial"/>
                        </a:rPr>
                        <a:t> </a:t>
                      </a:r>
                      <a:r>
                        <a:rPr sz="800" dirty="0">
                          <a:latin typeface="Arial"/>
                          <a:cs typeface="Arial"/>
                        </a:rPr>
                        <a:t>of</a:t>
                      </a:r>
                      <a:r>
                        <a:rPr sz="800" spc="-5" dirty="0">
                          <a:latin typeface="Arial"/>
                          <a:cs typeface="Arial"/>
                        </a:rPr>
                        <a:t> </a:t>
                      </a:r>
                      <a:r>
                        <a:rPr sz="800" dirty="0">
                          <a:latin typeface="Arial"/>
                          <a:cs typeface="Arial"/>
                        </a:rPr>
                        <a:t>engineering</a:t>
                      </a:r>
                      <a:r>
                        <a:rPr sz="800" spc="15" dirty="0">
                          <a:latin typeface="Arial"/>
                          <a:cs typeface="Arial"/>
                        </a:rPr>
                        <a:t> </a:t>
                      </a:r>
                      <a:r>
                        <a:rPr sz="800" dirty="0">
                          <a:latin typeface="Arial"/>
                          <a:cs typeface="Arial"/>
                        </a:rPr>
                        <a:t>staff.</a:t>
                      </a:r>
                      <a:r>
                        <a:rPr sz="800" spc="-25" dirty="0">
                          <a:latin typeface="Arial"/>
                          <a:cs typeface="Arial"/>
                        </a:rPr>
                        <a:t> </a:t>
                      </a:r>
                      <a:r>
                        <a:rPr sz="800" dirty="0">
                          <a:latin typeface="Arial"/>
                          <a:cs typeface="Arial"/>
                        </a:rPr>
                        <a:t>TASK</a:t>
                      </a:r>
                      <a:r>
                        <a:rPr sz="800" spc="-20" dirty="0">
                          <a:latin typeface="Arial"/>
                          <a:cs typeface="Arial"/>
                        </a:rPr>
                        <a:t> </a:t>
                      </a:r>
                      <a:r>
                        <a:rPr sz="800" dirty="0">
                          <a:latin typeface="Arial"/>
                          <a:cs typeface="Arial"/>
                        </a:rPr>
                        <a:t>PERFORMANCE:</a:t>
                      </a:r>
                      <a:r>
                        <a:rPr sz="800" spc="-30" dirty="0">
                          <a:latin typeface="Arial"/>
                          <a:cs typeface="Arial"/>
                        </a:rPr>
                        <a:t> </a:t>
                      </a:r>
                      <a:r>
                        <a:rPr sz="800" dirty="0">
                          <a:latin typeface="Arial"/>
                          <a:cs typeface="Arial"/>
                        </a:rPr>
                        <a:t>Demonstrate</a:t>
                      </a:r>
                      <a:r>
                        <a:rPr sz="800" spc="-20" dirty="0">
                          <a:latin typeface="Arial"/>
                          <a:cs typeface="Arial"/>
                        </a:rPr>
                        <a:t> </a:t>
                      </a:r>
                      <a:r>
                        <a:rPr sz="800" spc="-10" dirty="0">
                          <a:latin typeface="Arial"/>
                          <a:cs typeface="Arial"/>
                        </a:rPr>
                        <a:t>knowledg </a:t>
                      </a:r>
                      <a:r>
                        <a:rPr sz="800" dirty="0">
                          <a:latin typeface="Arial"/>
                          <a:cs typeface="Arial"/>
                        </a:rPr>
                        <a:t>and</a:t>
                      </a:r>
                      <a:r>
                        <a:rPr sz="800" spc="-5" dirty="0">
                          <a:latin typeface="Arial"/>
                          <a:cs typeface="Arial"/>
                        </a:rPr>
                        <a:t> </a:t>
                      </a:r>
                      <a:r>
                        <a:rPr sz="800" dirty="0">
                          <a:latin typeface="Arial"/>
                          <a:cs typeface="Arial"/>
                        </a:rPr>
                        <a:t>skills</a:t>
                      </a:r>
                      <a:r>
                        <a:rPr sz="800" spc="-35" dirty="0">
                          <a:latin typeface="Arial"/>
                          <a:cs typeface="Arial"/>
                        </a:rPr>
                        <a:t> </a:t>
                      </a:r>
                      <a:r>
                        <a:rPr sz="800" dirty="0">
                          <a:latin typeface="Arial"/>
                          <a:cs typeface="Arial"/>
                        </a:rPr>
                        <a:t>for</a:t>
                      </a:r>
                      <a:r>
                        <a:rPr sz="800" spc="-15" dirty="0">
                          <a:latin typeface="Arial"/>
                          <a:cs typeface="Arial"/>
                        </a:rPr>
                        <a:t> </a:t>
                      </a:r>
                      <a:r>
                        <a:rPr sz="800" dirty="0">
                          <a:latin typeface="Arial"/>
                          <a:cs typeface="Arial"/>
                        </a:rPr>
                        <a:t>qualifying as</a:t>
                      </a:r>
                      <a:r>
                        <a:rPr sz="800" spc="-15" dirty="0">
                          <a:latin typeface="Arial"/>
                          <a:cs typeface="Arial"/>
                        </a:rPr>
                        <a:t> </a:t>
                      </a:r>
                      <a:r>
                        <a:rPr sz="800" dirty="0">
                          <a:latin typeface="Arial"/>
                          <a:cs typeface="Arial"/>
                        </a:rPr>
                        <a:t>Journeyworker.</a:t>
                      </a:r>
                      <a:r>
                        <a:rPr sz="800" spc="20" dirty="0">
                          <a:latin typeface="Arial"/>
                          <a:cs typeface="Arial"/>
                        </a:rPr>
                        <a:t> </a:t>
                      </a:r>
                      <a:r>
                        <a:rPr sz="800" dirty="0">
                          <a:latin typeface="Arial"/>
                          <a:cs typeface="Arial"/>
                        </a:rPr>
                        <a:t>Applicable</a:t>
                      </a:r>
                      <a:r>
                        <a:rPr sz="800" spc="-15" dirty="0">
                          <a:latin typeface="Arial"/>
                          <a:cs typeface="Arial"/>
                        </a:rPr>
                        <a:t> </a:t>
                      </a:r>
                      <a:r>
                        <a:rPr sz="800" dirty="0">
                          <a:latin typeface="Arial"/>
                          <a:cs typeface="Arial"/>
                        </a:rPr>
                        <a:t>Job Qualification</a:t>
                      </a:r>
                      <a:r>
                        <a:rPr sz="800" spc="-25" dirty="0">
                          <a:latin typeface="Arial"/>
                          <a:cs typeface="Arial"/>
                        </a:rPr>
                        <a:t> </a:t>
                      </a:r>
                      <a:r>
                        <a:rPr sz="800" dirty="0">
                          <a:latin typeface="Arial"/>
                          <a:cs typeface="Arial"/>
                        </a:rPr>
                        <a:t>Requirements</a:t>
                      </a:r>
                      <a:r>
                        <a:rPr sz="800" spc="-15" dirty="0">
                          <a:latin typeface="Arial"/>
                          <a:cs typeface="Arial"/>
                        </a:rPr>
                        <a:t> </a:t>
                      </a:r>
                      <a:r>
                        <a:rPr sz="800" dirty="0">
                          <a:latin typeface="Arial"/>
                          <a:cs typeface="Arial"/>
                        </a:rPr>
                        <a:t>will</a:t>
                      </a:r>
                      <a:r>
                        <a:rPr sz="800" spc="-10" dirty="0">
                          <a:latin typeface="Arial"/>
                          <a:cs typeface="Arial"/>
                        </a:rPr>
                        <a:t> </a:t>
                      </a:r>
                      <a:r>
                        <a:rPr sz="800" dirty="0">
                          <a:latin typeface="Arial"/>
                          <a:cs typeface="Arial"/>
                        </a:rPr>
                        <a:t>be used</a:t>
                      </a:r>
                      <a:r>
                        <a:rPr sz="800" spc="-15" dirty="0">
                          <a:latin typeface="Arial"/>
                          <a:cs typeface="Arial"/>
                        </a:rPr>
                        <a:t> </a:t>
                      </a:r>
                      <a:r>
                        <a:rPr sz="800" dirty="0">
                          <a:latin typeface="Arial"/>
                          <a:cs typeface="Arial"/>
                        </a:rPr>
                        <a:t>as a</a:t>
                      </a:r>
                      <a:r>
                        <a:rPr sz="800" spc="-15" dirty="0">
                          <a:latin typeface="Arial"/>
                          <a:cs typeface="Arial"/>
                        </a:rPr>
                        <a:t> </a:t>
                      </a:r>
                      <a:r>
                        <a:rPr sz="800" dirty="0">
                          <a:latin typeface="Arial"/>
                          <a:cs typeface="Arial"/>
                        </a:rPr>
                        <a:t>guide in</a:t>
                      </a:r>
                      <a:r>
                        <a:rPr sz="800" spc="-15" dirty="0">
                          <a:latin typeface="Arial"/>
                          <a:cs typeface="Arial"/>
                        </a:rPr>
                        <a:t> </a:t>
                      </a:r>
                      <a:r>
                        <a:rPr sz="800" dirty="0">
                          <a:latin typeface="Arial"/>
                          <a:cs typeface="Arial"/>
                        </a:rPr>
                        <a:t>performing</a:t>
                      </a:r>
                      <a:r>
                        <a:rPr sz="800" spc="-10" dirty="0">
                          <a:latin typeface="Arial"/>
                          <a:cs typeface="Arial"/>
                        </a:rPr>
                        <a:t> </a:t>
                      </a:r>
                      <a:r>
                        <a:rPr sz="800" dirty="0">
                          <a:latin typeface="Arial"/>
                          <a:cs typeface="Arial"/>
                        </a:rPr>
                        <a:t>tasks</a:t>
                      </a:r>
                      <a:r>
                        <a:rPr sz="800" spc="-25" dirty="0">
                          <a:latin typeface="Arial"/>
                          <a:cs typeface="Arial"/>
                        </a:rPr>
                        <a:t> and</a:t>
                      </a:r>
                      <a:r>
                        <a:rPr sz="800" dirty="0">
                          <a:latin typeface="Arial"/>
                          <a:cs typeface="Arial"/>
                        </a:rPr>
                        <a:t> demonstrating</a:t>
                      </a:r>
                      <a:r>
                        <a:rPr sz="800" spc="-10" dirty="0">
                          <a:latin typeface="Arial"/>
                          <a:cs typeface="Arial"/>
                        </a:rPr>
                        <a:t> </a:t>
                      </a:r>
                      <a:r>
                        <a:rPr sz="800" dirty="0">
                          <a:latin typeface="Arial"/>
                          <a:cs typeface="Arial"/>
                        </a:rPr>
                        <a:t>knowledge</a:t>
                      </a:r>
                      <a:r>
                        <a:rPr sz="800" spc="15" dirty="0">
                          <a:latin typeface="Arial"/>
                          <a:cs typeface="Arial"/>
                        </a:rPr>
                        <a:t> </a:t>
                      </a:r>
                      <a:r>
                        <a:rPr sz="800" dirty="0">
                          <a:latin typeface="Arial"/>
                          <a:cs typeface="Arial"/>
                        </a:rPr>
                        <a:t>in</a:t>
                      </a:r>
                      <a:r>
                        <a:rPr sz="800" spc="-10" dirty="0">
                          <a:latin typeface="Arial"/>
                          <a:cs typeface="Arial"/>
                        </a:rPr>
                        <a:t> </a:t>
                      </a:r>
                      <a:r>
                        <a:rPr sz="800" dirty="0">
                          <a:latin typeface="Arial"/>
                          <a:cs typeface="Arial"/>
                        </a:rPr>
                        <a:t>the following skill</a:t>
                      </a:r>
                      <a:r>
                        <a:rPr sz="800" spc="-35" dirty="0">
                          <a:latin typeface="Arial"/>
                          <a:cs typeface="Arial"/>
                        </a:rPr>
                        <a:t> </a:t>
                      </a:r>
                      <a:r>
                        <a:rPr sz="800" dirty="0">
                          <a:latin typeface="Arial"/>
                          <a:cs typeface="Arial"/>
                        </a:rPr>
                        <a:t>areas. Actual</a:t>
                      </a:r>
                      <a:r>
                        <a:rPr sz="800" spc="-15" dirty="0">
                          <a:latin typeface="Arial"/>
                          <a:cs typeface="Arial"/>
                        </a:rPr>
                        <a:t> </a:t>
                      </a:r>
                      <a:r>
                        <a:rPr sz="800" dirty="0">
                          <a:latin typeface="Arial"/>
                          <a:cs typeface="Arial"/>
                        </a:rPr>
                        <a:t>work</a:t>
                      </a:r>
                      <a:r>
                        <a:rPr sz="800" spc="10" dirty="0">
                          <a:latin typeface="Arial"/>
                          <a:cs typeface="Arial"/>
                        </a:rPr>
                        <a:t> </a:t>
                      </a:r>
                      <a:r>
                        <a:rPr sz="800" dirty="0">
                          <a:latin typeface="Arial"/>
                          <a:cs typeface="Arial"/>
                        </a:rPr>
                        <a:t>time</a:t>
                      </a:r>
                      <a:r>
                        <a:rPr sz="800" spc="-35" dirty="0">
                          <a:latin typeface="Arial"/>
                          <a:cs typeface="Arial"/>
                        </a:rPr>
                        <a:t> </a:t>
                      </a:r>
                      <a:r>
                        <a:rPr sz="800" dirty="0">
                          <a:latin typeface="Arial"/>
                          <a:cs typeface="Arial"/>
                        </a:rPr>
                        <a:t>must</a:t>
                      </a:r>
                      <a:r>
                        <a:rPr sz="800" spc="-35" dirty="0">
                          <a:latin typeface="Arial"/>
                          <a:cs typeface="Arial"/>
                        </a:rPr>
                        <a:t> </a:t>
                      </a:r>
                      <a:r>
                        <a:rPr sz="800" dirty="0">
                          <a:latin typeface="Arial"/>
                          <a:cs typeface="Arial"/>
                        </a:rPr>
                        <a:t>be recorded in</a:t>
                      </a:r>
                      <a:r>
                        <a:rPr sz="800" spc="-10" dirty="0">
                          <a:latin typeface="Arial"/>
                          <a:cs typeface="Arial"/>
                        </a:rPr>
                        <a:t> </a:t>
                      </a:r>
                      <a:r>
                        <a:rPr sz="800" dirty="0">
                          <a:latin typeface="Arial"/>
                          <a:cs typeface="Arial"/>
                        </a:rPr>
                        <a:t>the</a:t>
                      </a:r>
                      <a:r>
                        <a:rPr sz="800" spc="-10" dirty="0">
                          <a:latin typeface="Arial"/>
                          <a:cs typeface="Arial"/>
                        </a:rPr>
                        <a:t> </a:t>
                      </a:r>
                      <a:r>
                        <a:rPr sz="800" dirty="0">
                          <a:latin typeface="Arial"/>
                          <a:cs typeface="Arial"/>
                        </a:rPr>
                        <a:t>Work</a:t>
                      </a:r>
                      <a:r>
                        <a:rPr sz="800" spc="-30" dirty="0">
                          <a:latin typeface="Arial"/>
                          <a:cs typeface="Arial"/>
                        </a:rPr>
                        <a:t> </a:t>
                      </a:r>
                      <a:r>
                        <a:rPr sz="800" dirty="0">
                          <a:latin typeface="Arial"/>
                          <a:cs typeface="Arial"/>
                        </a:rPr>
                        <a:t>Experience</a:t>
                      </a:r>
                      <a:r>
                        <a:rPr sz="800" spc="15" dirty="0">
                          <a:latin typeface="Arial"/>
                          <a:cs typeface="Arial"/>
                        </a:rPr>
                        <a:t> </a:t>
                      </a:r>
                      <a:r>
                        <a:rPr sz="800" dirty="0">
                          <a:latin typeface="Arial"/>
                          <a:cs typeface="Arial"/>
                        </a:rPr>
                        <a:t>Log;</a:t>
                      </a:r>
                      <a:r>
                        <a:rPr sz="800" spc="10" dirty="0">
                          <a:latin typeface="Arial"/>
                          <a:cs typeface="Arial"/>
                        </a:rPr>
                        <a:t> </a:t>
                      </a:r>
                      <a:r>
                        <a:rPr sz="800" dirty="0">
                          <a:latin typeface="Arial"/>
                          <a:cs typeface="Arial"/>
                        </a:rPr>
                        <a:t>each</a:t>
                      </a:r>
                      <a:r>
                        <a:rPr sz="800" spc="-10" dirty="0">
                          <a:latin typeface="Arial"/>
                          <a:cs typeface="Arial"/>
                        </a:rPr>
                        <a:t> </a:t>
                      </a:r>
                      <a:r>
                        <a:rPr sz="800" dirty="0">
                          <a:latin typeface="Arial"/>
                          <a:cs typeface="Arial"/>
                        </a:rPr>
                        <a:t>skill</a:t>
                      </a:r>
                      <a:r>
                        <a:rPr sz="800" spc="-35" dirty="0">
                          <a:latin typeface="Arial"/>
                          <a:cs typeface="Arial"/>
                        </a:rPr>
                        <a:t> </a:t>
                      </a:r>
                      <a:r>
                        <a:rPr sz="800" spc="-20" dirty="0">
                          <a:latin typeface="Arial"/>
                          <a:cs typeface="Arial"/>
                        </a:rPr>
                        <a:t>area </a:t>
                      </a:r>
                      <a:r>
                        <a:rPr sz="800" dirty="0">
                          <a:latin typeface="Arial"/>
                          <a:cs typeface="Arial"/>
                        </a:rPr>
                        <a:t>must</a:t>
                      </a:r>
                      <a:r>
                        <a:rPr sz="800" spc="-25" dirty="0">
                          <a:latin typeface="Arial"/>
                          <a:cs typeface="Arial"/>
                        </a:rPr>
                        <a:t> </a:t>
                      </a:r>
                      <a:r>
                        <a:rPr sz="800" dirty="0">
                          <a:latin typeface="Arial"/>
                          <a:cs typeface="Arial"/>
                        </a:rPr>
                        <a:t>be</a:t>
                      </a:r>
                      <a:r>
                        <a:rPr sz="800" spc="5" dirty="0">
                          <a:latin typeface="Arial"/>
                          <a:cs typeface="Arial"/>
                        </a:rPr>
                        <a:t> </a:t>
                      </a:r>
                      <a:r>
                        <a:rPr sz="800" spc="-10" dirty="0">
                          <a:latin typeface="Arial"/>
                          <a:cs typeface="Arial"/>
                        </a:rPr>
                        <a:t>completed.</a:t>
                      </a:r>
                      <a:endParaRPr sz="800">
                        <a:latin typeface="Arial"/>
                        <a:cs typeface="Arial"/>
                      </a:endParaRPr>
                    </a:p>
                  </a:txBody>
                  <a:tcPr marL="0" marR="0" marT="8890" marB="0">
                    <a:lnL w="12700">
                      <a:solidFill>
                        <a:srgbClr val="FFFFFF"/>
                      </a:solidFill>
                      <a:prstDash val="solid"/>
                    </a:lnL>
                    <a:lnT w="12700">
                      <a:solidFill>
                        <a:srgbClr val="FFFFFF"/>
                      </a:solidFill>
                      <a:prstDash val="solid"/>
                    </a:lnT>
                    <a:lnB w="12700">
                      <a:solidFill>
                        <a:srgbClr val="FFFFFF"/>
                      </a:solidFill>
                      <a:prstDash val="solid"/>
                    </a:lnB>
                    <a:solidFill>
                      <a:srgbClr val="D0D7E8"/>
                    </a:solidFill>
                  </a:tcPr>
                </a:tc>
                <a:tc>
                  <a:txBody>
                    <a:bodyPr/>
                    <a:lstStyle/>
                    <a:p>
                      <a:pPr marL="15240">
                        <a:lnSpc>
                          <a:spcPct val="100000"/>
                        </a:lnSpc>
                        <a:spcBef>
                          <a:spcPts val="360"/>
                        </a:spcBef>
                      </a:pPr>
                      <a:r>
                        <a:rPr sz="900" dirty="0">
                          <a:latin typeface="Arial"/>
                          <a:cs typeface="Arial"/>
                          <a:hlinkClick r:id="rId3"/>
                        </a:rPr>
                        <a:t>You</a:t>
                      </a:r>
                      <a:r>
                        <a:rPr sz="900" spc="-15" dirty="0">
                          <a:latin typeface="Arial"/>
                          <a:cs typeface="Arial"/>
                        </a:rPr>
                        <a:t> </a:t>
                      </a:r>
                      <a:r>
                        <a:rPr sz="900" dirty="0">
                          <a:latin typeface="Arial"/>
                          <a:cs typeface="Arial"/>
                        </a:rPr>
                        <a:t>have</a:t>
                      </a:r>
                      <a:r>
                        <a:rPr sz="900" spc="-20" dirty="0">
                          <a:latin typeface="Arial"/>
                          <a:cs typeface="Arial"/>
                        </a:rPr>
                        <a:t> </a:t>
                      </a:r>
                      <a:r>
                        <a:rPr sz="900" dirty="0">
                          <a:latin typeface="Arial"/>
                          <a:cs typeface="Arial"/>
                        </a:rPr>
                        <a:t>to </a:t>
                      </a:r>
                      <a:r>
                        <a:rPr sz="900" spc="-25" dirty="0">
                          <a:latin typeface="Arial"/>
                          <a:cs typeface="Arial"/>
                        </a:rPr>
                        <a:t>be </a:t>
                      </a:r>
                      <a:r>
                        <a:rPr sz="900" dirty="0">
                          <a:latin typeface="Arial"/>
                          <a:cs typeface="Arial"/>
                        </a:rPr>
                        <a:t>enrolled</a:t>
                      </a:r>
                      <a:r>
                        <a:rPr sz="900" spc="-35" dirty="0">
                          <a:latin typeface="Arial"/>
                          <a:cs typeface="Arial"/>
                        </a:rPr>
                        <a:t> </a:t>
                      </a:r>
                      <a:r>
                        <a:rPr sz="900" dirty="0">
                          <a:latin typeface="Arial"/>
                          <a:cs typeface="Arial"/>
                        </a:rPr>
                        <a:t>in</a:t>
                      </a:r>
                      <a:r>
                        <a:rPr sz="900" spc="5" dirty="0">
                          <a:latin typeface="Arial"/>
                          <a:cs typeface="Arial"/>
                        </a:rPr>
                        <a:t> </a:t>
                      </a:r>
                      <a:r>
                        <a:rPr sz="900" spc="-25" dirty="0">
                          <a:latin typeface="Arial"/>
                          <a:cs typeface="Arial"/>
                        </a:rPr>
                        <a:t>the </a:t>
                      </a:r>
                      <a:r>
                        <a:rPr sz="900" dirty="0">
                          <a:latin typeface="Arial"/>
                          <a:cs typeface="Arial"/>
                          <a:hlinkClick r:id="rId4"/>
                        </a:rPr>
                        <a:t>trade</a:t>
                      </a:r>
                      <a:r>
                        <a:rPr sz="900" spc="-10" dirty="0">
                          <a:latin typeface="Arial"/>
                          <a:cs typeface="Arial"/>
                          <a:hlinkClick r:id="rId4"/>
                        </a:rPr>
                        <a:t> </a:t>
                      </a:r>
                      <a:r>
                        <a:rPr sz="900" dirty="0">
                          <a:latin typeface="Arial"/>
                          <a:cs typeface="Arial"/>
                          <a:hlinkClick r:id="rId4"/>
                        </a:rPr>
                        <a:t>for</a:t>
                      </a:r>
                      <a:r>
                        <a:rPr sz="900" spc="-10" dirty="0">
                          <a:latin typeface="Arial"/>
                          <a:cs typeface="Arial"/>
                          <a:hlinkClick r:id="rId4"/>
                        </a:rPr>
                        <a:t> </a:t>
                      </a:r>
                      <a:r>
                        <a:rPr sz="900" spc="-50" dirty="0">
                          <a:latin typeface="Arial"/>
                          <a:cs typeface="Arial"/>
                          <a:hlinkClick r:id="rId4"/>
                        </a:rPr>
                        <a:t>a</a:t>
                      </a:r>
                      <a:r>
                        <a:rPr sz="900" dirty="0">
                          <a:latin typeface="Arial"/>
                          <a:cs typeface="Arial"/>
                        </a:rPr>
                        <a:t> minimum</a:t>
                      </a:r>
                      <a:r>
                        <a:rPr sz="900" spc="-30" dirty="0">
                          <a:latin typeface="Arial"/>
                          <a:cs typeface="Arial"/>
                        </a:rPr>
                        <a:t> </a:t>
                      </a:r>
                      <a:r>
                        <a:rPr sz="900" dirty="0">
                          <a:latin typeface="Arial"/>
                          <a:cs typeface="Arial"/>
                        </a:rPr>
                        <a:t>of </a:t>
                      </a:r>
                      <a:r>
                        <a:rPr sz="900" spc="-50" dirty="0">
                          <a:latin typeface="Arial"/>
                          <a:cs typeface="Arial"/>
                        </a:rPr>
                        <a:t>1</a:t>
                      </a:r>
                      <a:r>
                        <a:rPr sz="900" spc="-10" dirty="0">
                          <a:latin typeface="Arial"/>
                          <a:cs typeface="Arial"/>
                        </a:rPr>
                        <a:t> year.</a:t>
                      </a:r>
                      <a:endParaRPr sz="900">
                        <a:latin typeface="Arial"/>
                        <a:cs typeface="Arial"/>
                      </a:endParaRPr>
                    </a:p>
                  </a:txBody>
                  <a:tcPr marL="0" marR="0" marB="0">
                    <a:lnT w="38100">
                      <a:solidFill>
                        <a:srgbClr val="FFFFFF"/>
                      </a:solidFill>
                      <a:prstDash val="solid"/>
                    </a:lnT>
                    <a:solidFill>
                      <a:srgbClr val="CCEBFF"/>
                    </a:solidFill>
                  </a:tcPr>
                </a:tc>
                <a:extLst>
                  <a:ext uri="{0D108BD9-81ED-4DB2-BD59-A6C34878D82A}">
                    <a16:rowId xmlns:a16="http://schemas.microsoft.com/office/drawing/2014/main" val="10001"/>
                  </a:ext>
                </a:extLst>
              </a:tr>
              <a:tr h="207645">
                <a:tc vMerge="1">
                  <a:txBody>
                    <a:bodyPr/>
                    <a:lstStyle/>
                    <a:p>
                      <a:endParaRPr/>
                    </a:p>
                  </a:txBody>
                  <a:tcPr marL="0" marR="0" marT="88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4F81BC"/>
                    </a:solidFill>
                  </a:tcPr>
                </a:tc>
                <a:tc vMerge="1">
                  <a:txBody>
                    <a:bodyPr/>
                    <a:lstStyle/>
                    <a:p>
                      <a:endParaRPr/>
                    </a:p>
                  </a:txBody>
                  <a:tcPr marL="0" marR="0" marT="88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vMerge="1">
                  <a:txBody>
                    <a:bodyPr/>
                    <a:lstStyle/>
                    <a:p>
                      <a:endParaRPr/>
                    </a:p>
                  </a:txBody>
                  <a:tcPr marL="0" marR="0" marT="8890" marB="0">
                    <a:lnL w="12700">
                      <a:solidFill>
                        <a:srgbClr val="FFFFFF"/>
                      </a:solidFill>
                      <a:prstDash val="solid"/>
                    </a:lnL>
                    <a:lnT w="12700">
                      <a:solidFill>
                        <a:srgbClr val="FFFFFF"/>
                      </a:solidFill>
                      <a:prstDash val="solid"/>
                    </a:lnT>
                    <a:lnB w="12700">
                      <a:solidFill>
                        <a:srgbClr val="FFFFFF"/>
                      </a:solidFill>
                      <a:prstDash val="solid"/>
                    </a:lnB>
                    <a:solidFill>
                      <a:srgbClr val="D0D7E8"/>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B w="12700">
                      <a:solidFill>
                        <a:srgbClr val="FFFFFF"/>
                      </a:solidFill>
                      <a:prstDash val="solid"/>
                    </a:lnB>
                    <a:solidFill>
                      <a:srgbClr val="D0D7E8"/>
                    </a:solidFill>
                  </a:tcPr>
                </a:tc>
                <a:extLst>
                  <a:ext uri="{0D108BD9-81ED-4DB2-BD59-A6C34878D82A}">
                    <a16:rowId xmlns:a16="http://schemas.microsoft.com/office/drawing/2014/main" val="10002"/>
                  </a:ext>
                </a:extLst>
              </a:tr>
              <a:tr h="718820">
                <a:tc>
                  <a:txBody>
                    <a:bodyPr/>
                    <a:lstStyle/>
                    <a:p>
                      <a:pPr marL="8890">
                        <a:lnSpc>
                          <a:spcPct val="100000"/>
                        </a:lnSpc>
                        <a:spcBef>
                          <a:spcPts val="95"/>
                        </a:spcBef>
                      </a:pPr>
                      <a:r>
                        <a:rPr sz="800" b="1" spc="-10" dirty="0">
                          <a:solidFill>
                            <a:srgbClr val="FFFFFF"/>
                          </a:solidFill>
                          <a:latin typeface="Arial"/>
                          <a:cs typeface="Arial"/>
                        </a:rPr>
                        <a:t>0465D</a:t>
                      </a:r>
                      <a:endParaRPr sz="800">
                        <a:latin typeface="Arial"/>
                        <a:cs typeface="Arial"/>
                      </a:endParaRPr>
                    </a:p>
                  </a:txBody>
                  <a:tcPr marL="0" marR="0" marT="120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4F81BC"/>
                    </a:solidFill>
                  </a:tcPr>
                </a:tc>
                <a:tc>
                  <a:txBody>
                    <a:bodyPr/>
                    <a:lstStyle/>
                    <a:p>
                      <a:pPr marL="8890">
                        <a:lnSpc>
                          <a:spcPct val="100000"/>
                        </a:lnSpc>
                        <a:spcBef>
                          <a:spcPts val="95"/>
                        </a:spcBef>
                      </a:pPr>
                      <a:r>
                        <a:rPr sz="800" dirty="0">
                          <a:latin typeface="Arial"/>
                          <a:cs typeface="Arial"/>
                        </a:rPr>
                        <a:t>RADIO</a:t>
                      </a:r>
                      <a:r>
                        <a:rPr sz="800" spc="-30" dirty="0">
                          <a:latin typeface="Arial"/>
                          <a:cs typeface="Arial"/>
                        </a:rPr>
                        <a:t> </a:t>
                      </a:r>
                      <a:r>
                        <a:rPr sz="800" spc="-10" dirty="0">
                          <a:latin typeface="Arial"/>
                          <a:cs typeface="Arial"/>
                        </a:rPr>
                        <a:t>MECHANIC</a:t>
                      </a:r>
                      <a:endParaRPr sz="800">
                        <a:latin typeface="Arial"/>
                        <a:cs typeface="Arial"/>
                      </a:endParaRPr>
                    </a:p>
                  </a:txBody>
                  <a:tcPr marL="0" marR="0" marT="120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8255" marR="21590">
                        <a:lnSpc>
                          <a:spcPts val="1100"/>
                        </a:lnSpc>
                        <a:spcBef>
                          <a:spcPts val="15"/>
                        </a:spcBef>
                      </a:pPr>
                      <a:r>
                        <a:rPr sz="800" dirty="0">
                          <a:latin typeface="Arial"/>
                          <a:cs typeface="Arial"/>
                        </a:rPr>
                        <a:t>Trade</a:t>
                      </a:r>
                      <a:r>
                        <a:rPr sz="800" spc="-10" dirty="0">
                          <a:latin typeface="Arial"/>
                          <a:cs typeface="Arial"/>
                        </a:rPr>
                        <a:t> </a:t>
                      </a:r>
                      <a:r>
                        <a:rPr sz="800" dirty="0">
                          <a:latin typeface="Arial"/>
                          <a:cs typeface="Arial"/>
                        </a:rPr>
                        <a:t>DESCRIPTION:</a:t>
                      </a:r>
                      <a:r>
                        <a:rPr sz="800" spc="-40" dirty="0">
                          <a:latin typeface="Arial"/>
                          <a:cs typeface="Arial"/>
                        </a:rPr>
                        <a:t> </a:t>
                      </a:r>
                      <a:r>
                        <a:rPr sz="800" dirty="0">
                          <a:latin typeface="Arial"/>
                          <a:cs typeface="Arial"/>
                        </a:rPr>
                        <a:t>Test</a:t>
                      </a:r>
                      <a:r>
                        <a:rPr sz="800" spc="-20" dirty="0">
                          <a:latin typeface="Arial"/>
                          <a:cs typeface="Arial"/>
                        </a:rPr>
                        <a:t> </a:t>
                      </a:r>
                      <a:r>
                        <a:rPr sz="800" dirty="0">
                          <a:latin typeface="Arial"/>
                          <a:cs typeface="Arial"/>
                        </a:rPr>
                        <a:t>or repair</a:t>
                      </a:r>
                      <a:r>
                        <a:rPr sz="800" spc="-15" dirty="0">
                          <a:latin typeface="Arial"/>
                          <a:cs typeface="Arial"/>
                        </a:rPr>
                        <a:t> </a:t>
                      </a:r>
                      <a:r>
                        <a:rPr sz="800" dirty="0">
                          <a:latin typeface="Arial"/>
                          <a:cs typeface="Arial"/>
                        </a:rPr>
                        <a:t>mobile</a:t>
                      </a:r>
                      <a:r>
                        <a:rPr sz="800" spc="-20" dirty="0">
                          <a:latin typeface="Arial"/>
                          <a:cs typeface="Arial"/>
                        </a:rPr>
                        <a:t> </a:t>
                      </a:r>
                      <a:r>
                        <a:rPr sz="800" dirty="0">
                          <a:latin typeface="Arial"/>
                          <a:cs typeface="Arial"/>
                        </a:rPr>
                        <a:t>or</a:t>
                      </a:r>
                      <a:r>
                        <a:rPr sz="800" spc="-10" dirty="0">
                          <a:latin typeface="Arial"/>
                          <a:cs typeface="Arial"/>
                        </a:rPr>
                        <a:t> </a:t>
                      </a:r>
                      <a:r>
                        <a:rPr sz="800" dirty="0">
                          <a:latin typeface="Arial"/>
                          <a:cs typeface="Arial"/>
                        </a:rPr>
                        <a:t>stationary</a:t>
                      </a:r>
                      <a:r>
                        <a:rPr sz="800" spc="-20" dirty="0">
                          <a:latin typeface="Arial"/>
                          <a:cs typeface="Arial"/>
                        </a:rPr>
                        <a:t> </a:t>
                      </a:r>
                      <a:r>
                        <a:rPr sz="800" dirty="0">
                          <a:latin typeface="Arial"/>
                          <a:cs typeface="Arial"/>
                        </a:rPr>
                        <a:t>radio transmitting</a:t>
                      </a:r>
                      <a:r>
                        <a:rPr sz="800" spc="-40" dirty="0">
                          <a:latin typeface="Arial"/>
                          <a:cs typeface="Arial"/>
                        </a:rPr>
                        <a:t> </a:t>
                      </a:r>
                      <a:r>
                        <a:rPr sz="800" dirty="0">
                          <a:latin typeface="Arial"/>
                          <a:cs typeface="Arial"/>
                        </a:rPr>
                        <a:t>and receiving</a:t>
                      </a:r>
                      <a:r>
                        <a:rPr sz="800" spc="-15" dirty="0">
                          <a:latin typeface="Arial"/>
                          <a:cs typeface="Arial"/>
                        </a:rPr>
                        <a:t> </a:t>
                      </a:r>
                      <a:r>
                        <a:rPr sz="800" dirty="0">
                          <a:latin typeface="Arial"/>
                          <a:cs typeface="Arial"/>
                        </a:rPr>
                        <a:t>equipment</a:t>
                      </a:r>
                      <a:r>
                        <a:rPr sz="800" spc="10" dirty="0">
                          <a:latin typeface="Arial"/>
                          <a:cs typeface="Arial"/>
                        </a:rPr>
                        <a:t> </a:t>
                      </a:r>
                      <a:r>
                        <a:rPr sz="800" dirty="0">
                          <a:latin typeface="Arial"/>
                          <a:cs typeface="Arial"/>
                        </a:rPr>
                        <a:t>and</a:t>
                      </a:r>
                      <a:r>
                        <a:rPr sz="800" spc="-5" dirty="0">
                          <a:latin typeface="Arial"/>
                          <a:cs typeface="Arial"/>
                        </a:rPr>
                        <a:t> </a:t>
                      </a:r>
                      <a:r>
                        <a:rPr sz="800" spc="-10" dirty="0">
                          <a:latin typeface="Arial"/>
                          <a:cs typeface="Arial"/>
                        </a:rPr>
                        <a:t>two-</a:t>
                      </a:r>
                      <a:r>
                        <a:rPr sz="800" dirty="0">
                          <a:latin typeface="Arial"/>
                          <a:cs typeface="Arial"/>
                        </a:rPr>
                        <a:t>way</a:t>
                      </a:r>
                      <a:r>
                        <a:rPr sz="800" spc="10" dirty="0">
                          <a:latin typeface="Arial"/>
                          <a:cs typeface="Arial"/>
                        </a:rPr>
                        <a:t> </a:t>
                      </a:r>
                      <a:r>
                        <a:rPr sz="800" spc="-10" dirty="0">
                          <a:latin typeface="Arial"/>
                          <a:cs typeface="Arial"/>
                        </a:rPr>
                        <a:t>radio</a:t>
                      </a:r>
                      <a:r>
                        <a:rPr sz="800" spc="500" dirty="0">
                          <a:latin typeface="Arial"/>
                          <a:cs typeface="Arial"/>
                        </a:rPr>
                        <a:t> </a:t>
                      </a:r>
                      <a:r>
                        <a:rPr sz="800" dirty="0">
                          <a:latin typeface="Arial"/>
                          <a:cs typeface="Arial"/>
                        </a:rPr>
                        <a:t>communications</a:t>
                      </a:r>
                      <a:r>
                        <a:rPr sz="800" spc="-40" dirty="0">
                          <a:latin typeface="Arial"/>
                          <a:cs typeface="Arial"/>
                        </a:rPr>
                        <a:t> </a:t>
                      </a:r>
                      <a:r>
                        <a:rPr sz="800" dirty="0">
                          <a:latin typeface="Arial"/>
                          <a:cs typeface="Arial"/>
                        </a:rPr>
                        <a:t>systems</a:t>
                      </a:r>
                      <a:r>
                        <a:rPr sz="800" spc="-30" dirty="0">
                          <a:latin typeface="Arial"/>
                          <a:cs typeface="Arial"/>
                        </a:rPr>
                        <a:t> </a:t>
                      </a:r>
                      <a:r>
                        <a:rPr sz="800" dirty="0">
                          <a:latin typeface="Arial"/>
                          <a:cs typeface="Arial"/>
                        </a:rPr>
                        <a:t>used</a:t>
                      </a:r>
                      <a:r>
                        <a:rPr sz="800" spc="-5" dirty="0">
                          <a:latin typeface="Arial"/>
                          <a:cs typeface="Arial"/>
                        </a:rPr>
                        <a:t> </a:t>
                      </a:r>
                      <a:r>
                        <a:rPr sz="800" dirty="0">
                          <a:latin typeface="Arial"/>
                          <a:cs typeface="Arial"/>
                        </a:rPr>
                        <a:t>in </a:t>
                      </a:r>
                      <a:r>
                        <a:rPr sz="800" spc="-10" dirty="0">
                          <a:latin typeface="Arial"/>
                          <a:cs typeface="Arial"/>
                        </a:rPr>
                        <a:t>ship-to-</a:t>
                      </a:r>
                      <a:r>
                        <a:rPr sz="800" dirty="0">
                          <a:latin typeface="Arial"/>
                          <a:cs typeface="Arial"/>
                        </a:rPr>
                        <a:t>shore</a:t>
                      </a:r>
                      <a:r>
                        <a:rPr sz="800" spc="-5" dirty="0">
                          <a:latin typeface="Arial"/>
                          <a:cs typeface="Arial"/>
                        </a:rPr>
                        <a:t> </a:t>
                      </a:r>
                      <a:r>
                        <a:rPr sz="800" dirty="0">
                          <a:latin typeface="Arial"/>
                          <a:cs typeface="Arial"/>
                        </a:rPr>
                        <a:t>communications</a:t>
                      </a:r>
                      <a:r>
                        <a:rPr sz="800" spc="-20" dirty="0">
                          <a:latin typeface="Arial"/>
                          <a:cs typeface="Arial"/>
                        </a:rPr>
                        <a:t> </a:t>
                      </a:r>
                      <a:r>
                        <a:rPr sz="800" dirty="0">
                          <a:latin typeface="Arial"/>
                          <a:cs typeface="Arial"/>
                        </a:rPr>
                        <a:t>and</a:t>
                      </a:r>
                      <a:r>
                        <a:rPr sz="800" spc="5" dirty="0">
                          <a:latin typeface="Arial"/>
                          <a:cs typeface="Arial"/>
                        </a:rPr>
                        <a:t> </a:t>
                      </a:r>
                      <a:r>
                        <a:rPr sz="800" dirty="0">
                          <a:latin typeface="Arial"/>
                          <a:cs typeface="Arial"/>
                        </a:rPr>
                        <a:t>found</a:t>
                      </a:r>
                      <a:r>
                        <a:rPr sz="800" spc="5" dirty="0">
                          <a:latin typeface="Arial"/>
                          <a:cs typeface="Arial"/>
                        </a:rPr>
                        <a:t> </a:t>
                      </a:r>
                      <a:r>
                        <a:rPr sz="800" dirty="0">
                          <a:latin typeface="Arial"/>
                          <a:cs typeface="Arial"/>
                        </a:rPr>
                        <a:t>in service</a:t>
                      </a:r>
                      <a:r>
                        <a:rPr sz="800" spc="-15" dirty="0">
                          <a:latin typeface="Arial"/>
                          <a:cs typeface="Arial"/>
                        </a:rPr>
                        <a:t> </a:t>
                      </a:r>
                      <a:r>
                        <a:rPr sz="800" dirty="0">
                          <a:latin typeface="Arial"/>
                          <a:cs typeface="Arial"/>
                        </a:rPr>
                        <a:t>and</a:t>
                      </a:r>
                      <a:r>
                        <a:rPr sz="800" spc="20" dirty="0">
                          <a:latin typeface="Arial"/>
                          <a:cs typeface="Arial"/>
                        </a:rPr>
                        <a:t> </a:t>
                      </a:r>
                      <a:r>
                        <a:rPr sz="800" dirty="0">
                          <a:latin typeface="Arial"/>
                          <a:cs typeface="Arial"/>
                        </a:rPr>
                        <a:t>emergency</a:t>
                      </a:r>
                      <a:r>
                        <a:rPr sz="800" spc="-5" dirty="0">
                          <a:latin typeface="Arial"/>
                          <a:cs typeface="Arial"/>
                        </a:rPr>
                        <a:t> </a:t>
                      </a:r>
                      <a:r>
                        <a:rPr sz="800" dirty="0">
                          <a:latin typeface="Arial"/>
                          <a:cs typeface="Arial"/>
                        </a:rPr>
                        <a:t>vehicles.</a:t>
                      </a:r>
                      <a:r>
                        <a:rPr sz="800" spc="-5" dirty="0">
                          <a:latin typeface="Arial"/>
                          <a:cs typeface="Arial"/>
                        </a:rPr>
                        <a:t> </a:t>
                      </a:r>
                      <a:r>
                        <a:rPr sz="800" spc="-20" dirty="0">
                          <a:latin typeface="Arial"/>
                          <a:cs typeface="Arial"/>
                        </a:rPr>
                        <a:t>TASK</a:t>
                      </a:r>
                      <a:r>
                        <a:rPr sz="800" spc="500" dirty="0">
                          <a:latin typeface="Arial"/>
                          <a:cs typeface="Arial"/>
                        </a:rPr>
                        <a:t> </a:t>
                      </a:r>
                      <a:r>
                        <a:rPr sz="800" dirty="0">
                          <a:latin typeface="Arial"/>
                          <a:cs typeface="Arial"/>
                        </a:rPr>
                        <a:t>PERFORMANCE:</a:t>
                      </a:r>
                      <a:r>
                        <a:rPr sz="800" spc="-45" dirty="0">
                          <a:latin typeface="Arial"/>
                          <a:cs typeface="Arial"/>
                        </a:rPr>
                        <a:t> </a:t>
                      </a:r>
                      <a:r>
                        <a:rPr sz="800" dirty="0">
                          <a:latin typeface="Arial"/>
                          <a:cs typeface="Arial"/>
                        </a:rPr>
                        <a:t>Demonstrate</a:t>
                      </a:r>
                      <a:r>
                        <a:rPr sz="800" spc="-30" dirty="0">
                          <a:latin typeface="Arial"/>
                          <a:cs typeface="Arial"/>
                        </a:rPr>
                        <a:t> </a:t>
                      </a:r>
                      <a:r>
                        <a:rPr sz="800" dirty="0">
                          <a:latin typeface="Arial"/>
                          <a:cs typeface="Arial"/>
                        </a:rPr>
                        <a:t>knowledge</a:t>
                      </a:r>
                      <a:r>
                        <a:rPr sz="800" spc="10" dirty="0">
                          <a:latin typeface="Arial"/>
                          <a:cs typeface="Arial"/>
                        </a:rPr>
                        <a:t> </a:t>
                      </a:r>
                      <a:r>
                        <a:rPr sz="800" dirty="0">
                          <a:latin typeface="Arial"/>
                          <a:cs typeface="Arial"/>
                        </a:rPr>
                        <a:t>and</a:t>
                      </a:r>
                      <a:r>
                        <a:rPr sz="800" spc="-10" dirty="0">
                          <a:latin typeface="Arial"/>
                          <a:cs typeface="Arial"/>
                        </a:rPr>
                        <a:t> </a:t>
                      </a:r>
                      <a:r>
                        <a:rPr sz="800" dirty="0">
                          <a:latin typeface="Arial"/>
                          <a:cs typeface="Arial"/>
                        </a:rPr>
                        <a:t>skills</a:t>
                      </a:r>
                      <a:r>
                        <a:rPr sz="800" spc="-40" dirty="0">
                          <a:latin typeface="Arial"/>
                          <a:cs typeface="Arial"/>
                        </a:rPr>
                        <a:t> </a:t>
                      </a:r>
                      <a:r>
                        <a:rPr sz="800" dirty="0">
                          <a:latin typeface="Arial"/>
                          <a:cs typeface="Arial"/>
                        </a:rPr>
                        <a:t>for</a:t>
                      </a:r>
                      <a:r>
                        <a:rPr sz="800" spc="-20" dirty="0">
                          <a:latin typeface="Arial"/>
                          <a:cs typeface="Arial"/>
                        </a:rPr>
                        <a:t> </a:t>
                      </a:r>
                      <a:r>
                        <a:rPr sz="800" dirty="0">
                          <a:latin typeface="Arial"/>
                          <a:cs typeface="Arial"/>
                        </a:rPr>
                        <a:t>qualifying</a:t>
                      </a:r>
                      <a:r>
                        <a:rPr sz="800" spc="-10" dirty="0">
                          <a:latin typeface="Arial"/>
                          <a:cs typeface="Arial"/>
                        </a:rPr>
                        <a:t> </a:t>
                      </a:r>
                      <a:r>
                        <a:rPr sz="800" dirty="0">
                          <a:latin typeface="Arial"/>
                          <a:cs typeface="Arial"/>
                        </a:rPr>
                        <a:t>as</a:t>
                      </a:r>
                      <a:r>
                        <a:rPr sz="800" spc="-20" dirty="0">
                          <a:latin typeface="Arial"/>
                          <a:cs typeface="Arial"/>
                        </a:rPr>
                        <a:t> </a:t>
                      </a:r>
                      <a:r>
                        <a:rPr sz="800" dirty="0">
                          <a:latin typeface="Arial"/>
                          <a:cs typeface="Arial"/>
                        </a:rPr>
                        <a:t>Journeyworker.</a:t>
                      </a:r>
                      <a:r>
                        <a:rPr sz="800" spc="5" dirty="0">
                          <a:latin typeface="Arial"/>
                          <a:cs typeface="Arial"/>
                        </a:rPr>
                        <a:t> </a:t>
                      </a:r>
                      <a:r>
                        <a:rPr sz="800" dirty="0">
                          <a:latin typeface="Arial"/>
                          <a:cs typeface="Arial"/>
                        </a:rPr>
                        <a:t>Applicable</a:t>
                      </a:r>
                      <a:r>
                        <a:rPr sz="800" spc="-20" dirty="0">
                          <a:latin typeface="Arial"/>
                          <a:cs typeface="Arial"/>
                        </a:rPr>
                        <a:t> </a:t>
                      </a:r>
                      <a:r>
                        <a:rPr sz="800" dirty="0">
                          <a:latin typeface="Arial"/>
                          <a:cs typeface="Arial"/>
                        </a:rPr>
                        <a:t>Job</a:t>
                      </a:r>
                      <a:r>
                        <a:rPr sz="800" spc="-20" dirty="0">
                          <a:latin typeface="Arial"/>
                          <a:cs typeface="Arial"/>
                        </a:rPr>
                        <a:t> </a:t>
                      </a:r>
                      <a:r>
                        <a:rPr sz="800" dirty="0">
                          <a:latin typeface="Arial"/>
                          <a:cs typeface="Arial"/>
                        </a:rPr>
                        <a:t>Qualification</a:t>
                      </a:r>
                      <a:r>
                        <a:rPr sz="800" spc="-20" dirty="0">
                          <a:latin typeface="Arial"/>
                          <a:cs typeface="Arial"/>
                        </a:rPr>
                        <a:t> </a:t>
                      </a:r>
                      <a:r>
                        <a:rPr sz="800" dirty="0">
                          <a:latin typeface="Arial"/>
                          <a:cs typeface="Arial"/>
                        </a:rPr>
                        <a:t>Requirements</a:t>
                      </a:r>
                      <a:r>
                        <a:rPr sz="800" spc="-20" dirty="0">
                          <a:latin typeface="Arial"/>
                          <a:cs typeface="Arial"/>
                        </a:rPr>
                        <a:t> will</a:t>
                      </a:r>
                      <a:r>
                        <a:rPr sz="800" spc="500" dirty="0">
                          <a:latin typeface="Arial"/>
                          <a:cs typeface="Arial"/>
                        </a:rPr>
                        <a:t> </a:t>
                      </a:r>
                      <a:r>
                        <a:rPr sz="800" dirty="0">
                          <a:latin typeface="Arial"/>
                          <a:cs typeface="Arial"/>
                        </a:rPr>
                        <a:t>be used</a:t>
                      </a:r>
                      <a:r>
                        <a:rPr sz="800" spc="-10" dirty="0">
                          <a:latin typeface="Arial"/>
                          <a:cs typeface="Arial"/>
                        </a:rPr>
                        <a:t> </a:t>
                      </a:r>
                      <a:r>
                        <a:rPr sz="800" dirty="0">
                          <a:latin typeface="Arial"/>
                          <a:cs typeface="Arial"/>
                        </a:rPr>
                        <a:t>as a</a:t>
                      </a:r>
                      <a:r>
                        <a:rPr sz="800" spc="-10" dirty="0">
                          <a:latin typeface="Arial"/>
                          <a:cs typeface="Arial"/>
                        </a:rPr>
                        <a:t> </a:t>
                      </a:r>
                      <a:r>
                        <a:rPr sz="800" dirty="0">
                          <a:latin typeface="Arial"/>
                          <a:cs typeface="Arial"/>
                        </a:rPr>
                        <a:t>guide in</a:t>
                      </a:r>
                      <a:r>
                        <a:rPr sz="800" spc="-10" dirty="0">
                          <a:latin typeface="Arial"/>
                          <a:cs typeface="Arial"/>
                        </a:rPr>
                        <a:t> </a:t>
                      </a:r>
                      <a:r>
                        <a:rPr sz="800" dirty="0">
                          <a:latin typeface="Arial"/>
                          <a:cs typeface="Arial"/>
                        </a:rPr>
                        <a:t>performing</a:t>
                      </a:r>
                      <a:r>
                        <a:rPr sz="800" spc="-5" dirty="0">
                          <a:latin typeface="Arial"/>
                          <a:cs typeface="Arial"/>
                        </a:rPr>
                        <a:t> </a:t>
                      </a:r>
                      <a:r>
                        <a:rPr sz="800" dirty="0">
                          <a:latin typeface="Arial"/>
                          <a:cs typeface="Arial"/>
                        </a:rPr>
                        <a:t>tasks</a:t>
                      </a:r>
                      <a:r>
                        <a:rPr sz="800" spc="-25" dirty="0">
                          <a:latin typeface="Arial"/>
                          <a:cs typeface="Arial"/>
                        </a:rPr>
                        <a:t> </a:t>
                      </a:r>
                      <a:r>
                        <a:rPr sz="800" dirty="0">
                          <a:latin typeface="Arial"/>
                          <a:cs typeface="Arial"/>
                        </a:rPr>
                        <a:t>and demonstrating</a:t>
                      </a:r>
                      <a:r>
                        <a:rPr sz="800" spc="-10" dirty="0">
                          <a:latin typeface="Arial"/>
                          <a:cs typeface="Arial"/>
                        </a:rPr>
                        <a:t> </a:t>
                      </a:r>
                      <a:r>
                        <a:rPr sz="800" dirty="0">
                          <a:latin typeface="Arial"/>
                          <a:cs typeface="Arial"/>
                        </a:rPr>
                        <a:t>knowledge</a:t>
                      </a:r>
                      <a:r>
                        <a:rPr sz="800" spc="15" dirty="0">
                          <a:latin typeface="Arial"/>
                          <a:cs typeface="Arial"/>
                        </a:rPr>
                        <a:t> </a:t>
                      </a:r>
                      <a:r>
                        <a:rPr sz="800" dirty="0">
                          <a:latin typeface="Arial"/>
                          <a:cs typeface="Arial"/>
                        </a:rPr>
                        <a:t>in</a:t>
                      </a:r>
                      <a:r>
                        <a:rPr sz="800" spc="-10" dirty="0">
                          <a:latin typeface="Arial"/>
                          <a:cs typeface="Arial"/>
                        </a:rPr>
                        <a:t> </a:t>
                      </a:r>
                      <a:r>
                        <a:rPr sz="800" dirty="0">
                          <a:latin typeface="Arial"/>
                          <a:cs typeface="Arial"/>
                        </a:rPr>
                        <a:t>the</a:t>
                      </a:r>
                      <a:r>
                        <a:rPr sz="800" spc="5" dirty="0">
                          <a:latin typeface="Arial"/>
                          <a:cs typeface="Arial"/>
                        </a:rPr>
                        <a:t> </a:t>
                      </a:r>
                      <a:r>
                        <a:rPr sz="800" dirty="0">
                          <a:latin typeface="Arial"/>
                          <a:cs typeface="Arial"/>
                        </a:rPr>
                        <a:t>following skill</a:t>
                      </a:r>
                      <a:r>
                        <a:rPr sz="800" spc="-40" dirty="0">
                          <a:latin typeface="Arial"/>
                          <a:cs typeface="Arial"/>
                        </a:rPr>
                        <a:t> </a:t>
                      </a:r>
                      <a:r>
                        <a:rPr sz="800" dirty="0">
                          <a:latin typeface="Arial"/>
                          <a:cs typeface="Arial"/>
                        </a:rPr>
                        <a:t>areas. Actual</a:t>
                      </a:r>
                      <a:r>
                        <a:rPr sz="800" spc="-5" dirty="0">
                          <a:latin typeface="Arial"/>
                          <a:cs typeface="Arial"/>
                        </a:rPr>
                        <a:t> </a:t>
                      </a:r>
                      <a:r>
                        <a:rPr sz="800" dirty="0">
                          <a:latin typeface="Arial"/>
                          <a:cs typeface="Arial"/>
                        </a:rPr>
                        <a:t>work time</a:t>
                      </a:r>
                      <a:r>
                        <a:rPr sz="800" spc="-30" dirty="0">
                          <a:latin typeface="Arial"/>
                          <a:cs typeface="Arial"/>
                        </a:rPr>
                        <a:t> </a:t>
                      </a:r>
                      <a:r>
                        <a:rPr sz="800" dirty="0">
                          <a:latin typeface="Arial"/>
                          <a:cs typeface="Arial"/>
                        </a:rPr>
                        <a:t>must</a:t>
                      </a:r>
                      <a:r>
                        <a:rPr sz="800" spc="-40" dirty="0">
                          <a:latin typeface="Arial"/>
                          <a:cs typeface="Arial"/>
                        </a:rPr>
                        <a:t> </a:t>
                      </a:r>
                      <a:r>
                        <a:rPr sz="800" dirty="0">
                          <a:latin typeface="Arial"/>
                          <a:cs typeface="Arial"/>
                        </a:rPr>
                        <a:t>be recorded</a:t>
                      </a:r>
                      <a:r>
                        <a:rPr sz="800" spc="5" dirty="0">
                          <a:latin typeface="Arial"/>
                          <a:cs typeface="Arial"/>
                        </a:rPr>
                        <a:t> </a:t>
                      </a:r>
                      <a:r>
                        <a:rPr sz="800" spc="-25" dirty="0">
                          <a:latin typeface="Arial"/>
                          <a:cs typeface="Arial"/>
                        </a:rPr>
                        <a:t>in</a:t>
                      </a:r>
                      <a:r>
                        <a:rPr sz="800" dirty="0">
                          <a:latin typeface="Arial"/>
                          <a:cs typeface="Arial"/>
                        </a:rPr>
                        <a:t> the</a:t>
                      </a:r>
                      <a:r>
                        <a:rPr sz="800" spc="-15" dirty="0">
                          <a:latin typeface="Arial"/>
                          <a:cs typeface="Arial"/>
                        </a:rPr>
                        <a:t> </a:t>
                      </a:r>
                      <a:r>
                        <a:rPr sz="800" dirty="0">
                          <a:latin typeface="Arial"/>
                          <a:cs typeface="Arial"/>
                        </a:rPr>
                        <a:t>Work</a:t>
                      </a:r>
                      <a:r>
                        <a:rPr sz="800" spc="-45" dirty="0">
                          <a:latin typeface="Arial"/>
                          <a:cs typeface="Arial"/>
                        </a:rPr>
                        <a:t> </a:t>
                      </a:r>
                      <a:r>
                        <a:rPr sz="800" dirty="0">
                          <a:latin typeface="Arial"/>
                          <a:cs typeface="Arial"/>
                        </a:rPr>
                        <a:t>Experience</a:t>
                      </a:r>
                      <a:r>
                        <a:rPr sz="800" spc="30" dirty="0">
                          <a:latin typeface="Arial"/>
                          <a:cs typeface="Arial"/>
                        </a:rPr>
                        <a:t> </a:t>
                      </a:r>
                      <a:r>
                        <a:rPr sz="800" dirty="0">
                          <a:latin typeface="Arial"/>
                          <a:cs typeface="Arial"/>
                        </a:rPr>
                        <a:t>Log;</a:t>
                      </a:r>
                      <a:r>
                        <a:rPr sz="800" spc="10" dirty="0">
                          <a:latin typeface="Arial"/>
                          <a:cs typeface="Arial"/>
                        </a:rPr>
                        <a:t> </a:t>
                      </a:r>
                      <a:r>
                        <a:rPr sz="800" dirty="0">
                          <a:latin typeface="Arial"/>
                          <a:cs typeface="Arial"/>
                        </a:rPr>
                        <a:t>each</a:t>
                      </a:r>
                      <a:r>
                        <a:rPr sz="800" spc="-5" dirty="0">
                          <a:latin typeface="Arial"/>
                          <a:cs typeface="Arial"/>
                        </a:rPr>
                        <a:t> </a:t>
                      </a:r>
                      <a:r>
                        <a:rPr sz="800" dirty="0">
                          <a:latin typeface="Arial"/>
                          <a:cs typeface="Arial"/>
                        </a:rPr>
                        <a:t>skill</a:t>
                      </a:r>
                      <a:r>
                        <a:rPr sz="800" spc="-30" dirty="0">
                          <a:latin typeface="Arial"/>
                          <a:cs typeface="Arial"/>
                        </a:rPr>
                        <a:t> </a:t>
                      </a:r>
                      <a:r>
                        <a:rPr sz="800" dirty="0">
                          <a:latin typeface="Arial"/>
                          <a:cs typeface="Arial"/>
                        </a:rPr>
                        <a:t>area</a:t>
                      </a:r>
                      <a:r>
                        <a:rPr sz="800" spc="15" dirty="0">
                          <a:latin typeface="Arial"/>
                          <a:cs typeface="Arial"/>
                        </a:rPr>
                        <a:t> </a:t>
                      </a:r>
                      <a:r>
                        <a:rPr sz="800" dirty="0">
                          <a:latin typeface="Arial"/>
                          <a:cs typeface="Arial"/>
                        </a:rPr>
                        <a:t>must</a:t>
                      </a:r>
                      <a:r>
                        <a:rPr sz="800" spc="-30" dirty="0">
                          <a:latin typeface="Arial"/>
                          <a:cs typeface="Arial"/>
                        </a:rPr>
                        <a:t> </a:t>
                      </a:r>
                      <a:r>
                        <a:rPr sz="800" dirty="0">
                          <a:latin typeface="Arial"/>
                          <a:cs typeface="Arial"/>
                        </a:rPr>
                        <a:t>be</a:t>
                      </a:r>
                      <a:r>
                        <a:rPr sz="800" spc="5" dirty="0">
                          <a:latin typeface="Arial"/>
                          <a:cs typeface="Arial"/>
                        </a:rPr>
                        <a:t> </a:t>
                      </a:r>
                      <a:r>
                        <a:rPr sz="800" spc="-10" dirty="0">
                          <a:latin typeface="Arial"/>
                          <a:cs typeface="Arial"/>
                        </a:rPr>
                        <a:t>completed.</a:t>
                      </a:r>
                      <a:endParaRPr sz="800">
                        <a:latin typeface="Arial"/>
                        <a:cs typeface="Arial"/>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8890">
                        <a:lnSpc>
                          <a:spcPct val="100000"/>
                        </a:lnSpc>
                        <a:spcBef>
                          <a:spcPts val="95"/>
                        </a:spcBef>
                      </a:pPr>
                      <a:r>
                        <a:rPr sz="800" u="sng" spc="-20" dirty="0">
                          <a:solidFill>
                            <a:srgbClr val="0000FF"/>
                          </a:solidFill>
                          <a:uFill>
                            <a:solidFill>
                              <a:srgbClr val="0000FF"/>
                            </a:solidFill>
                          </a:uFill>
                          <a:latin typeface="Arial"/>
                          <a:cs typeface="Arial"/>
                          <a:hlinkClick r:id="rId7"/>
                        </a:rPr>
                        <a:t>Time</a:t>
                      </a:r>
                      <a:endParaRPr sz="800">
                        <a:latin typeface="Arial"/>
                        <a:cs typeface="Arial"/>
                      </a:endParaRPr>
                    </a:p>
                    <a:p>
                      <a:pPr>
                        <a:lnSpc>
                          <a:spcPct val="100000"/>
                        </a:lnSpc>
                        <a:spcBef>
                          <a:spcPts val="40"/>
                        </a:spcBef>
                      </a:pPr>
                      <a:endParaRPr sz="1050">
                        <a:latin typeface="Times New Roman"/>
                        <a:cs typeface="Times New Roman"/>
                      </a:endParaRPr>
                    </a:p>
                    <a:p>
                      <a:pPr marL="8890">
                        <a:lnSpc>
                          <a:spcPct val="100000"/>
                        </a:lnSpc>
                      </a:pPr>
                      <a:r>
                        <a:rPr sz="800" u="sng" spc="-10" dirty="0">
                          <a:solidFill>
                            <a:srgbClr val="0000FF"/>
                          </a:solidFill>
                          <a:uFill>
                            <a:solidFill>
                              <a:srgbClr val="0000FF"/>
                            </a:solidFill>
                          </a:uFill>
                          <a:latin typeface="Arial"/>
                          <a:cs typeface="Arial"/>
                          <a:hlinkClick r:id="rId8"/>
                        </a:rPr>
                        <a:t>Competency</a:t>
                      </a:r>
                      <a:endParaRPr sz="800">
                        <a:latin typeface="Arial"/>
                        <a:cs typeface="Arial"/>
                      </a:endParaRPr>
                    </a:p>
                    <a:p>
                      <a:pPr marL="8890">
                        <a:lnSpc>
                          <a:spcPct val="100000"/>
                        </a:lnSpc>
                        <a:spcBef>
                          <a:spcPts val="145"/>
                        </a:spcBef>
                      </a:pPr>
                      <a:r>
                        <a:rPr sz="800" dirty="0">
                          <a:latin typeface="Calibri"/>
                          <a:cs typeface="Calibri"/>
                        </a:rPr>
                        <a:t>1</a:t>
                      </a:r>
                      <a:r>
                        <a:rPr sz="800" spc="-35" dirty="0">
                          <a:latin typeface="Calibri"/>
                          <a:cs typeface="Calibri"/>
                        </a:rPr>
                        <a:t> </a:t>
                      </a:r>
                      <a:r>
                        <a:rPr sz="800" dirty="0">
                          <a:solidFill>
                            <a:srgbClr val="000099"/>
                          </a:solidFill>
                          <a:latin typeface="Calibri"/>
                          <a:cs typeface="Calibri"/>
                        </a:rPr>
                        <a:t>year</a:t>
                      </a:r>
                      <a:r>
                        <a:rPr sz="800" spc="-15" dirty="0">
                          <a:solidFill>
                            <a:srgbClr val="000099"/>
                          </a:solidFill>
                          <a:latin typeface="Calibri"/>
                          <a:cs typeface="Calibri"/>
                        </a:rPr>
                        <a:t> </a:t>
                      </a:r>
                      <a:r>
                        <a:rPr sz="800" spc="-10" dirty="0">
                          <a:solidFill>
                            <a:srgbClr val="000099"/>
                          </a:solidFill>
                          <a:latin typeface="Calibri"/>
                          <a:cs typeface="Calibri"/>
                        </a:rPr>
                        <a:t>minimum</a:t>
                      </a:r>
                      <a:endParaRPr sz="800">
                        <a:latin typeface="Calibri"/>
                        <a:cs typeface="Calibri"/>
                      </a:endParaRPr>
                    </a:p>
                  </a:txBody>
                  <a:tcPr marL="0" marR="0" marT="120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3"/>
                  </a:ext>
                </a:extLst>
              </a:tr>
              <a:tr h="858519">
                <a:tc>
                  <a:txBody>
                    <a:bodyPr/>
                    <a:lstStyle/>
                    <a:p>
                      <a:pPr marL="52069">
                        <a:lnSpc>
                          <a:spcPct val="100000"/>
                        </a:lnSpc>
                        <a:spcBef>
                          <a:spcPts val="95"/>
                        </a:spcBef>
                      </a:pPr>
                      <a:r>
                        <a:rPr sz="800" spc="-10" dirty="0">
                          <a:latin typeface="Arial"/>
                          <a:cs typeface="Arial"/>
                        </a:rPr>
                        <a:t>1038D</a:t>
                      </a:r>
                      <a:endParaRPr sz="800">
                        <a:latin typeface="Arial"/>
                        <a:cs typeface="Arial"/>
                      </a:endParaRPr>
                    </a:p>
                  </a:txBody>
                  <a:tcPr marL="0" marR="0" marT="12065" marB="0">
                    <a:lnL w="12700">
                      <a:solidFill>
                        <a:srgbClr val="4F81BC"/>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8255" marR="352425">
                        <a:lnSpc>
                          <a:spcPts val="1100"/>
                        </a:lnSpc>
                        <a:spcBef>
                          <a:spcPts val="15"/>
                        </a:spcBef>
                      </a:pPr>
                      <a:r>
                        <a:rPr sz="800" spc="-10" dirty="0">
                          <a:latin typeface="Arial"/>
                          <a:cs typeface="Arial"/>
                        </a:rPr>
                        <a:t>INTERNET WORKING TECHNICIAN</a:t>
                      </a:r>
                      <a:endParaRPr sz="800">
                        <a:latin typeface="Arial"/>
                        <a:cs typeface="Arial"/>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8255" marR="66675">
                        <a:lnSpc>
                          <a:spcPts val="1100"/>
                        </a:lnSpc>
                        <a:spcBef>
                          <a:spcPts val="15"/>
                        </a:spcBef>
                      </a:pPr>
                      <a:r>
                        <a:rPr sz="800" dirty="0">
                          <a:latin typeface="Arial"/>
                          <a:cs typeface="Arial"/>
                        </a:rPr>
                        <a:t>Trade</a:t>
                      </a:r>
                      <a:r>
                        <a:rPr sz="800" spc="-5" dirty="0">
                          <a:latin typeface="Arial"/>
                          <a:cs typeface="Arial"/>
                        </a:rPr>
                        <a:t> </a:t>
                      </a:r>
                      <a:r>
                        <a:rPr sz="800" dirty="0">
                          <a:latin typeface="Arial"/>
                          <a:cs typeface="Arial"/>
                        </a:rPr>
                        <a:t>DESCRIPTION:</a:t>
                      </a:r>
                      <a:r>
                        <a:rPr sz="800" spc="-45" dirty="0">
                          <a:latin typeface="Arial"/>
                          <a:cs typeface="Arial"/>
                        </a:rPr>
                        <a:t> </a:t>
                      </a:r>
                      <a:r>
                        <a:rPr sz="800" dirty="0">
                          <a:latin typeface="Arial"/>
                          <a:cs typeface="Arial"/>
                        </a:rPr>
                        <a:t>Analyze,</a:t>
                      </a:r>
                      <a:r>
                        <a:rPr sz="800" spc="10" dirty="0">
                          <a:latin typeface="Arial"/>
                          <a:cs typeface="Arial"/>
                        </a:rPr>
                        <a:t> </a:t>
                      </a:r>
                      <a:r>
                        <a:rPr sz="800" dirty="0">
                          <a:latin typeface="Arial"/>
                          <a:cs typeface="Arial"/>
                        </a:rPr>
                        <a:t>test,</a:t>
                      </a:r>
                      <a:r>
                        <a:rPr sz="800" spc="-30" dirty="0">
                          <a:latin typeface="Arial"/>
                          <a:cs typeface="Arial"/>
                        </a:rPr>
                        <a:t> </a:t>
                      </a:r>
                      <a:r>
                        <a:rPr sz="800" dirty="0">
                          <a:latin typeface="Arial"/>
                          <a:cs typeface="Arial"/>
                        </a:rPr>
                        <a:t>troubleshoot,</a:t>
                      </a:r>
                      <a:r>
                        <a:rPr sz="800" spc="10" dirty="0">
                          <a:latin typeface="Arial"/>
                          <a:cs typeface="Arial"/>
                        </a:rPr>
                        <a:t> </a:t>
                      </a:r>
                      <a:r>
                        <a:rPr sz="800" dirty="0">
                          <a:latin typeface="Arial"/>
                          <a:cs typeface="Arial"/>
                        </a:rPr>
                        <a:t>and</a:t>
                      </a:r>
                      <a:r>
                        <a:rPr sz="800" spc="-10" dirty="0">
                          <a:latin typeface="Arial"/>
                          <a:cs typeface="Arial"/>
                        </a:rPr>
                        <a:t> </a:t>
                      </a:r>
                      <a:r>
                        <a:rPr sz="800" dirty="0">
                          <a:latin typeface="Arial"/>
                          <a:cs typeface="Arial"/>
                        </a:rPr>
                        <a:t>evaluate</a:t>
                      </a:r>
                      <a:r>
                        <a:rPr sz="800" spc="5" dirty="0">
                          <a:latin typeface="Arial"/>
                          <a:cs typeface="Arial"/>
                        </a:rPr>
                        <a:t> </a:t>
                      </a:r>
                      <a:r>
                        <a:rPr sz="800" dirty="0">
                          <a:latin typeface="Arial"/>
                          <a:cs typeface="Arial"/>
                        </a:rPr>
                        <a:t>existing</a:t>
                      </a:r>
                      <a:r>
                        <a:rPr sz="800" spc="-5" dirty="0">
                          <a:latin typeface="Arial"/>
                          <a:cs typeface="Arial"/>
                        </a:rPr>
                        <a:t> </a:t>
                      </a:r>
                      <a:r>
                        <a:rPr sz="800" dirty="0">
                          <a:latin typeface="Arial"/>
                          <a:cs typeface="Arial"/>
                        </a:rPr>
                        <a:t>network systems,</a:t>
                      </a:r>
                      <a:r>
                        <a:rPr sz="800" spc="-55" dirty="0">
                          <a:latin typeface="Arial"/>
                          <a:cs typeface="Arial"/>
                        </a:rPr>
                        <a:t> </a:t>
                      </a:r>
                      <a:r>
                        <a:rPr sz="800" dirty="0">
                          <a:latin typeface="Arial"/>
                          <a:cs typeface="Arial"/>
                        </a:rPr>
                        <a:t>such</a:t>
                      </a:r>
                      <a:r>
                        <a:rPr sz="800" spc="-20" dirty="0">
                          <a:latin typeface="Arial"/>
                          <a:cs typeface="Arial"/>
                        </a:rPr>
                        <a:t> </a:t>
                      </a:r>
                      <a:r>
                        <a:rPr sz="800" dirty="0">
                          <a:latin typeface="Arial"/>
                          <a:cs typeface="Arial"/>
                        </a:rPr>
                        <a:t>as</a:t>
                      </a:r>
                      <a:r>
                        <a:rPr sz="800" spc="-20" dirty="0">
                          <a:latin typeface="Arial"/>
                          <a:cs typeface="Arial"/>
                        </a:rPr>
                        <a:t> </a:t>
                      </a:r>
                      <a:r>
                        <a:rPr sz="800" dirty="0">
                          <a:latin typeface="Arial"/>
                          <a:cs typeface="Arial"/>
                        </a:rPr>
                        <a:t>local</a:t>
                      </a:r>
                      <a:r>
                        <a:rPr sz="800" spc="-20" dirty="0">
                          <a:latin typeface="Arial"/>
                          <a:cs typeface="Arial"/>
                        </a:rPr>
                        <a:t> </a:t>
                      </a:r>
                      <a:r>
                        <a:rPr sz="800" dirty="0">
                          <a:latin typeface="Arial"/>
                          <a:cs typeface="Arial"/>
                        </a:rPr>
                        <a:t>area</a:t>
                      </a:r>
                      <a:r>
                        <a:rPr sz="800" spc="-10" dirty="0">
                          <a:latin typeface="Arial"/>
                          <a:cs typeface="Arial"/>
                        </a:rPr>
                        <a:t> </a:t>
                      </a:r>
                      <a:r>
                        <a:rPr sz="800" dirty="0">
                          <a:latin typeface="Arial"/>
                          <a:cs typeface="Arial"/>
                        </a:rPr>
                        <a:t>network</a:t>
                      </a:r>
                      <a:r>
                        <a:rPr sz="800" spc="15" dirty="0">
                          <a:latin typeface="Arial"/>
                          <a:cs typeface="Arial"/>
                        </a:rPr>
                        <a:t> </a:t>
                      </a:r>
                      <a:r>
                        <a:rPr sz="800" dirty="0">
                          <a:latin typeface="Arial"/>
                          <a:cs typeface="Arial"/>
                        </a:rPr>
                        <a:t>(LAN),</a:t>
                      </a:r>
                      <a:r>
                        <a:rPr sz="800" spc="-20" dirty="0">
                          <a:latin typeface="Arial"/>
                          <a:cs typeface="Arial"/>
                        </a:rPr>
                        <a:t> wide</a:t>
                      </a:r>
                      <a:r>
                        <a:rPr sz="800" spc="500" dirty="0">
                          <a:latin typeface="Arial"/>
                          <a:cs typeface="Arial"/>
                        </a:rPr>
                        <a:t> </a:t>
                      </a:r>
                      <a:r>
                        <a:rPr sz="800" dirty="0">
                          <a:latin typeface="Arial"/>
                          <a:cs typeface="Arial"/>
                        </a:rPr>
                        <a:t>area</a:t>
                      </a:r>
                      <a:r>
                        <a:rPr sz="800" spc="-15" dirty="0">
                          <a:latin typeface="Arial"/>
                          <a:cs typeface="Arial"/>
                        </a:rPr>
                        <a:t> </a:t>
                      </a:r>
                      <a:r>
                        <a:rPr sz="800" dirty="0">
                          <a:latin typeface="Arial"/>
                          <a:cs typeface="Arial"/>
                        </a:rPr>
                        <a:t>network</a:t>
                      </a:r>
                      <a:r>
                        <a:rPr sz="800" spc="5" dirty="0">
                          <a:latin typeface="Arial"/>
                          <a:cs typeface="Arial"/>
                        </a:rPr>
                        <a:t> </a:t>
                      </a:r>
                      <a:r>
                        <a:rPr sz="800" dirty="0">
                          <a:latin typeface="Arial"/>
                          <a:cs typeface="Arial"/>
                        </a:rPr>
                        <a:t>(WAN),</a:t>
                      </a:r>
                      <a:r>
                        <a:rPr sz="800" spc="-40" dirty="0">
                          <a:latin typeface="Arial"/>
                          <a:cs typeface="Arial"/>
                        </a:rPr>
                        <a:t> </a:t>
                      </a:r>
                      <a:r>
                        <a:rPr sz="800" dirty="0">
                          <a:latin typeface="Arial"/>
                          <a:cs typeface="Arial"/>
                        </a:rPr>
                        <a:t>and Internet</a:t>
                      </a:r>
                      <a:r>
                        <a:rPr sz="800" spc="5" dirty="0">
                          <a:latin typeface="Arial"/>
                          <a:cs typeface="Arial"/>
                        </a:rPr>
                        <a:t> </a:t>
                      </a:r>
                      <a:r>
                        <a:rPr sz="800" dirty="0">
                          <a:latin typeface="Arial"/>
                          <a:cs typeface="Arial"/>
                        </a:rPr>
                        <a:t>systems</a:t>
                      </a:r>
                      <a:r>
                        <a:rPr sz="800" spc="-50" dirty="0">
                          <a:latin typeface="Arial"/>
                          <a:cs typeface="Arial"/>
                        </a:rPr>
                        <a:t> </a:t>
                      </a:r>
                      <a:r>
                        <a:rPr sz="800" dirty="0">
                          <a:latin typeface="Arial"/>
                          <a:cs typeface="Arial"/>
                        </a:rPr>
                        <a:t>or a</a:t>
                      </a:r>
                      <a:r>
                        <a:rPr sz="800" spc="-15" dirty="0">
                          <a:latin typeface="Arial"/>
                          <a:cs typeface="Arial"/>
                        </a:rPr>
                        <a:t> </a:t>
                      </a:r>
                      <a:r>
                        <a:rPr sz="800" dirty="0">
                          <a:latin typeface="Arial"/>
                          <a:cs typeface="Arial"/>
                        </a:rPr>
                        <a:t>segment</a:t>
                      </a:r>
                      <a:r>
                        <a:rPr sz="800" spc="-15" dirty="0">
                          <a:latin typeface="Arial"/>
                          <a:cs typeface="Arial"/>
                        </a:rPr>
                        <a:t> </a:t>
                      </a:r>
                      <a:r>
                        <a:rPr sz="800" dirty="0">
                          <a:latin typeface="Arial"/>
                          <a:cs typeface="Arial"/>
                        </a:rPr>
                        <a:t>of</a:t>
                      </a:r>
                      <a:r>
                        <a:rPr sz="800" spc="-5"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network</a:t>
                      </a:r>
                      <a:r>
                        <a:rPr sz="800" spc="5" dirty="0">
                          <a:latin typeface="Arial"/>
                          <a:cs typeface="Arial"/>
                        </a:rPr>
                        <a:t> </a:t>
                      </a:r>
                      <a:r>
                        <a:rPr sz="800" dirty="0">
                          <a:latin typeface="Arial"/>
                          <a:cs typeface="Arial"/>
                        </a:rPr>
                        <a:t>system.</a:t>
                      </a:r>
                      <a:r>
                        <a:rPr sz="800" spc="-40" dirty="0">
                          <a:latin typeface="Arial"/>
                          <a:cs typeface="Arial"/>
                        </a:rPr>
                        <a:t> </a:t>
                      </a:r>
                      <a:r>
                        <a:rPr sz="800" dirty="0">
                          <a:latin typeface="Arial"/>
                          <a:cs typeface="Arial"/>
                        </a:rPr>
                        <a:t>Perform</a:t>
                      </a:r>
                      <a:r>
                        <a:rPr sz="800" spc="-15" dirty="0">
                          <a:latin typeface="Arial"/>
                          <a:cs typeface="Arial"/>
                        </a:rPr>
                        <a:t> </a:t>
                      </a:r>
                      <a:r>
                        <a:rPr sz="800" dirty="0">
                          <a:latin typeface="Arial"/>
                          <a:cs typeface="Arial"/>
                        </a:rPr>
                        <a:t>network</a:t>
                      </a:r>
                      <a:r>
                        <a:rPr sz="800" spc="20" dirty="0">
                          <a:latin typeface="Arial"/>
                          <a:cs typeface="Arial"/>
                        </a:rPr>
                        <a:t> </a:t>
                      </a:r>
                      <a:r>
                        <a:rPr sz="800" dirty="0">
                          <a:latin typeface="Arial"/>
                          <a:cs typeface="Arial"/>
                        </a:rPr>
                        <a:t>maintenance</a:t>
                      </a:r>
                      <a:r>
                        <a:rPr sz="800" spc="-15" dirty="0">
                          <a:latin typeface="Arial"/>
                          <a:cs typeface="Arial"/>
                        </a:rPr>
                        <a:t> </a:t>
                      </a:r>
                      <a:r>
                        <a:rPr sz="800" dirty="0">
                          <a:latin typeface="Arial"/>
                          <a:cs typeface="Arial"/>
                        </a:rPr>
                        <a:t>to</a:t>
                      </a:r>
                      <a:r>
                        <a:rPr sz="800" spc="-10" dirty="0">
                          <a:latin typeface="Arial"/>
                          <a:cs typeface="Arial"/>
                        </a:rPr>
                        <a:t> </a:t>
                      </a:r>
                      <a:r>
                        <a:rPr sz="800" dirty="0">
                          <a:latin typeface="Arial"/>
                          <a:cs typeface="Arial"/>
                        </a:rPr>
                        <a:t>ensure </a:t>
                      </a:r>
                      <a:r>
                        <a:rPr sz="800" spc="-10" dirty="0">
                          <a:latin typeface="Arial"/>
                          <a:cs typeface="Arial"/>
                        </a:rPr>
                        <a:t>networks </a:t>
                      </a:r>
                      <a:r>
                        <a:rPr sz="800" dirty="0">
                          <a:latin typeface="Arial"/>
                          <a:cs typeface="Arial"/>
                        </a:rPr>
                        <a:t>operate</a:t>
                      </a:r>
                      <a:r>
                        <a:rPr sz="800" spc="-5" dirty="0">
                          <a:latin typeface="Arial"/>
                          <a:cs typeface="Arial"/>
                        </a:rPr>
                        <a:t> </a:t>
                      </a:r>
                      <a:r>
                        <a:rPr sz="800" dirty="0">
                          <a:latin typeface="Arial"/>
                          <a:cs typeface="Arial"/>
                        </a:rPr>
                        <a:t>correctly</a:t>
                      </a:r>
                      <a:r>
                        <a:rPr sz="800" spc="-30" dirty="0">
                          <a:latin typeface="Arial"/>
                          <a:cs typeface="Arial"/>
                        </a:rPr>
                        <a:t> </a:t>
                      </a:r>
                      <a:r>
                        <a:rPr sz="800" dirty="0">
                          <a:latin typeface="Arial"/>
                          <a:cs typeface="Arial"/>
                        </a:rPr>
                        <a:t>with</a:t>
                      </a:r>
                      <a:r>
                        <a:rPr sz="800" spc="-15" dirty="0">
                          <a:latin typeface="Arial"/>
                          <a:cs typeface="Arial"/>
                        </a:rPr>
                        <a:t> </a:t>
                      </a:r>
                      <a:r>
                        <a:rPr sz="800" dirty="0">
                          <a:latin typeface="Arial"/>
                          <a:cs typeface="Arial"/>
                        </a:rPr>
                        <a:t>minimal</a:t>
                      </a:r>
                      <a:r>
                        <a:rPr sz="800" spc="-45" dirty="0">
                          <a:latin typeface="Arial"/>
                          <a:cs typeface="Arial"/>
                        </a:rPr>
                        <a:t> </a:t>
                      </a:r>
                      <a:r>
                        <a:rPr sz="800" dirty="0">
                          <a:latin typeface="Arial"/>
                          <a:cs typeface="Arial"/>
                        </a:rPr>
                        <a:t>interruption. **</a:t>
                      </a:r>
                      <a:r>
                        <a:rPr sz="800" spc="-15" dirty="0">
                          <a:latin typeface="Arial"/>
                          <a:cs typeface="Arial"/>
                        </a:rPr>
                        <a:t> </a:t>
                      </a:r>
                      <a:r>
                        <a:rPr sz="800" dirty="0">
                          <a:latin typeface="Arial"/>
                          <a:cs typeface="Arial"/>
                        </a:rPr>
                        <a:t>(Alternate</a:t>
                      </a:r>
                      <a:r>
                        <a:rPr sz="800" spc="-15" dirty="0">
                          <a:latin typeface="Arial"/>
                          <a:cs typeface="Arial"/>
                        </a:rPr>
                        <a:t> </a:t>
                      </a:r>
                      <a:r>
                        <a:rPr sz="800" dirty="0">
                          <a:latin typeface="Arial"/>
                          <a:cs typeface="Arial"/>
                        </a:rPr>
                        <a:t>Title:</a:t>
                      </a:r>
                      <a:r>
                        <a:rPr sz="800" spc="-20" dirty="0">
                          <a:latin typeface="Arial"/>
                          <a:cs typeface="Arial"/>
                        </a:rPr>
                        <a:t> </a:t>
                      </a:r>
                      <a:r>
                        <a:rPr sz="800" dirty="0">
                          <a:latin typeface="Arial"/>
                          <a:cs typeface="Arial"/>
                        </a:rPr>
                        <a:t>Computer</a:t>
                      </a:r>
                      <a:r>
                        <a:rPr sz="800" spc="-25" dirty="0">
                          <a:latin typeface="Arial"/>
                          <a:cs typeface="Arial"/>
                        </a:rPr>
                        <a:t> </a:t>
                      </a:r>
                      <a:r>
                        <a:rPr sz="800" dirty="0">
                          <a:latin typeface="Arial"/>
                          <a:cs typeface="Arial"/>
                        </a:rPr>
                        <a:t>Network Support Specialists)</a:t>
                      </a:r>
                      <a:r>
                        <a:rPr sz="800" spc="-45" dirty="0">
                          <a:latin typeface="Arial"/>
                          <a:cs typeface="Arial"/>
                        </a:rPr>
                        <a:t> </a:t>
                      </a:r>
                      <a:r>
                        <a:rPr sz="800" dirty="0">
                          <a:latin typeface="Arial"/>
                          <a:cs typeface="Arial"/>
                        </a:rPr>
                        <a:t>TASK</a:t>
                      </a:r>
                      <a:r>
                        <a:rPr sz="800" spc="-20" dirty="0">
                          <a:latin typeface="Arial"/>
                          <a:cs typeface="Arial"/>
                        </a:rPr>
                        <a:t> </a:t>
                      </a:r>
                      <a:r>
                        <a:rPr sz="800" spc="-10" dirty="0">
                          <a:latin typeface="Arial"/>
                          <a:cs typeface="Arial"/>
                        </a:rPr>
                        <a:t>PERFORMANCE: </a:t>
                      </a:r>
                      <a:r>
                        <a:rPr sz="800" dirty="0">
                          <a:latin typeface="Arial"/>
                          <a:cs typeface="Arial"/>
                        </a:rPr>
                        <a:t>Demonstrate</a:t>
                      </a:r>
                      <a:r>
                        <a:rPr sz="800" spc="-35" dirty="0">
                          <a:latin typeface="Arial"/>
                          <a:cs typeface="Arial"/>
                        </a:rPr>
                        <a:t> </a:t>
                      </a:r>
                      <a:r>
                        <a:rPr sz="800" dirty="0">
                          <a:latin typeface="Arial"/>
                          <a:cs typeface="Arial"/>
                        </a:rPr>
                        <a:t>knowledge</a:t>
                      </a:r>
                      <a:r>
                        <a:rPr sz="800" spc="15" dirty="0">
                          <a:latin typeface="Arial"/>
                          <a:cs typeface="Arial"/>
                        </a:rPr>
                        <a:t> </a:t>
                      </a:r>
                      <a:r>
                        <a:rPr sz="800" dirty="0">
                          <a:latin typeface="Arial"/>
                          <a:cs typeface="Arial"/>
                        </a:rPr>
                        <a:t>and</a:t>
                      </a:r>
                      <a:r>
                        <a:rPr sz="800" spc="-5" dirty="0">
                          <a:latin typeface="Arial"/>
                          <a:cs typeface="Arial"/>
                        </a:rPr>
                        <a:t> </a:t>
                      </a:r>
                      <a:r>
                        <a:rPr sz="800" dirty="0">
                          <a:latin typeface="Arial"/>
                          <a:cs typeface="Arial"/>
                        </a:rPr>
                        <a:t>skills</a:t>
                      </a:r>
                      <a:r>
                        <a:rPr sz="800" spc="-50" dirty="0">
                          <a:latin typeface="Arial"/>
                          <a:cs typeface="Arial"/>
                        </a:rPr>
                        <a:t> </a:t>
                      </a:r>
                      <a:r>
                        <a:rPr sz="800" dirty="0">
                          <a:latin typeface="Arial"/>
                          <a:cs typeface="Arial"/>
                        </a:rPr>
                        <a:t>for</a:t>
                      </a:r>
                      <a:r>
                        <a:rPr sz="800" spc="-15" dirty="0">
                          <a:latin typeface="Arial"/>
                          <a:cs typeface="Arial"/>
                        </a:rPr>
                        <a:t> </a:t>
                      </a:r>
                      <a:r>
                        <a:rPr sz="800" dirty="0">
                          <a:latin typeface="Arial"/>
                          <a:cs typeface="Arial"/>
                        </a:rPr>
                        <a:t>qualifying</a:t>
                      </a:r>
                      <a:r>
                        <a:rPr sz="800" spc="-10" dirty="0">
                          <a:latin typeface="Arial"/>
                          <a:cs typeface="Arial"/>
                        </a:rPr>
                        <a:t> </a:t>
                      </a:r>
                      <a:r>
                        <a:rPr sz="800" dirty="0">
                          <a:latin typeface="Arial"/>
                          <a:cs typeface="Arial"/>
                        </a:rPr>
                        <a:t>as</a:t>
                      </a:r>
                      <a:r>
                        <a:rPr sz="800" spc="-5" dirty="0">
                          <a:latin typeface="Arial"/>
                          <a:cs typeface="Arial"/>
                        </a:rPr>
                        <a:t> </a:t>
                      </a:r>
                      <a:r>
                        <a:rPr sz="800" dirty="0">
                          <a:latin typeface="Arial"/>
                          <a:cs typeface="Arial"/>
                        </a:rPr>
                        <a:t>Journeyworker.</a:t>
                      </a:r>
                      <a:r>
                        <a:rPr sz="800" spc="15" dirty="0">
                          <a:latin typeface="Arial"/>
                          <a:cs typeface="Arial"/>
                        </a:rPr>
                        <a:t> </a:t>
                      </a:r>
                      <a:r>
                        <a:rPr sz="800" dirty="0">
                          <a:latin typeface="Arial"/>
                          <a:cs typeface="Arial"/>
                        </a:rPr>
                        <a:t>Applicable</a:t>
                      </a:r>
                      <a:r>
                        <a:rPr sz="800" spc="-15" dirty="0">
                          <a:latin typeface="Arial"/>
                          <a:cs typeface="Arial"/>
                        </a:rPr>
                        <a:t> </a:t>
                      </a:r>
                      <a:r>
                        <a:rPr sz="800" dirty="0">
                          <a:latin typeface="Arial"/>
                          <a:cs typeface="Arial"/>
                        </a:rPr>
                        <a:t>Job</a:t>
                      </a:r>
                      <a:r>
                        <a:rPr sz="800" spc="-15" dirty="0">
                          <a:latin typeface="Arial"/>
                          <a:cs typeface="Arial"/>
                        </a:rPr>
                        <a:t> </a:t>
                      </a:r>
                      <a:r>
                        <a:rPr sz="800" dirty="0">
                          <a:latin typeface="Arial"/>
                          <a:cs typeface="Arial"/>
                        </a:rPr>
                        <a:t>Qualification</a:t>
                      </a:r>
                      <a:r>
                        <a:rPr sz="800" spc="-15" dirty="0">
                          <a:latin typeface="Arial"/>
                          <a:cs typeface="Arial"/>
                        </a:rPr>
                        <a:t> </a:t>
                      </a:r>
                      <a:r>
                        <a:rPr sz="800" dirty="0">
                          <a:latin typeface="Arial"/>
                          <a:cs typeface="Arial"/>
                        </a:rPr>
                        <a:t>Requirements</a:t>
                      </a:r>
                      <a:r>
                        <a:rPr sz="800" spc="-20" dirty="0">
                          <a:latin typeface="Arial"/>
                          <a:cs typeface="Arial"/>
                        </a:rPr>
                        <a:t> </a:t>
                      </a:r>
                      <a:r>
                        <a:rPr sz="800" dirty="0">
                          <a:latin typeface="Arial"/>
                          <a:cs typeface="Arial"/>
                        </a:rPr>
                        <a:t>will</a:t>
                      </a:r>
                      <a:r>
                        <a:rPr sz="800" spc="-10" dirty="0">
                          <a:latin typeface="Arial"/>
                          <a:cs typeface="Arial"/>
                        </a:rPr>
                        <a:t> </a:t>
                      </a:r>
                      <a:r>
                        <a:rPr sz="800" dirty="0">
                          <a:latin typeface="Arial"/>
                          <a:cs typeface="Arial"/>
                        </a:rPr>
                        <a:t>be</a:t>
                      </a:r>
                      <a:r>
                        <a:rPr sz="800" spc="-15" dirty="0">
                          <a:latin typeface="Arial"/>
                          <a:cs typeface="Arial"/>
                        </a:rPr>
                        <a:t> </a:t>
                      </a:r>
                      <a:r>
                        <a:rPr sz="800" dirty="0">
                          <a:latin typeface="Arial"/>
                          <a:cs typeface="Arial"/>
                        </a:rPr>
                        <a:t>used</a:t>
                      </a:r>
                      <a:r>
                        <a:rPr sz="800" spc="-5" dirty="0">
                          <a:latin typeface="Arial"/>
                          <a:cs typeface="Arial"/>
                        </a:rPr>
                        <a:t> </a:t>
                      </a:r>
                      <a:r>
                        <a:rPr sz="800" dirty="0">
                          <a:latin typeface="Arial"/>
                          <a:cs typeface="Arial"/>
                        </a:rPr>
                        <a:t>as</a:t>
                      </a:r>
                      <a:r>
                        <a:rPr sz="800" spc="-20" dirty="0">
                          <a:latin typeface="Arial"/>
                          <a:cs typeface="Arial"/>
                        </a:rPr>
                        <a:t> </a:t>
                      </a:r>
                      <a:r>
                        <a:rPr sz="800" dirty="0">
                          <a:latin typeface="Arial"/>
                          <a:cs typeface="Arial"/>
                        </a:rPr>
                        <a:t>a</a:t>
                      </a:r>
                      <a:r>
                        <a:rPr sz="800" spc="-5" dirty="0">
                          <a:latin typeface="Arial"/>
                          <a:cs typeface="Arial"/>
                        </a:rPr>
                        <a:t> </a:t>
                      </a:r>
                      <a:r>
                        <a:rPr sz="800" spc="-10" dirty="0">
                          <a:latin typeface="Arial"/>
                          <a:cs typeface="Arial"/>
                        </a:rPr>
                        <a:t>guide </a:t>
                      </a:r>
                      <a:r>
                        <a:rPr sz="800" dirty="0">
                          <a:latin typeface="Arial"/>
                          <a:cs typeface="Arial"/>
                        </a:rPr>
                        <a:t>in</a:t>
                      </a:r>
                      <a:r>
                        <a:rPr sz="800" spc="-10" dirty="0">
                          <a:latin typeface="Arial"/>
                          <a:cs typeface="Arial"/>
                        </a:rPr>
                        <a:t> </a:t>
                      </a:r>
                      <a:r>
                        <a:rPr sz="800" dirty="0">
                          <a:latin typeface="Arial"/>
                          <a:cs typeface="Arial"/>
                        </a:rPr>
                        <a:t>performing</a:t>
                      </a:r>
                      <a:r>
                        <a:rPr sz="800" spc="-20" dirty="0">
                          <a:latin typeface="Arial"/>
                          <a:cs typeface="Arial"/>
                        </a:rPr>
                        <a:t> </a:t>
                      </a:r>
                      <a:r>
                        <a:rPr sz="800" dirty="0">
                          <a:latin typeface="Arial"/>
                          <a:cs typeface="Arial"/>
                        </a:rPr>
                        <a:t>tasks</a:t>
                      </a:r>
                      <a:r>
                        <a:rPr sz="800" spc="-25" dirty="0">
                          <a:latin typeface="Arial"/>
                          <a:cs typeface="Arial"/>
                        </a:rPr>
                        <a:t> </a:t>
                      </a:r>
                      <a:r>
                        <a:rPr sz="800" dirty="0">
                          <a:latin typeface="Arial"/>
                          <a:cs typeface="Arial"/>
                        </a:rPr>
                        <a:t>and</a:t>
                      </a:r>
                      <a:r>
                        <a:rPr sz="800" spc="15" dirty="0">
                          <a:latin typeface="Arial"/>
                          <a:cs typeface="Arial"/>
                        </a:rPr>
                        <a:t> </a:t>
                      </a:r>
                      <a:r>
                        <a:rPr sz="800" dirty="0">
                          <a:latin typeface="Arial"/>
                          <a:cs typeface="Arial"/>
                        </a:rPr>
                        <a:t>demonstrating</a:t>
                      </a:r>
                      <a:r>
                        <a:rPr sz="800" spc="-20" dirty="0">
                          <a:latin typeface="Arial"/>
                          <a:cs typeface="Arial"/>
                        </a:rPr>
                        <a:t> </a:t>
                      </a:r>
                      <a:r>
                        <a:rPr sz="800" dirty="0">
                          <a:latin typeface="Arial"/>
                          <a:cs typeface="Arial"/>
                        </a:rPr>
                        <a:t>knowledge</a:t>
                      </a:r>
                      <a:r>
                        <a:rPr sz="800" spc="25" dirty="0">
                          <a:latin typeface="Arial"/>
                          <a:cs typeface="Arial"/>
                        </a:rPr>
                        <a:t> </a:t>
                      </a:r>
                      <a:r>
                        <a:rPr sz="800" dirty="0">
                          <a:latin typeface="Arial"/>
                          <a:cs typeface="Arial"/>
                        </a:rPr>
                        <a:t>in</a:t>
                      </a:r>
                      <a:r>
                        <a:rPr sz="800" spc="-10" dirty="0">
                          <a:latin typeface="Arial"/>
                          <a:cs typeface="Arial"/>
                        </a:rPr>
                        <a:t> </a:t>
                      </a:r>
                      <a:r>
                        <a:rPr sz="800" dirty="0">
                          <a:latin typeface="Arial"/>
                          <a:cs typeface="Arial"/>
                        </a:rPr>
                        <a:t>the</a:t>
                      </a:r>
                      <a:r>
                        <a:rPr sz="800" spc="-10" dirty="0">
                          <a:latin typeface="Arial"/>
                          <a:cs typeface="Arial"/>
                        </a:rPr>
                        <a:t> </a:t>
                      </a:r>
                      <a:r>
                        <a:rPr sz="800" dirty="0">
                          <a:latin typeface="Arial"/>
                          <a:cs typeface="Arial"/>
                        </a:rPr>
                        <a:t>following skill</a:t>
                      </a:r>
                      <a:r>
                        <a:rPr sz="800" spc="-30" dirty="0">
                          <a:latin typeface="Arial"/>
                          <a:cs typeface="Arial"/>
                        </a:rPr>
                        <a:t> </a:t>
                      </a:r>
                      <a:r>
                        <a:rPr sz="800" dirty="0">
                          <a:latin typeface="Arial"/>
                          <a:cs typeface="Arial"/>
                        </a:rPr>
                        <a:t>areas.</a:t>
                      </a:r>
                      <a:r>
                        <a:rPr sz="800" spc="5" dirty="0">
                          <a:latin typeface="Arial"/>
                          <a:cs typeface="Arial"/>
                        </a:rPr>
                        <a:t> </a:t>
                      </a:r>
                      <a:r>
                        <a:rPr sz="800" dirty="0">
                          <a:latin typeface="Arial"/>
                          <a:cs typeface="Arial"/>
                        </a:rPr>
                        <a:t>Actual</a:t>
                      </a:r>
                      <a:r>
                        <a:rPr sz="800" spc="-15" dirty="0">
                          <a:latin typeface="Arial"/>
                          <a:cs typeface="Arial"/>
                        </a:rPr>
                        <a:t> </a:t>
                      </a:r>
                      <a:r>
                        <a:rPr sz="800" dirty="0">
                          <a:latin typeface="Arial"/>
                          <a:cs typeface="Arial"/>
                        </a:rPr>
                        <a:t>work time</a:t>
                      </a:r>
                      <a:r>
                        <a:rPr sz="800" spc="-35" dirty="0">
                          <a:latin typeface="Arial"/>
                          <a:cs typeface="Arial"/>
                        </a:rPr>
                        <a:t> </a:t>
                      </a:r>
                      <a:r>
                        <a:rPr sz="800" dirty="0">
                          <a:latin typeface="Arial"/>
                          <a:cs typeface="Arial"/>
                        </a:rPr>
                        <a:t>must</a:t>
                      </a:r>
                      <a:r>
                        <a:rPr sz="800" spc="-25" dirty="0">
                          <a:latin typeface="Arial"/>
                          <a:cs typeface="Arial"/>
                        </a:rPr>
                        <a:t> </a:t>
                      </a:r>
                      <a:r>
                        <a:rPr sz="800" dirty="0">
                          <a:latin typeface="Arial"/>
                          <a:cs typeface="Arial"/>
                        </a:rPr>
                        <a:t>be recorded in</a:t>
                      </a:r>
                      <a:r>
                        <a:rPr sz="800" spc="-10" dirty="0">
                          <a:latin typeface="Arial"/>
                          <a:cs typeface="Arial"/>
                        </a:rPr>
                        <a:t> </a:t>
                      </a:r>
                      <a:r>
                        <a:rPr sz="800" dirty="0">
                          <a:latin typeface="Arial"/>
                          <a:cs typeface="Arial"/>
                        </a:rPr>
                        <a:t>the</a:t>
                      </a:r>
                      <a:r>
                        <a:rPr sz="800" spc="-5" dirty="0">
                          <a:latin typeface="Arial"/>
                          <a:cs typeface="Arial"/>
                        </a:rPr>
                        <a:t> </a:t>
                      </a:r>
                      <a:r>
                        <a:rPr sz="800" spc="-20" dirty="0">
                          <a:latin typeface="Arial"/>
                          <a:cs typeface="Arial"/>
                        </a:rPr>
                        <a:t>Work </a:t>
                      </a:r>
                      <a:r>
                        <a:rPr sz="800" dirty="0">
                          <a:latin typeface="Arial"/>
                          <a:cs typeface="Arial"/>
                        </a:rPr>
                        <a:t>Experience</a:t>
                      </a:r>
                      <a:r>
                        <a:rPr sz="800" spc="15" dirty="0">
                          <a:latin typeface="Arial"/>
                          <a:cs typeface="Arial"/>
                        </a:rPr>
                        <a:t> </a:t>
                      </a:r>
                      <a:r>
                        <a:rPr sz="800" dirty="0">
                          <a:latin typeface="Arial"/>
                          <a:cs typeface="Arial"/>
                        </a:rPr>
                        <a:t>Log;</a:t>
                      </a:r>
                      <a:r>
                        <a:rPr sz="800" spc="10" dirty="0">
                          <a:latin typeface="Arial"/>
                          <a:cs typeface="Arial"/>
                        </a:rPr>
                        <a:t> </a:t>
                      </a:r>
                      <a:r>
                        <a:rPr sz="800" dirty="0">
                          <a:latin typeface="Arial"/>
                          <a:cs typeface="Arial"/>
                        </a:rPr>
                        <a:t>each skill</a:t>
                      </a:r>
                      <a:r>
                        <a:rPr sz="800" spc="-35" dirty="0">
                          <a:latin typeface="Arial"/>
                          <a:cs typeface="Arial"/>
                        </a:rPr>
                        <a:t> </a:t>
                      </a:r>
                      <a:r>
                        <a:rPr sz="800" dirty="0">
                          <a:latin typeface="Arial"/>
                          <a:cs typeface="Arial"/>
                        </a:rPr>
                        <a:t>area must</a:t>
                      </a:r>
                      <a:r>
                        <a:rPr sz="800" spc="-25" dirty="0">
                          <a:latin typeface="Arial"/>
                          <a:cs typeface="Arial"/>
                        </a:rPr>
                        <a:t> </a:t>
                      </a:r>
                      <a:r>
                        <a:rPr sz="800" dirty="0">
                          <a:latin typeface="Arial"/>
                          <a:cs typeface="Arial"/>
                        </a:rPr>
                        <a:t>be</a:t>
                      </a:r>
                      <a:r>
                        <a:rPr sz="800" spc="-5" dirty="0">
                          <a:latin typeface="Arial"/>
                          <a:cs typeface="Arial"/>
                        </a:rPr>
                        <a:t> </a:t>
                      </a:r>
                      <a:r>
                        <a:rPr sz="800" spc="-10" dirty="0">
                          <a:latin typeface="Arial"/>
                          <a:cs typeface="Arial"/>
                        </a:rPr>
                        <a:t>completed.</a:t>
                      </a:r>
                      <a:endParaRPr sz="800">
                        <a:latin typeface="Arial"/>
                        <a:cs typeface="Arial"/>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8890">
                        <a:lnSpc>
                          <a:spcPct val="100000"/>
                        </a:lnSpc>
                        <a:spcBef>
                          <a:spcPts val="95"/>
                        </a:spcBef>
                      </a:pPr>
                      <a:r>
                        <a:rPr sz="800" u="sng" spc="-20" dirty="0">
                          <a:solidFill>
                            <a:srgbClr val="0000FF"/>
                          </a:solidFill>
                          <a:uFill>
                            <a:solidFill>
                              <a:srgbClr val="0000FF"/>
                            </a:solidFill>
                          </a:uFill>
                          <a:latin typeface="Arial"/>
                          <a:cs typeface="Arial"/>
                          <a:hlinkClick r:id="rId9"/>
                        </a:rPr>
                        <a:t>Time</a:t>
                      </a:r>
                      <a:endParaRPr sz="800" dirty="0">
                        <a:latin typeface="Arial"/>
                        <a:cs typeface="Arial"/>
                      </a:endParaRPr>
                    </a:p>
                    <a:p>
                      <a:pPr>
                        <a:lnSpc>
                          <a:spcPct val="100000"/>
                        </a:lnSpc>
                        <a:spcBef>
                          <a:spcPts val="40"/>
                        </a:spcBef>
                      </a:pPr>
                      <a:endParaRPr sz="1050" dirty="0">
                        <a:latin typeface="Times New Roman"/>
                        <a:cs typeface="Times New Roman"/>
                      </a:endParaRPr>
                    </a:p>
                    <a:p>
                      <a:pPr marL="8890">
                        <a:lnSpc>
                          <a:spcPct val="100000"/>
                        </a:lnSpc>
                      </a:pPr>
                      <a:r>
                        <a:rPr sz="800" u="sng" spc="-10" dirty="0">
                          <a:solidFill>
                            <a:srgbClr val="0000FF"/>
                          </a:solidFill>
                          <a:uFill>
                            <a:solidFill>
                              <a:srgbClr val="0000FF"/>
                            </a:solidFill>
                          </a:uFill>
                          <a:latin typeface="Arial"/>
                          <a:cs typeface="Arial"/>
                          <a:hlinkClick r:id="rId10"/>
                        </a:rPr>
                        <a:t>Competency</a:t>
                      </a:r>
                      <a:endParaRPr sz="800" dirty="0">
                        <a:latin typeface="Arial"/>
                        <a:cs typeface="Arial"/>
                      </a:endParaRPr>
                    </a:p>
                    <a:p>
                      <a:pPr marL="31750">
                        <a:lnSpc>
                          <a:spcPct val="100000"/>
                        </a:lnSpc>
                        <a:spcBef>
                          <a:spcPts val="145"/>
                        </a:spcBef>
                      </a:pPr>
                      <a:r>
                        <a:rPr sz="800" dirty="0">
                          <a:latin typeface="Calibri"/>
                          <a:cs typeface="Calibri"/>
                        </a:rPr>
                        <a:t>1</a:t>
                      </a:r>
                      <a:r>
                        <a:rPr sz="800" spc="-35" dirty="0">
                          <a:latin typeface="Calibri"/>
                          <a:cs typeface="Calibri"/>
                        </a:rPr>
                        <a:t> </a:t>
                      </a:r>
                      <a:r>
                        <a:rPr sz="800" dirty="0">
                          <a:latin typeface="Calibri"/>
                          <a:cs typeface="Calibri"/>
                        </a:rPr>
                        <a:t>year </a:t>
                      </a:r>
                      <a:r>
                        <a:rPr sz="800" spc="-10" dirty="0">
                          <a:latin typeface="Calibri"/>
                          <a:cs typeface="Calibri"/>
                        </a:rPr>
                        <a:t>minimum</a:t>
                      </a:r>
                      <a:endParaRPr sz="800" dirty="0">
                        <a:latin typeface="Calibri"/>
                        <a:cs typeface="Calibri"/>
                      </a:endParaRPr>
                    </a:p>
                  </a:txBody>
                  <a:tcPr marL="0" marR="0" marT="120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4"/>
                  </a:ext>
                </a:extLst>
              </a:tr>
            </a:tbl>
          </a:graphicData>
        </a:graphic>
      </p:graphicFrame>
      <p:pic>
        <p:nvPicPr>
          <p:cNvPr id="13" name="object 13"/>
          <p:cNvPicPr/>
          <p:nvPr/>
        </p:nvPicPr>
        <p:blipFill>
          <a:blip r:embed="rId11" cstate="print"/>
          <a:stretch>
            <a:fillRect/>
          </a:stretch>
        </p:blipFill>
        <p:spPr>
          <a:xfrm>
            <a:off x="8387908" y="3458722"/>
            <a:ext cx="121591" cy="213225"/>
          </a:xfrm>
          <a:prstGeom prst="rect">
            <a:avLst/>
          </a:prstGeom>
        </p:spPr>
      </p:pic>
      <p:pic>
        <p:nvPicPr>
          <p:cNvPr id="14" name="object 14"/>
          <p:cNvPicPr/>
          <p:nvPr/>
        </p:nvPicPr>
        <p:blipFill>
          <a:blip r:embed="rId12" cstate="print"/>
          <a:stretch>
            <a:fillRect/>
          </a:stretch>
        </p:blipFill>
        <p:spPr>
          <a:xfrm>
            <a:off x="1321308" y="1609344"/>
            <a:ext cx="6067043" cy="1239011"/>
          </a:xfrm>
          <a:prstGeom prst="rect">
            <a:avLst/>
          </a:prstGeom>
        </p:spPr>
      </p:pic>
      <p:sp>
        <p:nvSpPr>
          <p:cNvPr id="15" name="object 15"/>
          <p:cNvSpPr txBox="1">
            <a:spLocks noGrp="1"/>
          </p:cNvSpPr>
          <p:nvPr>
            <p:ph type="ftr" sz="quarter" idx="5"/>
          </p:nvPr>
        </p:nvSpPr>
        <p:spPr>
          <a:prstGeom prst="rect">
            <a:avLst/>
          </a:prstGeom>
        </p:spPr>
        <p:txBody>
          <a:bodyPr vert="horz" wrap="square" lIns="0" tIns="635" rIns="0" bIns="0" rtlCol="0">
            <a:spAutoFit/>
          </a:bodyPr>
          <a:lstStyle/>
          <a:p>
            <a:pPr marL="12700">
              <a:lnSpc>
                <a:spcPct val="100000"/>
              </a:lnSpc>
              <a:spcBef>
                <a:spcPts val="5"/>
              </a:spcBef>
            </a:pPr>
            <a:r>
              <a:rPr spc="-10" dirty="0"/>
              <a:t>UNCLASSIFIED</a:t>
            </a:r>
          </a:p>
        </p:txBody>
      </p:sp>
      <p:sp>
        <p:nvSpPr>
          <p:cNvPr id="16" name="object 16"/>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16</a:t>
            </a:fld>
            <a:endParaRPr spc="-25" dirty="0"/>
          </a:p>
        </p:txBody>
      </p:sp>
      <p:sp>
        <p:nvSpPr>
          <p:cNvPr id="18" name="TextBox 17">
            <a:extLst>
              <a:ext uri="{FF2B5EF4-FFF2-40B4-BE49-F238E27FC236}">
                <a16:creationId xmlns:a16="http://schemas.microsoft.com/office/drawing/2014/main" id="{07F76174-576E-5BD4-D068-0715378A5820}"/>
              </a:ext>
            </a:extLst>
          </p:cNvPr>
          <p:cNvSpPr txBox="1"/>
          <p:nvPr/>
        </p:nvSpPr>
        <p:spPr>
          <a:xfrm>
            <a:off x="7930572" y="3019627"/>
            <a:ext cx="984827" cy="215444"/>
          </a:xfrm>
          <a:prstGeom prst="rect">
            <a:avLst/>
          </a:prstGeom>
          <a:noFill/>
        </p:spPr>
        <p:txBody>
          <a:bodyPr wrap="square">
            <a:spAutoFit/>
          </a:bodyPr>
          <a:lstStyle/>
          <a:p>
            <a:pPr marL="31750">
              <a:lnSpc>
                <a:spcPct val="100000"/>
              </a:lnSpc>
              <a:spcBef>
                <a:spcPts val="145"/>
              </a:spcBef>
            </a:pPr>
            <a:r>
              <a:rPr lang="en-US" sz="800" dirty="0">
                <a:solidFill>
                  <a:srgbClr val="FFFFFF"/>
                </a:solidFill>
                <a:latin typeface="Calibri"/>
                <a:cs typeface="Calibri"/>
              </a:rPr>
              <a:t>1</a:t>
            </a:r>
            <a:r>
              <a:rPr lang="en-US" sz="800" spc="-35" dirty="0">
                <a:solidFill>
                  <a:srgbClr val="FFFFFF"/>
                </a:solidFill>
                <a:latin typeface="Calibri"/>
                <a:cs typeface="Calibri"/>
              </a:rPr>
              <a:t> </a:t>
            </a:r>
            <a:r>
              <a:rPr lang="en-US" sz="800" dirty="0">
                <a:solidFill>
                  <a:srgbClr val="FFFFFF"/>
                </a:solidFill>
                <a:latin typeface="Calibri"/>
                <a:cs typeface="Calibri"/>
              </a:rPr>
              <a:t>year </a:t>
            </a:r>
            <a:r>
              <a:rPr lang="en-US" sz="800" spc="-10" dirty="0">
                <a:solidFill>
                  <a:srgbClr val="FFFFFF"/>
                </a:solidFill>
                <a:latin typeface="Calibri"/>
                <a:cs typeface="Calibri"/>
              </a:rPr>
              <a:t>minimum</a:t>
            </a:r>
            <a:endParaRPr lang="en-US" sz="800" dirty="0">
              <a:latin typeface="Calibri"/>
              <a:cs typeface="Calibri"/>
            </a:endParaRPr>
          </a:p>
        </p:txBody>
      </p:sp>
      <p:sp>
        <p:nvSpPr>
          <p:cNvPr id="19" name="TextBox 18">
            <a:extLst>
              <a:ext uri="{FF2B5EF4-FFF2-40B4-BE49-F238E27FC236}">
                <a16:creationId xmlns:a16="http://schemas.microsoft.com/office/drawing/2014/main" id="{C630BF39-0131-5497-6A9D-3FAD47D3AA33}"/>
              </a:ext>
            </a:extLst>
          </p:cNvPr>
          <p:cNvSpPr txBox="1"/>
          <p:nvPr/>
        </p:nvSpPr>
        <p:spPr>
          <a:xfrm>
            <a:off x="7943370" y="4731695"/>
            <a:ext cx="984827" cy="215444"/>
          </a:xfrm>
          <a:prstGeom prst="rect">
            <a:avLst/>
          </a:prstGeom>
          <a:noFill/>
        </p:spPr>
        <p:txBody>
          <a:bodyPr wrap="square">
            <a:spAutoFit/>
          </a:bodyPr>
          <a:lstStyle/>
          <a:p>
            <a:pPr marL="31750">
              <a:lnSpc>
                <a:spcPct val="100000"/>
              </a:lnSpc>
              <a:spcBef>
                <a:spcPts val="145"/>
              </a:spcBef>
            </a:pPr>
            <a:r>
              <a:rPr lang="en-US" sz="800" dirty="0">
                <a:solidFill>
                  <a:srgbClr val="000099"/>
                </a:solidFill>
                <a:latin typeface="Calibri"/>
                <a:cs typeface="Calibri"/>
              </a:rPr>
              <a:t>1</a:t>
            </a:r>
            <a:r>
              <a:rPr lang="en-US" sz="800" spc="-35" dirty="0">
                <a:solidFill>
                  <a:srgbClr val="000099"/>
                </a:solidFill>
                <a:latin typeface="Calibri"/>
                <a:cs typeface="Calibri"/>
              </a:rPr>
              <a:t> </a:t>
            </a:r>
            <a:r>
              <a:rPr lang="en-US" sz="800" dirty="0">
                <a:solidFill>
                  <a:srgbClr val="000099"/>
                </a:solidFill>
                <a:latin typeface="Calibri"/>
                <a:cs typeface="Calibri"/>
              </a:rPr>
              <a:t>year </a:t>
            </a:r>
            <a:r>
              <a:rPr lang="en-US" sz="800" spc="-10" dirty="0">
                <a:solidFill>
                  <a:srgbClr val="000099"/>
                </a:solidFill>
                <a:latin typeface="Calibri"/>
                <a:cs typeface="Calibri"/>
              </a:rPr>
              <a:t>minimum</a:t>
            </a:r>
            <a:endParaRPr lang="en-US" sz="800" dirty="0">
              <a:solidFill>
                <a:srgbClr val="000099"/>
              </a:solidFill>
              <a:latin typeface="Calibri"/>
              <a:cs typeface="Calibri"/>
            </a:endParaRPr>
          </a:p>
        </p:txBody>
      </p:sp>
      <p:sp>
        <p:nvSpPr>
          <p:cNvPr id="20" name="TextBox 19">
            <a:extLst>
              <a:ext uri="{FF2B5EF4-FFF2-40B4-BE49-F238E27FC236}">
                <a16:creationId xmlns:a16="http://schemas.microsoft.com/office/drawing/2014/main" id="{F883D31B-B61F-9662-395F-88EE4FCF198D}"/>
              </a:ext>
            </a:extLst>
          </p:cNvPr>
          <p:cNvSpPr txBox="1"/>
          <p:nvPr/>
        </p:nvSpPr>
        <p:spPr>
          <a:xfrm>
            <a:off x="7912390" y="5417429"/>
            <a:ext cx="984827" cy="215444"/>
          </a:xfrm>
          <a:prstGeom prst="rect">
            <a:avLst/>
          </a:prstGeom>
          <a:noFill/>
        </p:spPr>
        <p:txBody>
          <a:bodyPr wrap="square">
            <a:spAutoFit/>
          </a:bodyPr>
          <a:lstStyle/>
          <a:p>
            <a:pPr marL="31750">
              <a:lnSpc>
                <a:spcPct val="100000"/>
              </a:lnSpc>
              <a:spcBef>
                <a:spcPts val="145"/>
              </a:spcBef>
            </a:pPr>
            <a:r>
              <a:rPr lang="en-US" sz="800" dirty="0">
                <a:solidFill>
                  <a:srgbClr val="000099"/>
                </a:solidFill>
                <a:latin typeface="Calibri"/>
                <a:cs typeface="Calibri"/>
              </a:rPr>
              <a:t>1</a:t>
            </a:r>
            <a:r>
              <a:rPr lang="en-US" sz="800" spc="-35" dirty="0">
                <a:solidFill>
                  <a:srgbClr val="000099"/>
                </a:solidFill>
                <a:latin typeface="Calibri"/>
                <a:cs typeface="Calibri"/>
              </a:rPr>
              <a:t> </a:t>
            </a:r>
            <a:r>
              <a:rPr lang="en-US" sz="800" dirty="0">
                <a:solidFill>
                  <a:srgbClr val="000099"/>
                </a:solidFill>
                <a:latin typeface="Calibri"/>
                <a:cs typeface="Calibri"/>
              </a:rPr>
              <a:t>year </a:t>
            </a:r>
            <a:r>
              <a:rPr lang="en-US" sz="800" spc="-10" dirty="0">
                <a:solidFill>
                  <a:srgbClr val="000099"/>
                </a:solidFill>
                <a:latin typeface="Calibri"/>
                <a:cs typeface="Calibri"/>
              </a:rPr>
              <a:t>minimum</a:t>
            </a:r>
            <a:endParaRPr lang="en-US" sz="800" dirty="0">
              <a:solidFill>
                <a:srgbClr val="000099"/>
              </a:solidFill>
              <a:latin typeface="Calibri"/>
              <a:cs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948055">
              <a:lnSpc>
                <a:spcPct val="100000"/>
              </a:lnSpc>
              <a:spcBef>
                <a:spcPts val="100"/>
              </a:spcBef>
            </a:pPr>
            <a:r>
              <a:rPr dirty="0">
                <a:latin typeface="Times New Roman"/>
                <a:cs typeface="Times New Roman"/>
              </a:rPr>
              <a:t>Competency</a:t>
            </a:r>
            <a:r>
              <a:rPr spc="-35" dirty="0">
                <a:latin typeface="Times New Roman"/>
                <a:cs typeface="Times New Roman"/>
              </a:rPr>
              <a:t> </a:t>
            </a:r>
            <a:r>
              <a:rPr dirty="0">
                <a:latin typeface="Times New Roman"/>
                <a:cs typeface="Times New Roman"/>
              </a:rPr>
              <a:t>Based</a:t>
            </a:r>
            <a:r>
              <a:rPr spc="-15" dirty="0">
                <a:latin typeface="Times New Roman"/>
                <a:cs typeface="Times New Roman"/>
              </a:rPr>
              <a:t> </a:t>
            </a:r>
            <a:r>
              <a:rPr spc="-10" dirty="0">
                <a:latin typeface="Times New Roman"/>
                <a:cs typeface="Times New Roman"/>
              </a:rPr>
              <a:t>Process</a:t>
            </a:r>
          </a:p>
        </p:txBody>
      </p:sp>
      <p:pic>
        <p:nvPicPr>
          <p:cNvPr id="3" name="object 3"/>
          <p:cNvPicPr/>
          <p:nvPr/>
        </p:nvPicPr>
        <p:blipFill>
          <a:blip r:embed="rId2" cstate="print"/>
          <a:stretch>
            <a:fillRect/>
          </a:stretch>
        </p:blipFill>
        <p:spPr>
          <a:xfrm>
            <a:off x="89915" y="36576"/>
            <a:ext cx="833628" cy="854963"/>
          </a:xfrm>
          <a:prstGeom prst="rect">
            <a:avLst/>
          </a:prstGeom>
        </p:spPr>
      </p:pic>
      <p:sp>
        <p:nvSpPr>
          <p:cNvPr id="4" name="object 4"/>
          <p:cNvSpPr txBox="1"/>
          <p:nvPr/>
        </p:nvSpPr>
        <p:spPr>
          <a:xfrm>
            <a:off x="3938808" y="1226856"/>
            <a:ext cx="1264285" cy="330835"/>
          </a:xfrm>
          <a:prstGeom prst="rect">
            <a:avLst/>
          </a:prstGeom>
        </p:spPr>
        <p:txBody>
          <a:bodyPr vert="horz" wrap="square" lIns="0" tIns="13335" rIns="0" bIns="0" rtlCol="0">
            <a:spAutoFit/>
          </a:bodyPr>
          <a:lstStyle/>
          <a:p>
            <a:pPr marL="12700">
              <a:lnSpc>
                <a:spcPct val="100000"/>
              </a:lnSpc>
              <a:spcBef>
                <a:spcPts val="105"/>
              </a:spcBef>
            </a:pPr>
            <a:r>
              <a:rPr sz="2000" b="1" spc="-10" dirty="0">
                <a:solidFill>
                  <a:srgbClr val="000099"/>
                </a:solidFill>
                <a:latin typeface="Times New Roman"/>
                <a:cs typeface="Times New Roman"/>
              </a:rPr>
              <a:t>Enrollment</a:t>
            </a:r>
            <a:endParaRPr sz="2000">
              <a:latin typeface="Times New Roman"/>
              <a:cs typeface="Times New Roman"/>
            </a:endParaRPr>
          </a:p>
        </p:txBody>
      </p:sp>
      <p:grpSp>
        <p:nvGrpSpPr>
          <p:cNvPr id="5" name="object 5"/>
          <p:cNvGrpSpPr/>
          <p:nvPr/>
        </p:nvGrpSpPr>
        <p:grpSpPr>
          <a:xfrm>
            <a:off x="184404" y="1798320"/>
            <a:ext cx="8813800" cy="1304925"/>
            <a:chOff x="184404" y="1798320"/>
            <a:chExt cx="8813800" cy="1304925"/>
          </a:xfrm>
        </p:grpSpPr>
        <p:sp>
          <p:nvSpPr>
            <p:cNvPr id="6" name="object 6"/>
            <p:cNvSpPr/>
            <p:nvPr/>
          </p:nvSpPr>
          <p:spPr>
            <a:xfrm>
              <a:off x="8525256" y="1804416"/>
              <a:ext cx="466725" cy="384175"/>
            </a:xfrm>
            <a:custGeom>
              <a:avLst/>
              <a:gdLst/>
              <a:ahLst/>
              <a:cxnLst/>
              <a:rect l="l" t="t" r="r" b="b"/>
              <a:pathLst>
                <a:path w="466725" h="384175">
                  <a:moveTo>
                    <a:pt x="113271" y="0"/>
                  </a:moveTo>
                  <a:lnTo>
                    <a:pt x="0" y="192024"/>
                  </a:lnTo>
                  <a:lnTo>
                    <a:pt x="113271" y="384048"/>
                  </a:lnTo>
                  <a:lnTo>
                    <a:pt x="113271" y="288036"/>
                  </a:lnTo>
                  <a:lnTo>
                    <a:pt x="466344" y="288036"/>
                  </a:lnTo>
                  <a:lnTo>
                    <a:pt x="466344" y="96012"/>
                  </a:lnTo>
                  <a:lnTo>
                    <a:pt x="113271" y="96012"/>
                  </a:lnTo>
                  <a:lnTo>
                    <a:pt x="113271" y="0"/>
                  </a:lnTo>
                  <a:close/>
                </a:path>
              </a:pathLst>
            </a:custGeom>
            <a:solidFill>
              <a:srgbClr val="FF0000"/>
            </a:solidFill>
          </p:spPr>
          <p:txBody>
            <a:bodyPr wrap="square" lIns="0" tIns="0" rIns="0" bIns="0" rtlCol="0"/>
            <a:lstStyle/>
            <a:p>
              <a:endParaRPr/>
            </a:p>
          </p:txBody>
        </p:sp>
        <p:sp>
          <p:nvSpPr>
            <p:cNvPr id="7" name="object 7"/>
            <p:cNvSpPr/>
            <p:nvPr/>
          </p:nvSpPr>
          <p:spPr>
            <a:xfrm>
              <a:off x="8525256" y="1804416"/>
              <a:ext cx="466725" cy="384175"/>
            </a:xfrm>
            <a:custGeom>
              <a:avLst/>
              <a:gdLst/>
              <a:ahLst/>
              <a:cxnLst/>
              <a:rect l="l" t="t" r="r" b="b"/>
              <a:pathLst>
                <a:path w="466725" h="384175">
                  <a:moveTo>
                    <a:pt x="0" y="192024"/>
                  </a:moveTo>
                  <a:lnTo>
                    <a:pt x="113271" y="0"/>
                  </a:lnTo>
                  <a:lnTo>
                    <a:pt x="113271" y="96012"/>
                  </a:lnTo>
                  <a:lnTo>
                    <a:pt x="466344" y="96012"/>
                  </a:lnTo>
                  <a:lnTo>
                    <a:pt x="466344" y="288036"/>
                  </a:lnTo>
                  <a:lnTo>
                    <a:pt x="113271" y="288036"/>
                  </a:lnTo>
                  <a:lnTo>
                    <a:pt x="113271" y="384048"/>
                  </a:lnTo>
                  <a:lnTo>
                    <a:pt x="0" y="192024"/>
                  </a:lnTo>
                  <a:close/>
                </a:path>
              </a:pathLst>
            </a:custGeom>
            <a:ln w="12191">
              <a:solidFill>
                <a:srgbClr val="41709C"/>
              </a:solidFill>
            </a:ln>
          </p:spPr>
          <p:txBody>
            <a:bodyPr wrap="square" lIns="0" tIns="0" rIns="0" bIns="0" rtlCol="0"/>
            <a:lstStyle/>
            <a:p>
              <a:endParaRPr/>
            </a:p>
          </p:txBody>
        </p:sp>
        <p:pic>
          <p:nvPicPr>
            <p:cNvPr id="8" name="object 8"/>
            <p:cNvPicPr/>
            <p:nvPr/>
          </p:nvPicPr>
          <p:blipFill>
            <a:blip r:embed="rId3" cstate="print"/>
            <a:stretch>
              <a:fillRect/>
            </a:stretch>
          </p:blipFill>
          <p:spPr>
            <a:xfrm>
              <a:off x="184404" y="1804416"/>
              <a:ext cx="8340851" cy="1298447"/>
            </a:xfrm>
            <a:prstGeom prst="rect">
              <a:avLst/>
            </a:prstGeom>
          </p:spPr>
        </p:pic>
      </p:grpSp>
      <p:sp>
        <p:nvSpPr>
          <p:cNvPr id="9" name="object 9"/>
          <p:cNvSpPr txBox="1"/>
          <p:nvPr/>
        </p:nvSpPr>
        <p:spPr>
          <a:xfrm>
            <a:off x="368452" y="3439521"/>
            <a:ext cx="8651875" cy="1122680"/>
          </a:xfrm>
          <a:prstGeom prst="rect">
            <a:avLst/>
          </a:prstGeom>
        </p:spPr>
        <p:txBody>
          <a:bodyPr vert="horz" wrap="square" lIns="0" tIns="12700" rIns="0" bIns="0" rtlCol="0">
            <a:spAutoFit/>
          </a:bodyPr>
          <a:lstStyle/>
          <a:p>
            <a:pPr marL="12700" marR="5080">
              <a:lnSpc>
                <a:spcPct val="100000"/>
              </a:lnSpc>
              <a:spcBef>
                <a:spcPts val="100"/>
              </a:spcBef>
            </a:pPr>
            <a:r>
              <a:rPr sz="1800" dirty="0">
                <a:solidFill>
                  <a:srgbClr val="000099"/>
                </a:solidFill>
                <a:latin typeface="Times New Roman"/>
                <a:cs typeface="Times New Roman"/>
              </a:rPr>
              <a:t>At</a:t>
            </a:r>
            <a:r>
              <a:rPr sz="1800" spc="-25" dirty="0">
                <a:solidFill>
                  <a:srgbClr val="000099"/>
                </a:solidFill>
                <a:latin typeface="Times New Roman"/>
                <a:cs typeface="Times New Roman"/>
              </a:rPr>
              <a:t> </a:t>
            </a:r>
            <a:r>
              <a:rPr sz="1800" dirty="0">
                <a:solidFill>
                  <a:srgbClr val="000099"/>
                </a:solidFill>
                <a:latin typeface="Times New Roman"/>
                <a:cs typeface="Times New Roman"/>
              </a:rPr>
              <a:t>the</a:t>
            </a:r>
            <a:r>
              <a:rPr sz="1800" spc="-10" dirty="0">
                <a:solidFill>
                  <a:srgbClr val="000099"/>
                </a:solidFill>
                <a:latin typeface="Times New Roman"/>
                <a:cs typeface="Times New Roman"/>
              </a:rPr>
              <a:t> </a:t>
            </a:r>
            <a:r>
              <a:rPr sz="1800" dirty="0">
                <a:solidFill>
                  <a:srgbClr val="000099"/>
                </a:solidFill>
                <a:latin typeface="Times New Roman"/>
                <a:cs typeface="Times New Roman"/>
              </a:rPr>
              <a:t>top</a:t>
            </a:r>
            <a:r>
              <a:rPr sz="1800" spc="-20" dirty="0">
                <a:solidFill>
                  <a:srgbClr val="000099"/>
                </a:solidFill>
                <a:latin typeface="Times New Roman"/>
                <a:cs typeface="Times New Roman"/>
              </a:rPr>
              <a:t> </a:t>
            </a:r>
            <a:r>
              <a:rPr sz="1800" dirty="0">
                <a:solidFill>
                  <a:srgbClr val="000099"/>
                </a:solidFill>
                <a:latin typeface="Times New Roman"/>
                <a:cs typeface="Times New Roman"/>
              </a:rPr>
              <a:t>right,</a:t>
            </a:r>
            <a:r>
              <a:rPr sz="1800" spc="-5" dirty="0">
                <a:solidFill>
                  <a:srgbClr val="000099"/>
                </a:solidFill>
                <a:latin typeface="Times New Roman"/>
                <a:cs typeface="Times New Roman"/>
              </a:rPr>
              <a:t> </a:t>
            </a:r>
            <a:r>
              <a:rPr sz="1800" dirty="0">
                <a:solidFill>
                  <a:srgbClr val="000099"/>
                </a:solidFill>
                <a:latin typeface="Times New Roman"/>
                <a:cs typeface="Times New Roman"/>
              </a:rPr>
              <a:t>the</a:t>
            </a:r>
            <a:r>
              <a:rPr sz="1800" spc="-15" dirty="0">
                <a:solidFill>
                  <a:srgbClr val="000099"/>
                </a:solidFill>
                <a:latin typeface="Times New Roman"/>
                <a:cs typeface="Times New Roman"/>
              </a:rPr>
              <a:t> </a:t>
            </a:r>
            <a:r>
              <a:rPr sz="1800" dirty="0">
                <a:solidFill>
                  <a:srgbClr val="000099"/>
                </a:solidFill>
                <a:latin typeface="Times New Roman"/>
                <a:cs typeface="Times New Roman"/>
              </a:rPr>
              <a:t>button</a:t>
            </a:r>
            <a:r>
              <a:rPr sz="1800" spc="-15" dirty="0">
                <a:solidFill>
                  <a:srgbClr val="000099"/>
                </a:solidFill>
                <a:latin typeface="Times New Roman"/>
                <a:cs typeface="Times New Roman"/>
              </a:rPr>
              <a:t> </a:t>
            </a:r>
            <a:r>
              <a:rPr sz="1800" dirty="0">
                <a:solidFill>
                  <a:srgbClr val="000099"/>
                </a:solidFill>
                <a:latin typeface="Times New Roman"/>
                <a:cs typeface="Times New Roman"/>
              </a:rPr>
              <a:t>“SWITCH</a:t>
            </a:r>
            <a:r>
              <a:rPr sz="1800" spc="-30" dirty="0">
                <a:solidFill>
                  <a:srgbClr val="000099"/>
                </a:solidFill>
                <a:latin typeface="Times New Roman"/>
                <a:cs typeface="Times New Roman"/>
              </a:rPr>
              <a:t> </a:t>
            </a:r>
            <a:r>
              <a:rPr sz="1800" dirty="0">
                <a:solidFill>
                  <a:srgbClr val="000099"/>
                </a:solidFill>
                <a:latin typeface="Times New Roman"/>
                <a:cs typeface="Times New Roman"/>
              </a:rPr>
              <a:t>TO</a:t>
            </a:r>
            <a:r>
              <a:rPr sz="1800" spc="-45" dirty="0">
                <a:solidFill>
                  <a:srgbClr val="000099"/>
                </a:solidFill>
                <a:latin typeface="Times New Roman"/>
                <a:cs typeface="Times New Roman"/>
              </a:rPr>
              <a:t> </a:t>
            </a:r>
            <a:r>
              <a:rPr sz="1800" dirty="0">
                <a:solidFill>
                  <a:srgbClr val="000099"/>
                </a:solidFill>
                <a:latin typeface="Times New Roman"/>
                <a:cs typeface="Times New Roman"/>
              </a:rPr>
              <a:t>TIME”</a:t>
            </a:r>
            <a:r>
              <a:rPr sz="1800" spc="-15" dirty="0">
                <a:solidFill>
                  <a:srgbClr val="000099"/>
                </a:solidFill>
                <a:latin typeface="Times New Roman"/>
                <a:cs typeface="Times New Roman"/>
              </a:rPr>
              <a:t> </a:t>
            </a:r>
            <a:r>
              <a:rPr sz="1800" dirty="0">
                <a:solidFill>
                  <a:srgbClr val="000099"/>
                </a:solidFill>
                <a:latin typeface="Times New Roman"/>
                <a:cs typeface="Times New Roman"/>
              </a:rPr>
              <a:t>button</a:t>
            </a:r>
            <a:r>
              <a:rPr sz="1800" spc="-20" dirty="0">
                <a:solidFill>
                  <a:srgbClr val="000099"/>
                </a:solidFill>
                <a:latin typeface="Times New Roman"/>
                <a:cs typeface="Times New Roman"/>
              </a:rPr>
              <a:t> </a:t>
            </a:r>
            <a:r>
              <a:rPr sz="1800" dirty="0">
                <a:solidFill>
                  <a:srgbClr val="000099"/>
                </a:solidFill>
                <a:latin typeface="Times New Roman"/>
                <a:cs typeface="Times New Roman"/>
              </a:rPr>
              <a:t>is</a:t>
            </a:r>
            <a:r>
              <a:rPr sz="1800" spc="-15" dirty="0">
                <a:solidFill>
                  <a:srgbClr val="000099"/>
                </a:solidFill>
                <a:latin typeface="Times New Roman"/>
                <a:cs typeface="Times New Roman"/>
              </a:rPr>
              <a:t> </a:t>
            </a:r>
            <a:r>
              <a:rPr sz="1800" dirty="0">
                <a:solidFill>
                  <a:srgbClr val="000099"/>
                </a:solidFill>
                <a:latin typeface="Times New Roman"/>
                <a:cs typeface="Times New Roman"/>
              </a:rPr>
              <a:t>used</a:t>
            </a:r>
            <a:r>
              <a:rPr sz="1800" spc="-5" dirty="0">
                <a:solidFill>
                  <a:srgbClr val="000099"/>
                </a:solidFill>
                <a:latin typeface="Times New Roman"/>
                <a:cs typeface="Times New Roman"/>
              </a:rPr>
              <a:t> </a:t>
            </a:r>
            <a:r>
              <a:rPr sz="1800" dirty="0">
                <a:solidFill>
                  <a:srgbClr val="000099"/>
                </a:solidFill>
                <a:latin typeface="Times New Roman"/>
                <a:cs typeface="Times New Roman"/>
              </a:rPr>
              <a:t>to</a:t>
            </a:r>
            <a:r>
              <a:rPr sz="1800" spc="-15" dirty="0">
                <a:solidFill>
                  <a:srgbClr val="000099"/>
                </a:solidFill>
                <a:latin typeface="Times New Roman"/>
                <a:cs typeface="Times New Roman"/>
              </a:rPr>
              <a:t> </a:t>
            </a:r>
            <a:r>
              <a:rPr sz="1800" dirty="0">
                <a:solidFill>
                  <a:srgbClr val="000099"/>
                </a:solidFill>
                <a:latin typeface="Times New Roman"/>
                <a:cs typeface="Times New Roman"/>
              </a:rPr>
              <a:t>switch</a:t>
            </a:r>
            <a:r>
              <a:rPr sz="1800" spc="-15" dirty="0">
                <a:solidFill>
                  <a:srgbClr val="000099"/>
                </a:solidFill>
                <a:latin typeface="Times New Roman"/>
                <a:cs typeface="Times New Roman"/>
              </a:rPr>
              <a:t> </a:t>
            </a:r>
            <a:r>
              <a:rPr sz="1800" dirty="0">
                <a:solidFill>
                  <a:srgbClr val="000099"/>
                </a:solidFill>
                <a:latin typeface="Times New Roman"/>
                <a:cs typeface="Times New Roman"/>
              </a:rPr>
              <a:t>your</a:t>
            </a:r>
            <a:r>
              <a:rPr sz="1800" spc="-70" dirty="0">
                <a:solidFill>
                  <a:srgbClr val="000099"/>
                </a:solidFill>
                <a:latin typeface="Times New Roman"/>
                <a:cs typeface="Times New Roman"/>
              </a:rPr>
              <a:t> </a:t>
            </a:r>
            <a:r>
              <a:rPr sz="1800" dirty="0">
                <a:solidFill>
                  <a:srgbClr val="000099"/>
                </a:solidFill>
                <a:latin typeface="Times New Roman"/>
                <a:cs typeface="Times New Roman"/>
              </a:rPr>
              <a:t>Trade</a:t>
            </a:r>
            <a:r>
              <a:rPr sz="1800" spc="-20" dirty="0">
                <a:solidFill>
                  <a:srgbClr val="000099"/>
                </a:solidFill>
                <a:latin typeface="Times New Roman"/>
                <a:cs typeface="Times New Roman"/>
              </a:rPr>
              <a:t> </a:t>
            </a:r>
            <a:r>
              <a:rPr sz="1800" dirty="0">
                <a:solidFill>
                  <a:srgbClr val="000099"/>
                </a:solidFill>
                <a:latin typeface="Times New Roman"/>
                <a:cs typeface="Times New Roman"/>
              </a:rPr>
              <a:t>to</a:t>
            </a:r>
            <a:r>
              <a:rPr sz="1800" spc="-15" dirty="0">
                <a:solidFill>
                  <a:srgbClr val="000099"/>
                </a:solidFill>
                <a:latin typeface="Times New Roman"/>
                <a:cs typeface="Times New Roman"/>
              </a:rPr>
              <a:t> </a:t>
            </a:r>
            <a:r>
              <a:rPr sz="1800" spc="-10" dirty="0">
                <a:solidFill>
                  <a:srgbClr val="000099"/>
                </a:solidFill>
                <a:latin typeface="Times New Roman"/>
                <a:cs typeface="Times New Roman"/>
              </a:rPr>
              <a:t>either </a:t>
            </a:r>
            <a:r>
              <a:rPr sz="1800" dirty="0">
                <a:solidFill>
                  <a:srgbClr val="000099"/>
                </a:solidFill>
                <a:latin typeface="Times New Roman"/>
                <a:cs typeface="Times New Roman"/>
              </a:rPr>
              <a:t>time</a:t>
            </a:r>
            <a:r>
              <a:rPr sz="1800" spc="-25" dirty="0">
                <a:solidFill>
                  <a:srgbClr val="000099"/>
                </a:solidFill>
                <a:latin typeface="Times New Roman"/>
                <a:cs typeface="Times New Roman"/>
              </a:rPr>
              <a:t> </a:t>
            </a:r>
            <a:r>
              <a:rPr sz="1800" dirty="0">
                <a:solidFill>
                  <a:srgbClr val="000099"/>
                </a:solidFill>
                <a:latin typeface="Times New Roman"/>
                <a:cs typeface="Times New Roman"/>
              </a:rPr>
              <a:t>or competency.</a:t>
            </a:r>
            <a:r>
              <a:rPr sz="1800" spc="409" dirty="0">
                <a:solidFill>
                  <a:srgbClr val="000099"/>
                </a:solidFill>
                <a:latin typeface="Times New Roman"/>
                <a:cs typeface="Times New Roman"/>
              </a:rPr>
              <a:t> </a:t>
            </a:r>
            <a:r>
              <a:rPr sz="1800" dirty="0">
                <a:solidFill>
                  <a:srgbClr val="000099"/>
                </a:solidFill>
                <a:latin typeface="Times New Roman"/>
                <a:cs typeface="Times New Roman"/>
              </a:rPr>
              <a:t>Once</a:t>
            </a:r>
            <a:r>
              <a:rPr sz="1800" spc="-10" dirty="0">
                <a:solidFill>
                  <a:srgbClr val="000099"/>
                </a:solidFill>
                <a:latin typeface="Times New Roman"/>
                <a:cs typeface="Times New Roman"/>
              </a:rPr>
              <a:t> </a:t>
            </a:r>
            <a:r>
              <a:rPr sz="1800" dirty="0">
                <a:solidFill>
                  <a:srgbClr val="000099"/>
                </a:solidFill>
                <a:latin typeface="Times New Roman"/>
                <a:cs typeface="Times New Roman"/>
              </a:rPr>
              <a:t>you</a:t>
            </a:r>
            <a:r>
              <a:rPr sz="1800" spc="-35" dirty="0">
                <a:solidFill>
                  <a:srgbClr val="000099"/>
                </a:solidFill>
                <a:latin typeface="Times New Roman"/>
                <a:cs typeface="Times New Roman"/>
              </a:rPr>
              <a:t> </a:t>
            </a:r>
            <a:r>
              <a:rPr sz="1800" dirty="0">
                <a:solidFill>
                  <a:srgbClr val="000099"/>
                </a:solidFill>
                <a:latin typeface="Times New Roman"/>
                <a:cs typeface="Times New Roman"/>
              </a:rPr>
              <a:t>switch,</a:t>
            </a:r>
            <a:r>
              <a:rPr sz="1800" spc="-5" dirty="0">
                <a:solidFill>
                  <a:srgbClr val="000099"/>
                </a:solidFill>
                <a:latin typeface="Times New Roman"/>
                <a:cs typeface="Times New Roman"/>
              </a:rPr>
              <a:t> </a:t>
            </a:r>
            <a:r>
              <a:rPr sz="1800" dirty="0">
                <a:solidFill>
                  <a:srgbClr val="000099"/>
                </a:solidFill>
                <a:latin typeface="Times New Roman"/>
                <a:cs typeface="Times New Roman"/>
              </a:rPr>
              <a:t>you</a:t>
            </a:r>
            <a:r>
              <a:rPr sz="1800" spc="-35" dirty="0">
                <a:solidFill>
                  <a:srgbClr val="000099"/>
                </a:solidFill>
                <a:latin typeface="Times New Roman"/>
                <a:cs typeface="Times New Roman"/>
              </a:rPr>
              <a:t> </a:t>
            </a:r>
            <a:r>
              <a:rPr sz="1800" dirty="0">
                <a:solidFill>
                  <a:srgbClr val="000099"/>
                </a:solidFill>
                <a:latin typeface="Times New Roman"/>
                <a:cs typeface="Times New Roman"/>
              </a:rPr>
              <a:t>can’t</a:t>
            </a:r>
            <a:r>
              <a:rPr sz="1800" spc="-10" dirty="0">
                <a:solidFill>
                  <a:srgbClr val="000099"/>
                </a:solidFill>
                <a:latin typeface="Times New Roman"/>
                <a:cs typeface="Times New Roman"/>
              </a:rPr>
              <a:t> </a:t>
            </a:r>
            <a:r>
              <a:rPr sz="1800" dirty="0">
                <a:solidFill>
                  <a:srgbClr val="000099"/>
                </a:solidFill>
                <a:latin typeface="Times New Roman"/>
                <a:cs typeface="Times New Roman"/>
              </a:rPr>
              <a:t>switch</a:t>
            </a:r>
            <a:r>
              <a:rPr sz="1800" spc="-15" dirty="0">
                <a:solidFill>
                  <a:srgbClr val="000099"/>
                </a:solidFill>
                <a:latin typeface="Times New Roman"/>
                <a:cs typeface="Times New Roman"/>
              </a:rPr>
              <a:t> </a:t>
            </a:r>
            <a:r>
              <a:rPr sz="1800" dirty="0">
                <a:solidFill>
                  <a:srgbClr val="000099"/>
                </a:solidFill>
                <a:latin typeface="Times New Roman"/>
                <a:cs typeface="Times New Roman"/>
              </a:rPr>
              <a:t>back.</a:t>
            </a:r>
            <a:r>
              <a:rPr sz="1800" spc="409" dirty="0">
                <a:solidFill>
                  <a:srgbClr val="000099"/>
                </a:solidFill>
                <a:latin typeface="Times New Roman"/>
                <a:cs typeface="Times New Roman"/>
              </a:rPr>
              <a:t> </a:t>
            </a:r>
            <a:r>
              <a:rPr sz="1800" dirty="0">
                <a:solidFill>
                  <a:srgbClr val="000099"/>
                </a:solidFill>
                <a:latin typeface="Times New Roman"/>
                <a:cs typeface="Times New Roman"/>
              </a:rPr>
              <a:t>That</a:t>
            </a:r>
            <a:r>
              <a:rPr sz="1800" spc="-20" dirty="0">
                <a:solidFill>
                  <a:srgbClr val="000099"/>
                </a:solidFill>
                <a:latin typeface="Times New Roman"/>
                <a:cs typeface="Times New Roman"/>
              </a:rPr>
              <a:t> </a:t>
            </a:r>
            <a:r>
              <a:rPr sz="1800" dirty="0">
                <a:solidFill>
                  <a:srgbClr val="000099"/>
                </a:solidFill>
                <a:latin typeface="Times New Roman"/>
                <a:cs typeface="Times New Roman"/>
              </a:rPr>
              <a:t>button</a:t>
            </a:r>
            <a:r>
              <a:rPr sz="1800" spc="-15" dirty="0">
                <a:solidFill>
                  <a:srgbClr val="000099"/>
                </a:solidFill>
                <a:latin typeface="Times New Roman"/>
                <a:cs typeface="Times New Roman"/>
              </a:rPr>
              <a:t> </a:t>
            </a:r>
            <a:r>
              <a:rPr sz="1800" dirty="0">
                <a:solidFill>
                  <a:srgbClr val="000099"/>
                </a:solidFill>
                <a:latin typeface="Times New Roman"/>
                <a:cs typeface="Times New Roman"/>
              </a:rPr>
              <a:t>can</a:t>
            </a:r>
            <a:r>
              <a:rPr sz="1800" spc="-15" dirty="0">
                <a:solidFill>
                  <a:srgbClr val="000099"/>
                </a:solidFill>
                <a:latin typeface="Times New Roman"/>
                <a:cs typeface="Times New Roman"/>
              </a:rPr>
              <a:t> </a:t>
            </a:r>
            <a:r>
              <a:rPr sz="1800" dirty="0">
                <a:solidFill>
                  <a:srgbClr val="000099"/>
                </a:solidFill>
                <a:latin typeface="Times New Roman"/>
                <a:cs typeface="Times New Roman"/>
              </a:rPr>
              <a:t>only</a:t>
            </a:r>
            <a:r>
              <a:rPr sz="1800" spc="-15" dirty="0">
                <a:solidFill>
                  <a:srgbClr val="000099"/>
                </a:solidFill>
                <a:latin typeface="Times New Roman"/>
                <a:cs typeface="Times New Roman"/>
              </a:rPr>
              <a:t> </a:t>
            </a:r>
            <a:r>
              <a:rPr sz="1800" dirty="0">
                <a:solidFill>
                  <a:srgbClr val="000099"/>
                </a:solidFill>
                <a:latin typeface="Times New Roman"/>
                <a:cs typeface="Times New Roman"/>
              </a:rPr>
              <a:t>be</a:t>
            </a:r>
            <a:r>
              <a:rPr sz="1800" spc="-5" dirty="0">
                <a:solidFill>
                  <a:srgbClr val="000099"/>
                </a:solidFill>
                <a:latin typeface="Times New Roman"/>
                <a:cs typeface="Times New Roman"/>
              </a:rPr>
              <a:t> </a:t>
            </a:r>
            <a:r>
              <a:rPr sz="1800" spc="-20" dirty="0">
                <a:solidFill>
                  <a:srgbClr val="000099"/>
                </a:solidFill>
                <a:latin typeface="Times New Roman"/>
                <a:cs typeface="Times New Roman"/>
              </a:rPr>
              <a:t>used </a:t>
            </a:r>
            <a:r>
              <a:rPr sz="1800" dirty="0">
                <a:solidFill>
                  <a:srgbClr val="000099"/>
                </a:solidFill>
                <a:latin typeface="Times New Roman"/>
                <a:cs typeface="Times New Roman"/>
              </a:rPr>
              <a:t>one</a:t>
            </a:r>
            <a:r>
              <a:rPr sz="1800" spc="-25" dirty="0">
                <a:solidFill>
                  <a:srgbClr val="000099"/>
                </a:solidFill>
                <a:latin typeface="Times New Roman"/>
                <a:cs typeface="Times New Roman"/>
              </a:rPr>
              <a:t> </a:t>
            </a:r>
            <a:r>
              <a:rPr sz="1800" dirty="0">
                <a:solidFill>
                  <a:srgbClr val="000099"/>
                </a:solidFill>
                <a:latin typeface="Times New Roman"/>
                <a:cs typeface="Times New Roman"/>
              </a:rPr>
              <a:t>time.</a:t>
            </a:r>
            <a:r>
              <a:rPr sz="1800" spc="445" dirty="0">
                <a:solidFill>
                  <a:srgbClr val="000099"/>
                </a:solidFill>
                <a:latin typeface="Times New Roman"/>
                <a:cs typeface="Times New Roman"/>
              </a:rPr>
              <a:t> </a:t>
            </a:r>
            <a:r>
              <a:rPr sz="1800" dirty="0">
                <a:solidFill>
                  <a:srgbClr val="000099"/>
                </a:solidFill>
                <a:latin typeface="Times New Roman"/>
                <a:cs typeface="Times New Roman"/>
              </a:rPr>
              <a:t>So</a:t>
            </a:r>
            <a:r>
              <a:rPr sz="1800" spc="-20" dirty="0">
                <a:solidFill>
                  <a:srgbClr val="000099"/>
                </a:solidFill>
                <a:latin typeface="Times New Roman"/>
                <a:cs typeface="Times New Roman"/>
              </a:rPr>
              <a:t> </a:t>
            </a:r>
            <a:r>
              <a:rPr sz="1800" dirty="0">
                <a:solidFill>
                  <a:srgbClr val="000099"/>
                </a:solidFill>
                <a:latin typeface="Times New Roman"/>
                <a:cs typeface="Times New Roman"/>
              </a:rPr>
              <a:t>if</a:t>
            </a:r>
            <a:r>
              <a:rPr sz="1800" spc="-15" dirty="0">
                <a:solidFill>
                  <a:srgbClr val="000099"/>
                </a:solidFill>
                <a:latin typeface="Times New Roman"/>
                <a:cs typeface="Times New Roman"/>
              </a:rPr>
              <a:t> </a:t>
            </a:r>
            <a:r>
              <a:rPr sz="1800" dirty="0">
                <a:solidFill>
                  <a:srgbClr val="000099"/>
                </a:solidFill>
                <a:latin typeface="Times New Roman"/>
                <a:cs typeface="Times New Roman"/>
              </a:rPr>
              <a:t>you</a:t>
            </a:r>
            <a:r>
              <a:rPr sz="1800" spc="-25" dirty="0">
                <a:solidFill>
                  <a:srgbClr val="000099"/>
                </a:solidFill>
                <a:latin typeface="Times New Roman"/>
                <a:cs typeface="Times New Roman"/>
              </a:rPr>
              <a:t> </a:t>
            </a:r>
            <a:r>
              <a:rPr sz="1800" dirty="0">
                <a:solidFill>
                  <a:srgbClr val="000099"/>
                </a:solidFill>
                <a:latin typeface="Times New Roman"/>
                <a:cs typeface="Times New Roman"/>
              </a:rPr>
              <a:t>enrolled</a:t>
            </a:r>
            <a:r>
              <a:rPr sz="1800" spc="-25" dirty="0">
                <a:solidFill>
                  <a:srgbClr val="000099"/>
                </a:solidFill>
                <a:latin typeface="Times New Roman"/>
                <a:cs typeface="Times New Roman"/>
              </a:rPr>
              <a:t> </a:t>
            </a:r>
            <a:r>
              <a:rPr sz="1800" dirty="0">
                <a:solidFill>
                  <a:srgbClr val="000099"/>
                </a:solidFill>
                <a:latin typeface="Times New Roman"/>
                <a:cs typeface="Times New Roman"/>
              </a:rPr>
              <a:t>into</a:t>
            </a:r>
            <a:r>
              <a:rPr sz="1800" spc="-20" dirty="0">
                <a:solidFill>
                  <a:srgbClr val="000099"/>
                </a:solidFill>
                <a:latin typeface="Times New Roman"/>
                <a:cs typeface="Times New Roman"/>
              </a:rPr>
              <a:t> </a:t>
            </a:r>
            <a:r>
              <a:rPr sz="1800" dirty="0">
                <a:solidFill>
                  <a:srgbClr val="000099"/>
                </a:solidFill>
                <a:latin typeface="Times New Roman"/>
                <a:cs typeface="Times New Roman"/>
              </a:rPr>
              <a:t>the</a:t>
            </a:r>
            <a:r>
              <a:rPr sz="1800" spc="-10" dirty="0">
                <a:solidFill>
                  <a:srgbClr val="000099"/>
                </a:solidFill>
                <a:latin typeface="Times New Roman"/>
                <a:cs typeface="Times New Roman"/>
              </a:rPr>
              <a:t> </a:t>
            </a:r>
            <a:r>
              <a:rPr sz="1800" dirty="0">
                <a:solidFill>
                  <a:srgbClr val="000099"/>
                </a:solidFill>
                <a:latin typeface="Times New Roman"/>
                <a:cs typeface="Times New Roman"/>
              </a:rPr>
              <a:t>Competency</a:t>
            </a:r>
            <a:r>
              <a:rPr sz="1800" spc="-15" dirty="0">
                <a:solidFill>
                  <a:srgbClr val="000099"/>
                </a:solidFill>
                <a:latin typeface="Times New Roman"/>
                <a:cs typeface="Times New Roman"/>
              </a:rPr>
              <a:t> </a:t>
            </a:r>
            <a:r>
              <a:rPr sz="1800" dirty="0">
                <a:solidFill>
                  <a:srgbClr val="000099"/>
                </a:solidFill>
                <a:latin typeface="Times New Roman"/>
                <a:cs typeface="Times New Roman"/>
              </a:rPr>
              <a:t>Base</a:t>
            </a:r>
            <a:r>
              <a:rPr sz="1800" spc="-45" dirty="0">
                <a:solidFill>
                  <a:srgbClr val="000099"/>
                </a:solidFill>
                <a:latin typeface="Times New Roman"/>
                <a:cs typeface="Times New Roman"/>
              </a:rPr>
              <a:t> </a:t>
            </a:r>
            <a:r>
              <a:rPr sz="1800" dirty="0">
                <a:solidFill>
                  <a:srgbClr val="000099"/>
                </a:solidFill>
                <a:latin typeface="Times New Roman"/>
                <a:cs typeface="Times New Roman"/>
              </a:rPr>
              <a:t>Trade</a:t>
            </a:r>
            <a:r>
              <a:rPr sz="1800" spc="-20" dirty="0">
                <a:solidFill>
                  <a:srgbClr val="000099"/>
                </a:solidFill>
                <a:latin typeface="Times New Roman"/>
                <a:cs typeface="Times New Roman"/>
              </a:rPr>
              <a:t> </a:t>
            </a:r>
            <a:r>
              <a:rPr sz="1800" dirty="0">
                <a:solidFill>
                  <a:srgbClr val="000099"/>
                </a:solidFill>
                <a:latin typeface="Times New Roman"/>
                <a:cs typeface="Times New Roman"/>
              </a:rPr>
              <a:t>in</a:t>
            </a:r>
            <a:r>
              <a:rPr sz="1800" spc="-20" dirty="0">
                <a:solidFill>
                  <a:srgbClr val="000099"/>
                </a:solidFill>
                <a:latin typeface="Times New Roman"/>
                <a:cs typeface="Times New Roman"/>
              </a:rPr>
              <a:t> </a:t>
            </a:r>
            <a:r>
              <a:rPr sz="1800" dirty="0">
                <a:solidFill>
                  <a:srgbClr val="000099"/>
                </a:solidFill>
                <a:latin typeface="Times New Roman"/>
                <a:cs typeface="Times New Roman"/>
              </a:rPr>
              <a:t>error,</a:t>
            </a:r>
            <a:r>
              <a:rPr sz="1800" spc="-5" dirty="0">
                <a:solidFill>
                  <a:srgbClr val="000099"/>
                </a:solidFill>
                <a:latin typeface="Times New Roman"/>
                <a:cs typeface="Times New Roman"/>
              </a:rPr>
              <a:t> </a:t>
            </a:r>
            <a:r>
              <a:rPr sz="1800" dirty="0">
                <a:solidFill>
                  <a:srgbClr val="000099"/>
                </a:solidFill>
                <a:latin typeface="Times New Roman"/>
                <a:cs typeface="Times New Roman"/>
              </a:rPr>
              <a:t>send an</a:t>
            </a:r>
            <a:r>
              <a:rPr sz="1800" spc="-15" dirty="0">
                <a:solidFill>
                  <a:srgbClr val="000099"/>
                </a:solidFill>
                <a:latin typeface="Times New Roman"/>
                <a:cs typeface="Times New Roman"/>
              </a:rPr>
              <a:t> </a:t>
            </a:r>
            <a:r>
              <a:rPr sz="1800" spc="-10" dirty="0">
                <a:solidFill>
                  <a:srgbClr val="000099"/>
                </a:solidFill>
                <a:latin typeface="Times New Roman"/>
                <a:cs typeface="Times New Roman"/>
              </a:rPr>
              <a:t>email</a:t>
            </a:r>
            <a:r>
              <a:rPr lang="en-US" sz="1800" spc="-10" dirty="0">
                <a:solidFill>
                  <a:srgbClr val="000099"/>
                </a:solidFill>
                <a:latin typeface="Times New Roman"/>
                <a:cs typeface="Times New Roman"/>
              </a:rPr>
              <a:t> to</a:t>
            </a:r>
            <a:r>
              <a:rPr sz="1800" spc="-10" dirty="0">
                <a:solidFill>
                  <a:srgbClr val="000099"/>
                </a:solidFill>
                <a:latin typeface="Times New Roman"/>
                <a:cs typeface="Times New Roman"/>
              </a:rPr>
              <a:t> (</a:t>
            </a:r>
            <a:r>
              <a:rPr sz="1800" u="sng" spc="-10" dirty="0">
                <a:solidFill>
                  <a:srgbClr val="0000FF"/>
                </a:solidFill>
                <a:uFill>
                  <a:solidFill>
                    <a:srgbClr val="0000FF"/>
                  </a:solidFill>
                </a:uFill>
                <a:latin typeface="Times New Roman"/>
                <a:cs typeface="Times New Roman"/>
                <a:hlinkClick r:id="rId4"/>
              </a:rPr>
              <a:t>usmap@navy.mil</a:t>
            </a:r>
            <a:r>
              <a:rPr sz="1800" spc="-10" dirty="0">
                <a:solidFill>
                  <a:srgbClr val="000099"/>
                </a:solidFill>
                <a:latin typeface="Times New Roman"/>
                <a:cs typeface="Times New Roman"/>
              </a:rPr>
              <a:t>)</a:t>
            </a:r>
            <a:r>
              <a:rPr sz="1800" spc="-40" dirty="0">
                <a:solidFill>
                  <a:srgbClr val="000099"/>
                </a:solidFill>
                <a:latin typeface="Times New Roman"/>
                <a:cs typeface="Times New Roman"/>
              </a:rPr>
              <a:t> </a:t>
            </a:r>
            <a:r>
              <a:rPr lang="en-US" sz="1800" spc="-40" dirty="0">
                <a:solidFill>
                  <a:srgbClr val="000099"/>
                </a:solidFill>
                <a:latin typeface="Times New Roman"/>
                <a:cs typeface="Times New Roman"/>
              </a:rPr>
              <a:t>in order </a:t>
            </a:r>
            <a:r>
              <a:rPr sz="1800" dirty="0">
                <a:solidFill>
                  <a:srgbClr val="000099"/>
                </a:solidFill>
                <a:latin typeface="Times New Roman"/>
                <a:cs typeface="Times New Roman"/>
              </a:rPr>
              <a:t>to</a:t>
            </a:r>
            <a:r>
              <a:rPr sz="1800" spc="-15" dirty="0">
                <a:solidFill>
                  <a:srgbClr val="000099"/>
                </a:solidFill>
                <a:latin typeface="Times New Roman"/>
                <a:cs typeface="Times New Roman"/>
              </a:rPr>
              <a:t> </a:t>
            </a:r>
            <a:r>
              <a:rPr sz="1800" dirty="0">
                <a:solidFill>
                  <a:srgbClr val="000099"/>
                </a:solidFill>
                <a:latin typeface="Times New Roman"/>
                <a:cs typeface="Times New Roman"/>
              </a:rPr>
              <a:t>switch</a:t>
            </a:r>
            <a:r>
              <a:rPr sz="1800" spc="-15" dirty="0">
                <a:solidFill>
                  <a:srgbClr val="000099"/>
                </a:solidFill>
                <a:latin typeface="Times New Roman"/>
                <a:cs typeface="Times New Roman"/>
              </a:rPr>
              <a:t> </a:t>
            </a:r>
            <a:r>
              <a:rPr sz="1800" dirty="0">
                <a:solidFill>
                  <a:srgbClr val="000099"/>
                </a:solidFill>
                <a:latin typeface="Times New Roman"/>
                <a:cs typeface="Times New Roman"/>
              </a:rPr>
              <a:t>from</a:t>
            </a:r>
            <a:r>
              <a:rPr sz="1800" spc="-15" dirty="0">
                <a:solidFill>
                  <a:srgbClr val="000099"/>
                </a:solidFill>
                <a:latin typeface="Times New Roman"/>
                <a:cs typeface="Times New Roman"/>
              </a:rPr>
              <a:t> </a:t>
            </a:r>
            <a:r>
              <a:rPr sz="1800" dirty="0">
                <a:solidFill>
                  <a:srgbClr val="000099"/>
                </a:solidFill>
                <a:latin typeface="Times New Roman"/>
                <a:cs typeface="Times New Roman"/>
              </a:rPr>
              <a:t>Competency</a:t>
            </a:r>
            <a:r>
              <a:rPr sz="1800" spc="-15" dirty="0">
                <a:solidFill>
                  <a:srgbClr val="000099"/>
                </a:solidFill>
                <a:latin typeface="Times New Roman"/>
                <a:cs typeface="Times New Roman"/>
              </a:rPr>
              <a:t> </a:t>
            </a:r>
            <a:r>
              <a:rPr sz="1800" dirty="0">
                <a:solidFill>
                  <a:srgbClr val="000099"/>
                </a:solidFill>
                <a:latin typeface="Times New Roman"/>
                <a:cs typeface="Times New Roman"/>
              </a:rPr>
              <a:t>to</a:t>
            </a:r>
            <a:r>
              <a:rPr sz="1800" spc="-50" dirty="0">
                <a:solidFill>
                  <a:srgbClr val="000099"/>
                </a:solidFill>
                <a:latin typeface="Times New Roman"/>
                <a:cs typeface="Times New Roman"/>
              </a:rPr>
              <a:t> </a:t>
            </a:r>
            <a:r>
              <a:rPr sz="1800" dirty="0">
                <a:solidFill>
                  <a:srgbClr val="000099"/>
                </a:solidFill>
                <a:latin typeface="Times New Roman"/>
                <a:cs typeface="Times New Roman"/>
              </a:rPr>
              <a:t>Time</a:t>
            </a:r>
            <a:r>
              <a:rPr sz="1800" spc="-10" dirty="0">
                <a:solidFill>
                  <a:srgbClr val="000099"/>
                </a:solidFill>
                <a:latin typeface="Times New Roman"/>
                <a:cs typeface="Times New Roman"/>
              </a:rPr>
              <a:t> Base</a:t>
            </a:r>
            <a:r>
              <a:rPr lang="en-US" sz="1800" spc="-10" dirty="0">
                <a:solidFill>
                  <a:srgbClr val="000099"/>
                </a:solidFill>
                <a:latin typeface="Times New Roman"/>
                <a:cs typeface="Times New Roman"/>
              </a:rPr>
              <a:t>d</a:t>
            </a:r>
            <a:r>
              <a:rPr sz="1800" spc="-10" dirty="0">
                <a:solidFill>
                  <a:srgbClr val="000099"/>
                </a:solidFill>
                <a:latin typeface="Times New Roman"/>
                <a:cs typeface="Times New Roman"/>
              </a:rPr>
              <a:t>.</a:t>
            </a:r>
            <a:endParaRPr sz="1800" dirty="0">
              <a:latin typeface="Times New Roman"/>
              <a:cs typeface="Times New Roman"/>
            </a:endParaRPr>
          </a:p>
        </p:txBody>
      </p:sp>
      <p:sp>
        <p:nvSpPr>
          <p:cNvPr id="10" name="object 10"/>
          <p:cNvSpPr txBox="1">
            <a:spLocks noGrp="1"/>
          </p:cNvSpPr>
          <p:nvPr>
            <p:ph type="ftr" sz="quarter" idx="5"/>
          </p:nvPr>
        </p:nvSpPr>
        <p:spPr>
          <a:prstGeom prst="rect">
            <a:avLst/>
          </a:prstGeom>
        </p:spPr>
        <p:txBody>
          <a:bodyPr vert="horz" wrap="square" lIns="0" tIns="635" rIns="0" bIns="0" rtlCol="0">
            <a:spAutoFit/>
          </a:bodyPr>
          <a:lstStyle/>
          <a:p>
            <a:pPr marL="12700">
              <a:lnSpc>
                <a:spcPct val="100000"/>
              </a:lnSpc>
              <a:spcBef>
                <a:spcPts val="5"/>
              </a:spcBef>
            </a:pPr>
            <a:r>
              <a:rPr spc="-10" dirty="0"/>
              <a:t>UNCLASSIFIED</a:t>
            </a: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17</a:t>
            </a:fld>
            <a:endParaRPr spc="-25"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23544" y="2532888"/>
            <a:ext cx="6618979" cy="4056887"/>
          </a:xfrm>
          <a:prstGeom prst="rect">
            <a:avLst/>
          </a:prstGeom>
        </p:spPr>
      </p:pic>
      <p:sp>
        <p:nvSpPr>
          <p:cNvPr id="3" name="object 3"/>
          <p:cNvSpPr txBox="1">
            <a:spLocks noGrp="1"/>
          </p:cNvSpPr>
          <p:nvPr>
            <p:ph type="title"/>
          </p:nvPr>
        </p:nvSpPr>
        <p:spPr>
          <a:prstGeom prst="rect">
            <a:avLst/>
          </a:prstGeom>
        </p:spPr>
        <p:txBody>
          <a:bodyPr vert="horz" wrap="square" lIns="0" tIns="12700" rIns="0" bIns="0" rtlCol="0">
            <a:spAutoFit/>
          </a:bodyPr>
          <a:lstStyle/>
          <a:p>
            <a:pPr marL="948055">
              <a:lnSpc>
                <a:spcPct val="100000"/>
              </a:lnSpc>
              <a:spcBef>
                <a:spcPts val="100"/>
              </a:spcBef>
            </a:pPr>
            <a:r>
              <a:rPr dirty="0">
                <a:latin typeface="Times New Roman"/>
                <a:cs typeface="Times New Roman"/>
              </a:rPr>
              <a:t>Competency</a:t>
            </a:r>
            <a:r>
              <a:rPr spc="-35" dirty="0">
                <a:latin typeface="Times New Roman"/>
                <a:cs typeface="Times New Roman"/>
              </a:rPr>
              <a:t> </a:t>
            </a:r>
            <a:r>
              <a:rPr dirty="0">
                <a:latin typeface="Times New Roman"/>
                <a:cs typeface="Times New Roman"/>
              </a:rPr>
              <a:t>Based</a:t>
            </a:r>
            <a:r>
              <a:rPr spc="-15" dirty="0">
                <a:latin typeface="Times New Roman"/>
                <a:cs typeface="Times New Roman"/>
              </a:rPr>
              <a:t> </a:t>
            </a:r>
            <a:r>
              <a:rPr spc="-10" dirty="0">
                <a:latin typeface="Times New Roman"/>
                <a:cs typeface="Times New Roman"/>
              </a:rPr>
              <a:t>Process</a:t>
            </a:r>
          </a:p>
        </p:txBody>
      </p:sp>
      <p:pic>
        <p:nvPicPr>
          <p:cNvPr id="4" name="object 4"/>
          <p:cNvPicPr/>
          <p:nvPr/>
        </p:nvPicPr>
        <p:blipFill>
          <a:blip r:embed="rId3" cstate="print"/>
          <a:stretch>
            <a:fillRect/>
          </a:stretch>
        </p:blipFill>
        <p:spPr>
          <a:xfrm>
            <a:off x="89915" y="36576"/>
            <a:ext cx="833628" cy="854963"/>
          </a:xfrm>
          <a:prstGeom prst="rect">
            <a:avLst/>
          </a:prstGeom>
        </p:spPr>
      </p:pic>
      <p:sp>
        <p:nvSpPr>
          <p:cNvPr id="5" name="object 5"/>
          <p:cNvSpPr txBox="1"/>
          <p:nvPr/>
        </p:nvSpPr>
        <p:spPr>
          <a:xfrm>
            <a:off x="368452" y="1264603"/>
            <a:ext cx="8523605" cy="868044"/>
          </a:xfrm>
          <a:prstGeom prst="rect">
            <a:avLst/>
          </a:prstGeom>
        </p:spPr>
        <p:txBody>
          <a:bodyPr vert="horz" wrap="square" lIns="0" tIns="13335" rIns="0" bIns="0" rtlCol="0">
            <a:spAutoFit/>
          </a:bodyPr>
          <a:lstStyle/>
          <a:p>
            <a:pPr marL="3365500">
              <a:lnSpc>
                <a:spcPts val="2355"/>
              </a:lnSpc>
              <a:spcBef>
                <a:spcPts val="105"/>
              </a:spcBef>
            </a:pPr>
            <a:r>
              <a:rPr sz="2000" b="1" spc="-10" dirty="0">
                <a:solidFill>
                  <a:srgbClr val="000099"/>
                </a:solidFill>
                <a:latin typeface="Times New Roman"/>
                <a:cs typeface="Times New Roman"/>
              </a:rPr>
              <a:t>Enrollment</a:t>
            </a:r>
            <a:endParaRPr sz="2000" dirty="0">
              <a:latin typeface="Times New Roman"/>
              <a:cs typeface="Times New Roman"/>
            </a:endParaRPr>
          </a:p>
          <a:p>
            <a:pPr marL="12700" marR="5080">
              <a:lnSpc>
                <a:spcPts val="2160"/>
              </a:lnSpc>
              <a:spcBef>
                <a:spcPts val="25"/>
              </a:spcBef>
            </a:pPr>
            <a:r>
              <a:rPr sz="1800" dirty="0">
                <a:solidFill>
                  <a:srgbClr val="000099"/>
                </a:solidFill>
                <a:latin typeface="Times New Roman"/>
                <a:cs typeface="Times New Roman"/>
              </a:rPr>
              <a:t>The</a:t>
            </a:r>
            <a:r>
              <a:rPr sz="1800" spc="-15" dirty="0">
                <a:solidFill>
                  <a:srgbClr val="000099"/>
                </a:solidFill>
                <a:latin typeface="Times New Roman"/>
                <a:cs typeface="Times New Roman"/>
              </a:rPr>
              <a:t> </a:t>
            </a:r>
            <a:r>
              <a:rPr sz="1800" dirty="0">
                <a:solidFill>
                  <a:srgbClr val="000099"/>
                </a:solidFill>
                <a:latin typeface="Times New Roman"/>
                <a:cs typeface="Times New Roman"/>
              </a:rPr>
              <a:t>below</a:t>
            </a:r>
            <a:r>
              <a:rPr sz="1800" spc="-10" dirty="0">
                <a:solidFill>
                  <a:srgbClr val="000099"/>
                </a:solidFill>
                <a:latin typeface="Times New Roman"/>
                <a:cs typeface="Times New Roman"/>
              </a:rPr>
              <a:t> </a:t>
            </a:r>
            <a:r>
              <a:rPr lang="en-US" sz="1800" spc="-10" dirty="0">
                <a:solidFill>
                  <a:srgbClr val="000099"/>
                </a:solidFill>
                <a:latin typeface="Times New Roman"/>
                <a:cs typeface="Times New Roman"/>
              </a:rPr>
              <a:t>is an example of competencies</a:t>
            </a:r>
            <a:r>
              <a:rPr sz="1800" dirty="0">
                <a:solidFill>
                  <a:srgbClr val="000099"/>
                </a:solidFill>
                <a:latin typeface="Times New Roman"/>
                <a:cs typeface="Times New Roman"/>
              </a:rPr>
              <a:t>.</a:t>
            </a:r>
            <a:r>
              <a:rPr sz="1800" spc="405" dirty="0">
                <a:solidFill>
                  <a:srgbClr val="000099"/>
                </a:solidFill>
                <a:latin typeface="Times New Roman"/>
                <a:cs typeface="Times New Roman"/>
              </a:rPr>
              <a:t> </a:t>
            </a:r>
            <a:r>
              <a:rPr sz="1800" dirty="0">
                <a:solidFill>
                  <a:srgbClr val="000099"/>
                </a:solidFill>
                <a:latin typeface="Times New Roman"/>
                <a:cs typeface="Times New Roman"/>
              </a:rPr>
              <a:t>These competencies</a:t>
            </a:r>
            <a:r>
              <a:rPr sz="1800" spc="-20" dirty="0">
                <a:solidFill>
                  <a:srgbClr val="000099"/>
                </a:solidFill>
                <a:latin typeface="Times New Roman"/>
                <a:cs typeface="Times New Roman"/>
              </a:rPr>
              <a:t> </a:t>
            </a:r>
            <a:r>
              <a:rPr sz="1800" dirty="0">
                <a:solidFill>
                  <a:srgbClr val="000099"/>
                </a:solidFill>
                <a:latin typeface="Times New Roman"/>
                <a:cs typeface="Times New Roman"/>
              </a:rPr>
              <a:t>that</a:t>
            </a:r>
            <a:r>
              <a:rPr sz="1800" spc="-15" dirty="0">
                <a:solidFill>
                  <a:srgbClr val="000099"/>
                </a:solidFill>
                <a:latin typeface="Times New Roman"/>
                <a:cs typeface="Times New Roman"/>
              </a:rPr>
              <a:t> </a:t>
            </a:r>
            <a:r>
              <a:rPr sz="1800" dirty="0">
                <a:solidFill>
                  <a:srgbClr val="000099"/>
                </a:solidFill>
                <a:latin typeface="Times New Roman"/>
                <a:cs typeface="Times New Roman"/>
              </a:rPr>
              <a:t>you</a:t>
            </a:r>
            <a:r>
              <a:rPr sz="1800" spc="-15" dirty="0">
                <a:solidFill>
                  <a:srgbClr val="000099"/>
                </a:solidFill>
                <a:latin typeface="Times New Roman"/>
                <a:cs typeface="Times New Roman"/>
              </a:rPr>
              <a:t> </a:t>
            </a:r>
            <a:r>
              <a:rPr sz="1800" spc="-20" dirty="0">
                <a:solidFill>
                  <a:srgbClr val="000099"/>
                </a:solidFill>
                <a:latin typeface="Times New Roman"/>
                <a:cs typeface="Times New Roman"/>
              </a:rPr>
              <a:t>must </a:t>
            </a:r>
            <a:r>
              <a:rPr sz="1800" dirty="0">
                <a:solidFill>
                  <a:srgbClr val="000099"/>
                </a:solidFill>
                <a:latin typeface="Times New Roman"/>
                <a:cs typeface="Times New Roman"/>
              </a:rPr>
              <a:t>demonstrate</a:t>
            </a:r>
            <a:r>
              <a:rPr sz="1800" spc="-20" dirty="0">
                <a:solidFill>
                  <a:srgbClr val="000099"/>
                </a:solidFill>
                <a:latin typeface="Times New Roman"/>
                <a:cs typeface="Times New Roman"/>
              </a:rPr>
              <a:t> </a:t>
            </a:r>
            <a:r>
              <a:rPr lang="en-US" sz="1800" dirty="0">
                <a:solidFill>
                  <a:srgbClr val="000099"/>
                </a:solidFill>
                <a:latin typeface="Times New Roman"/>
                <a:cs typeface="Times New Roman"/>
              </a:rPr>
              <a:t>master, and your supervisor must concur</a:t>
            </a:r>
            <a:r>
              <a:rPr sz="1800" spc="-55" dirty="0">
                <a:solidFill>
                  <a:srgbClr val="000099"/>
                </a:solidFill>
                <a:latin typeface="Times New Roman"/>
                <a:cs typeface="Times New Roman"/>
              </a:rPr>
              <a:t> </a:t>
            </a:r>
            <a:r>
              <a:rPr sz="1800" spc="-10" dirty="0">
                <a:solidFill>
                  <a:srgbClr val="000099"/>
                </a:solidFill>
                <a:latin typeface="Times New Roman"/>
                <a:cs typeface="Times New Roman"/>
              </a:rPr>
              <a:t>Trade.</a:t>
            </a:r>
            <a:endParaRPr sz="1800" dirty="0">
              <a:latin typeface="Times New Roman"/>
              <a:cs typeface="Times New Roman"/>
            </a:endParaRPr>
          </a:p>
        </p:txBody>
      </p:sp>
      <p:sp>
        <p:nvSpPr>
          <p:cNvPr id="6" name="object 6"/>
          <p:cNvSpPr txBox="1">
            <a:spLocks noGrp="1"/>
          </p:cNvSpPr>
          <p:nvPr>
            <p:ph type="ftr" sz="quarter" idx="5"/>
          </p:nvPr>
        </p:nvSpPr>
        <p:spPr>
          <a:prstGeom prst="rect">
            <a:avLst/>
          </a:prstGeom>
        </p:spPr>
        <p:txBody>
          <a:bodyPr vert="horz" wrap="square" lIns="0" tIns="635" rIns="0" bIns="0" rtlCol="0">
            <a:spAutoFit/>
          </a:bodyPr>
          <a:lstStyle/>
          <a:p>
            <a:pPr marL="12700">
              <a:lnSpc>
                <a:spcPct val="100000"/>
              </a:lnSpc>
              <a:spcBef>
                <a:spcPts val="5"/>
              </a:spcBef>
            </a:pPr>
            <a:r>
              <a:rPr spc="-10" dirty="0"/>
              <a:t>UNCLASSIFIED</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18</a:t>
            </a:fld>
            <a:endParaRPr spc="-25"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948055">
              <a:lnSpc>
                <a:spcPct val="100000"/>
              </a:lnSpc>
              <a:spcBef>
                <a:spcPts val="100"/>
              </a:spcBef>
            </a:pPr>
            <a:r>
              <a:rPr dirty="0">
                <a:latin typeface="Times New Roman"/>
                <a:cs typeface="Times New Roman"/>
              </a:rPr>
              <a:t>Competency</a:t>
            </a:r>
            <a:r>
              <a:rPr spc="-35" dirty="0">
                <a:latin typeface="Times New Roman"/>
                <a:cs typeface="Times New Roman"/>
              </a:rPr>
              <a:t> </a:t>
            </a:r>
            <a:r>
              <a:rPr dirty="0">
                <a:latin typeface="Times New Roman"/>
                <a:cs typeface="Times New Roman"/>
              </a:rPr>
              <a:t>Based</a:t>
            </a:r>
            <a:r>
              <a:rPr spc="-15" dirty="0">
                <a:latin typeface="Times New Roman"/>
                <a:cs typeface="Times New Roman"/>
              </a:rPr>
              <a:t> </a:t>
            </a:r>
            <a:r>
              <a:rPr spc="-10" dirty="0">
                <a:latin typeface="Times New Roman"/>
                <a:cs typeface="Times New Roman"/>
              </a:rPr>
              <a:t>Process</a:t>
            </a:r>
          </a:p>
        </p:txBody>
      </p:sp>
      <p:pic>
        <p:nvPicPr>
          <p:cNvPr id="3" name="object 3"/>
          <p:cNvPicPr/>
          <p:nvPr/>
        </p:nvPicPr>
        <p:blipFill>
          <a:blip r:embed="rId2" cstate="print"/>
          <a:stretch>
            <a:fillRect/>
          </a:stretch>
        </p:blipFill>
        <p:spPr>
          <a:xfrm>
            <a:off x="89915" y="36576"/>
            <a:ext cx="833628" cy="854963"/>
          </a:xfrm>
          <a:prstGeom prst="rect">
            <a:avLst/>
          </a:prstGeom>
        </p:spPr>
      </p:pic>
      <p:sp>
        <p:nvSpPr>
          <p:cNvPr id="4" name="object 4"/>
          <p:cNvSpPr txBox="1"/>
          <p:nvPr/>
        </p:nvSpPr>
        <p:spPr>
          <a:xfrm>
            <a:off x="3784009" y="1266127"/>
            <a:ext cx="1139825"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000099"/>
                </a:solidFill>
                <a:latin typeface="Times New Roman"/>
                <a:cs typeface="Times New Roman"/>
              </a:rPr>
              <a:t>Enrollment</a:t>
            </a:r>
            <a:endParaRPr sz="1800">
              <a:latin typeface="Times New Roman"/>
              <a:cs typeface="Times New Roman"/>
            </a:endParaRPr>
          </a:p>
        </p:txBody>
      </p:sp>
      <p:grpSp>
        <p:nvGrpSpPr>
          <p:cNvPr id="5" name="object 5"/>
          <p:cNvGrpSpPr/>
          <p:nvPr/>
        </p:nvGrpSpPr>
        <p:grpSpPr>
          <a:xfrm>
            <a:off x="886634" y="2552065"/>
            <a:ext cx="7226934" cy="2974975"/>
            <a:chOff x="890016" y="1609344"/>
            <a:chExt cx="7226934" cy="2974975"/>
          </a:xfrm>
        </p:grpSpPr>
        <p:pic>
          <p:nvPicPr>
            <p:cNvPr id="6" name="object 6"/>
            <p:cNvPicPr/>
            <p:nvPr/>
          </p:nvPicPr>
          <p:blipFill>
            <a:blip r:embed="rId3" cstate="print"/>
            <a:stretch>
              <a:fillRect/>
            </a:stretch>
          </p:blipFill>
          <p:spPr>
            <a:xfrm>
              <a:off x="890016" y="1609344"/>
              <a:ext cx="7226795" cy="2974847"/>
            </a:xfrm>
            <a:prstGeom prst="rect">
              <a:avLst/>
            </a:prstGeom>
          </p:spPr>
        </p:pic>
        <p:sp>
          <p:nvSpPr>
            <p:cNvPr id="7" name="object 7"/>
            <p:cNvSpPr/>
            <p:nvPr/>
          </p:nvSpPr>
          <p:spPr>
            <a:xfrm>
              <a:off x="1086612" y="3342132"/>
              <a:ext cx="495300" cy="175260"/>
            </a:xfrm>
            <a:custGeom>
              <a:avLst/>
              <a:gdLst/>
              <a:ahLst/>
              <a:cxnLst/>
              <a:rect l="l" t="t" r="r" b="b"/>
              <a:pathLst>
                <a:path w="495300" h="175260">
                  <a:moveTo>
                    <a:pt x="464553" y="0"/>
                  </a:moveTo>
                  <a:lnTo>
                    <a:pt x="464553" y="43814"/>
                  </a:lnTo>
                  <a:lnTo>
                    <a:pt x="0" y="43814"/>
                  </a:lnTo>
                  <a:lnTo>
                    <a:pt x="0" y="131444"/>
                  </a:lnTo>
                  <a:lnTo>
                    <a:pt x="464553" y="131444"/>
                  </a:lnTo>
                  <a:lnTo>
                    <a:pt x="464553" y="175259"/>
                  </a:lnTo>
                  <a:lnTo>
                    <a:pt x="495300" y="87629"/>
                  </a:lnTo>
                  <a:lnTo>
                    <a:pt x="464553" y="0"/>
                  </a:lnTo>
                  <a:close/>
                </a:path>
              </a:pathLst>
            </a:custGeom>
            <a:solidFill>
              <a:srgbClr val="FF0000"/>
            </a:solidFill>
          </p:spPr>
          <p:txBody>
            <a:bodyPr wrap="square" lIns="0" tIns="0" rIns="0" bIns="0" rtlCol="0"/>
            <a:lstStyle/>
            <a:p>
              <a:endParaRPr/>
            </a:p>
          </p:txBody>
        </p:sp>
        <p:sp>
          <p:nvSpPr>
            <p:cNvPr id="8" name="object 8"/>
            <p:cNvSpPr/>
            <p:nvPr/>
          </p:nvSpPr>
          <p:spPr>
            <a:xfrm>
              <a:off x="1086612" y="3342132"/>
              <a:ext cx="495300" cy="175260"/>
            </a:xfrm>
            <a:custGeom>
              <a:avLst/>
              <a:gdLst/>
              <a:ahLst/>
              <a:cxnLst/>
              <a:rect l="l" t="t" r="r" b="b"/>
              <a:pathLst>
                <a:path w="495300" h="175260">
                  <a:moveTo>
                    <a:pt x="495300" y="87629"/>
                  </a:moveTo>
                  <a:lnTo>
                    <a:pt x="464553" y="175259"/>
                  </a:lnTo>
                  <a:lnTo>
                    <a:pt x="464553" y="131444"/>
                  </a:lnTo>
                  <a:lnTo>
                    <a:pt x="0" y="131444"/>
                  </a:lnTo>
                  <a:lnTo>
                    <a:pt x="0" y="43814"/>
                  </a:lnTo>
                  <a:lnTo>
                    <a:pt x="464553" y="43814"/>
                  </a:lnTo>
                  <a:lnTo>
                    <a:pt x="464553" y="0"/>
                  </a:lnTo>
                  <a:lnTo>
                    <a:pt x="495300" y="87629"/>
                  </a:lnTo>
                  <a:close/>
                </a:path>
              </a:pathLst>
            </a:custGeom>
            <a:ln w="12192">
              <a:solidFill>
                <a:srgbClr val="41709C"/>
              </a:solidFill>
            </a:ln>
          </p:spPr>
          <p:txBody>
            <a:bodyPr wrap="square" lIns="0" tIns="0" rIns="0" bIns="0" rtlCol="0"/>
            <a:lstStyle/>
            <a:p>
              <a:endParaRPr/>
            </a:p>
          </p:txBody>
        </p:sp>
        <p:sp>
          <p:nvSpPr>
            <p:cNvPr id="9" name="object 9"/>
            <p:cNvSpPr/>
            <p:nvPr/>
          </p:nvSpPr>
          <p:spPr>
            <a:xfrm>
              <a:off x="2970276" y="4158995"/>
              <a:ext cx="495300" cy="177165"/>
            </a:xfrm>
            <a:custGeom>
              <a:avLst/>
              <a:gdLst/>
              <a:ahLst/>
              <a:cxnLst/>
              <a:rect l="l" t="t" r="r" b="b"/>
              <a:pathLst>
                <a:path w="495300" h="177164">
                  <a:moveTo>
                    <a:pt x="464286" y="0"/>
                  </a:moveTo>
                  <a:lnTo>
                    <a:pt x="464286" y="44195"/>
                  </a:lnTo>
                  <a:lnTo>
                    <a:pt x="0" y="44195"/>
                  </a:lnTo>
                  <a:lnTo>
                    <a:pt x="0" y="132587"/>
                  </a:lnTo>
                  <a:lnTo>
                    <a:pt x="464286" y="132587"/>
                  </a:lnTo>
                  <a:lnTo>
                    <a:pt x="464286" y="176783"/>
                  </a:lnTo>
                  <a:lnTo>
                    <a:pt x="495300" y="88391"/>
                  </a:lnTo>
                  <a:lnTo>
                    <a:pt x="464286" y="0"/>
                  </a:lnTo>
                  <a:close/>
                </a:path>
              </a:pathLst>
            </a:custGeom>
            <a:solidFill>
              <a:srgbClr val="FF0000"/>
            </a:solidFill>
          </p:spPr>
          <p:txBody>
            <a:bodyPr wrap="square" lIns="0" tIns="0" rIns="0" bIns="0" rtlCol="0"/>
            <a:lstStyle/>
            <a:p>
              <a:endParaRPr/>
            </a:p>
          </p:txBody>
        </p:sp>
        <p:sp>
          <p:nvSpPr>
            <p:cNvPr id="10" name="object 10"/>
            <p:cNvSpPr/>
            <p:nvPr/>
          </p:nvSpPr>
          <p:spPr>
            <a:xfrm>
              <a:off x="2970276" y="4158995"/>
              <a:ext cx="495300" cy="177165"/>
            </a:xfrm>
            <a:custGeom>
              <a:avLst/>
              <a:gdLst/>
              <a:ahLst/>
              <a:cxnLst/>
              <a:rect l="l" t="t" r="r" b="b"/>
              <a:pathLst>
                <a:path w="495300" h="177164">
                  <a:moveTo>
                    <a:pt x="495300" y="88391"/>
                  </a:moveTo>
                  <a:lnTo>
                    <a:pt x="464286" y="176783"/>
                  </a:lnTo>
                  <a:lnTo>
                    <a:pt x="464286" y="132587"/>
                  </a:lnTo>
                  <a:lnTo>
                    <a:pt x="0" y="132587"/>
                  </a:lnTo>
                  <a:lnTo>
                    <a:pt x="0" y="44195"/>
                  </a:lnTo>
                  <a:lnTo>
                    <a:pt x="464286" y="44195"/>
                  </a:lnTo>
                  <a:lnTo>
                    <a:pt x="464286" y="0"/>
                  </a:lnTo>
                  <a:lnTo>
                    <a:pt x="495300" y="88391"/>
                  </a:lnTo>
                  <a:close/>
                </a:path>
              </a:pathLst>
            </a:custGeom>
            <a:ln w="12192">
              <a:solidFill>
                <a:srgbClr val="41709C"/>
              </a:solidFill>
            </a:ln>
          </p:spPr>
          <p:txBody>
            <a:bodyPr wrap="square" lIns="0" tIns="0" rIns="0" bIns="0" rtlCol="0"/>
            <a:lstStyle/>
            <a:p>
              <a:endParaRPr/>
            </a:p>
          </p:txBody>
        </p:sp>
      </p:grpSp>
      <p:sp>
        <p:nvSpPr>
          <p:cNvPr id="12" name="object 12"/>
          <p:cNvSpPr txBox="1">
            <a:spLocks noGrp="1"/>
          </p:cNvSpPr>
          <p:nvPr>
            <p:ph type="ftr" sz="quarter" idx="5"/>
          </p:nvPr>
        </p:nvSpPr>
        <p:spPr>
          <a:prstGeom prst="rect">
            <a:avLst/>
          </a:prstGeom>
        </p:spPr>
        <p:txBody>
          <a:bodyPr vert="horz" wrap="square" lIns="0" tIns="635" rIns="0" bIns="0" rtlCol="0">
            <a:spAutoFit/>
          </a:bodyPr>
          <a:lstStyle/>
          <a:p>
            <a:pPr marL="12700">
              <a:lnSpc>
                <a:spcPct val="100000"/>
              </a:lnSpc>
              <a:spcBef>
                <a:spcPts val="5"/>
              </a:spcBef>
            </a:pPr>
            <a:r>
              <a:rPr spc="-10" dirty="0"/>
              <a:t>UNCLASSIFIED</a:t>
            </a: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19</a:t>
            </a:fld>
            <a:endParaRPr spc="-25" dirty="0"/>
          </a:p>
        </p:txBody>
      </p:sp>
      <p:sp>
        <p:nvSpPr>
          <p:cNvPr id="14" name="object 11"/>
          <p:cNvSpPr txBox="1"/>
          <p:nvPr/>
        </p:nvSpPr>
        <p:spPr>
          <a:xfrm>
            <a:off x="838200" y="1757993"/>
            <a:ext cx="7270750" cy="636270"/>
          </a:xfrm>
          <a:prstGeom prst="rect">
            <a:avLst/>
          </a:prstGeom>
        </p:spPr>
        <p:txBody>
          <a:bodyPr vert="horz" wrap="square" lIns="0" tIns="12700" rIns="0" bIns="0" rtlCol="0">
            <a:spAutoFit/>
          </a:bodyPr>
          <a:lstStyle/>
          <a:p>
            <a:pPr marL="12700" marR="5080">
              <a:lnSpc>
                <a:spcPct val="100000"/>
              </a:lnSpc>
              <a:spcBef>
                <a:spcPts val="100"/>
              </a:spcBef>
            </a:pPr>
            <a:r>
              <a:rPr sz="2000" dirty="0">
                <a:solidFill>
                  <a:srgbClr val="000099"/>
                </a:solidFill>
                <a:latin typeface="Times New Roman"/>
                <a:cs typeface="Times New Roman"/>
              </a:rPr>
              <a:t>At</a:t>
            </a:r>
            <a:r>
              <a:rPr sz="2000" spc="-25" dirty="0">
                <a:solidFill>
                  <a:srgbClr val="000099"/>
                </a:solidFill>
                <a:latin typeface="Times New Roman"/>
                <a:cs typeface="Times New Roman"/>
              </a:rPr>
              <a:t> </a:t>
            </a:r>
            <a:r>
              <a:rPr sz="2000" dirty="0">
                <a:solidFill>
                  <a:srgbClr val="000099"/>
                </a:solidFill>
                <a:latin typeface="Times New Roman"/>
                <a:cs typeface="Times New Roman"/>
              </a:rPr>
              <a:t>the</a:t>
            </a:r>
            <a:r>
              <a:rPr sz="2000" spc="-15" dirty="0">
                <a:solidFill>
                  <a:srgbClr val="000099"/>
                </a:solidFill>
                <a:latin typeface="Times New Roman"/>
                <a:cs typeface="Times New Roman"/>
              </a:rPr>
              <a:t> </a:t>
            </a:r>
            <a:r>
              <a:rPr sz="2000" dirty="0">
                <a:solidFill>
                  <a:srgbClr val="000099"/>
                </a:solidFill>
                <a:latin typeface="Times New Roman"/>
                <a:cs typeface="Times New Roman"/>
              </a:rPr>
              <a:t>bottom</a:t>
            </a:r>
            <a:r>
              <a:rPr sz="2000" spc="-40" dirty="0">
                <a:solidFill>
                  <a:srgbClr val="000099"/>
                </a:solidFill>
                <a:latin typeface="Times New Roman"/>
                <a:cs typeface="Times New Roman"/>
              </a:rPr>
              <a:t> </a:t>
            </a:r>
            <a:r>
              <a:rPr sz="2000" dirty="0">
                <a:solidFill>
                  <a:srgbClr val="000099"/>
                </a:solidFill>
                <a:latin typeface="Times New Roman"/>
                <a:cs typeface="Times New Roman"/>
              </a:rPr>
              <a:t>of</a:t>
            </a:r>
            <a:r>
              <a:rPr sz="2000" spc="-25" dirty="0">
                <a:solidFill>
                  <a:srgbClr val="000099"/>
                </a:solidFill>
                <a:latin typeface="Times New Roman"/>
                <a:cs typeface="Times New Roman"/>
              </a:rPr>
              <a:t> </a:t>
            </a:r>
            <a:r>
              <a:rPr sz="2000" dirty="0">
                <a:solidFill>
                  <a:srgbClr val="000099"/>
                </a:solidFill>
                <a:latin typeface="Times New Roman"/>
                <a:cs typeface="Times New Roman"/>
              </a:rPr>
              <a:t>the</a:t>
            </a:r>
            <a:r>
              <a:rPr sz="2000" spc="-15" dirty="0">
                <a:solidFill>
                  <a:srgbClr val="000099"/>
                </a:solidFill>
                <a:latin typeface="Times New Roman"/>
                <a:cs typeface="Times New Roman"/>
              </a:rPr>
              <a:t> </a:t>
            </a:r>
            <a:r>
              <a:rPr sz="2000" dirty="0">
                <a:solidFill>
                  <a:srgbClr val="000099"/>
                </a:solidFill>
                <a:latin typeface="Times New Roman"/>
                <a:cs typeface="Times New Roman"/>
              </a:rPr>
              <a:t>page,</a:t>
            </a:r>
            <a:r>
              <a:rPr sz="2000" spc="-25" dirty="0">
                <a:solidFill>
                  <a:srgbClr val="000099"/>
                </a:solidFill>
                <a:latin typeface="Times New Roman"/>
                <a:cs typeface="Times New Roman"/>
              </a:rPr>
              <a:t> </a:t>
            </a:r>
            <a:r>
              <a:rPr sz="2000" dirty="0">
                <a:solidFill>
                  <a:srgbClr val="000099"/>
                </a:solidFill>
                <a:latin typeface="Times New Roman"/>
                <a:cs typeface="Times New Roman"/>
              </a:rPr>
              <a:t>you</a:t>
            </a:r>
            <a:r>
              <a:rPr sz="2000" spc="-20" dirty="0">
                <a:solidFill>
                  <a:srgbClr val="000099"/>
                </a:solidFill>
                <a:latin typeface="Times New Roman"/>
                <a:cs typeface="Times New Roman"/>
              </a:rPr>
              <a:t> </a:t>
            </a:r>
            <a:r>
              <a:rPr sz="2000" dirty="0">
                <a:solidFill>
                  <a:srgbClr val="000099"/>
                </a:solidFill>
                <a:latin typeface="Times New Roman"/>
                <a:cs typeface="Times New Roman"/>
              </a:rPr>
              <a:t>will</a:t>
            </a:r>
            <a:r>
              <a:rPr sz="2000" spc="-20" dirty="0">
                <a:solidFill>
                  <a:srgbClr val="000099"/>
                </a:solidFill>
                <a:latin typeface="Times New Roman"/>
                <a:cs typeface="Times New Roman"/>
              </a:rPr>
              <a:t> </a:t>
            </a:r>
            <a:r>
              <a:rPr sz="2000" dirty="0">
                <a:solidFill>
                  <a:srgbClr val="000099"/>
                </a:solidFill>
                <a:latin typeface="Times New Roman"/>
                <a:cs typeface="Times New Roman"/>
              </a:rPr>
              <a:t>enter</a:t>
            </a:r>
            <a:r>
              <a:rPr sz="2000" spc="-25" dirty="0">
                <a:solidFill>
                  <a:srgbClr val="000099"/>
                </a:solidFill>
                <a:latin typeface="Times New Roman"/>
                <a:cs typeface="Times New Roman"/>
              </a:rPr>
              <a:t> </a:t>
            </a:r>
            <a:r>
              <a:rPr sz="2000" dirty="0">
                <a:solidFill>
                  <a:srgbClr val="000099"/>
                </a:solidFill>
                <a:latin typeface="Times New Roman"/>
                <a:cs typeface="Times New Roman"/>
              </a:rPr>
              <a:t>your</a:t>
            </a:r>
            <a:r>
              <a:rPr sz="2000" spc="-25" dirty="0">
                <a:solidFill>
                  <a:srgbClr val="000099"/>
                </a:solidFill>
                <a:latin typeface="Times New Roman"/>
                <a:cs typeface="Times New Roman"/>
              </a:rPr>
              <a:t> </a:t>
            </a:r>
            <a:r>
              <a:rPr sz="2000" dirty="0">
                <a:solidFill>
                  <a:srgbClr val="000099"/>
                </a:solidFill>
                <a:latin typeface="Times New Roman"/>
                <a:cs typeface="Times New Roman"/>
              </a:rPr>
              <a:t>email.</a:t>
            </a:r>
            <a:r>
              <a:rPr sz="2000" spc="459" dirty="0">
                <a:solidFill>
                  <a:srgbClr val="000099"/>
                </a:solidFill>
                <a:latin typeface="Times New Roman"/>
                <a:cs typeface="Times New Roman"/>
              </a:rPr>
              <a:t> </a:t>
            </a:r>
            <a:r>
              <a:rPr sz="2000" dirty="0">
                <a:solidFill>
                  <a:srgbClr val="000099"/>
                </a:solidFill>
                <a:latin typeface="Times New Roman"/>
                <a:cs typeface="Times New Roman"/>
              </a:rPr>
              <a:t>Then</a:t>
            </a:r>
            <a:r>
              <a:rPr sz="2000" spc="-20" dirty="0">
                <a:solidFill>
                  <a:srgbClr val="000099"/>
                </a:solidFill>
                <a:latin typeface="Times New Roman"/>
                <a:cs typeface="Times New Roman"/>
              </a:rPr>
              <a:t> </a:t>
            </a:r>
            <a:r>
              <a:rPr sz="2000" dirty="0">
                <a:solidFill>
                  <a:srgbClr val="000099"/>
                </a:solidFill>
                <a:latin typeface="Times New Roman"/>
                <a:cs typeface="Times New Roman"/>
              </a:rPr>
              <a:t>click</a:t>
            </a:r>
            <a:r>
              <a:rPr sz="2000" spc="-10" dirty="0">
                <a:solidFill>
                  <a:srgbClr val="000099"/>
                </a:solidFill>
                <a:latin typeface="Times New Roman"/>
                <a:cs typeface="Times New Roman"/>
              </a:rPr>
              <a:t> </a:t>
            </a:r>
            <a:r>
              <a:rPr sz="2000" dirty="0">
                <a:solidFill>
                  <a:srgbClr val="000099"/>
                </a:solidFill>
                <a:latin typeface="Times New Roman"/>
                <a:cs typeface="Times New Roman"/>
              </a:rPr>
              <a:t>on</a:t>
            </a:r>
            <a:r>
              <a:rPr sz="2000" spc="-20" dirty="0">
                <a:solidFill>
                  <a:srgbClr val="000099"/>
                </a:solidFill>
                <a:latin typeface="Times New Roman"/>
                <a:cs typeface="Times New Roman"/>
              </a:rPr>
              <a:t> </a:t>
            </a:r>
            <a:r>
              <a:rPr sz="2000" spc="-25" dirty="0">
                <a:solidFill>
                  <a:srgbClr val="000099"/>
                </a:solidFill>
                <a:latin typeface="Times New Roman"/>
                <a:cs typeface="Times New Roman"/>
              </a:rPr>
              <a:t>the </a:t>
            </a:r>
            <a:r>
              <a:rPr sz="2000" dirty="0">
                <a:solidFill>
                  <a:srgbClr val="000099"/>
                </a:solidFill>
                <a:latin typeface="Times New Roman"/>
                <a:cs typeface="Times New Roman"/>
              </a:rPr>
              <a:t>“REGISTER”</a:t>
            </a:r>
            <a:r>
              <a:rPr sz="2000" spc="-30" dirty="0">
                <a:solidFill>
                  <a:srgbClr val="000099"/>
                </a:solidFill>
                <a:latin typeface="Times New Roman"/>
                <a:cs typeface="Times New Roman"/>
              </a:rPr>
              <a:t> </a:t>
            </a:r>
            <a:r>
              <a:rPr sz="2000" spc="-10" dirty="0">
                <a:solidFill>
                  <a:srgbClr val="000099"/>
                </a:solidFill>
                <a:latin typeface="Times New Roman"/>
                <a:cs typeface="Times New Roman"/>
              </a:rPr>
              <a:t>button.</a:t>
            </a:r>
            <a:endParaRPr sz="2000" dirty="0">
              <a:latin typeface="Times New Roman"/>
              <a:cs typeface="Times New Roman"/>
            </a:endParaRPr>
          </a:p>
        </p:txBody>
      </p:sp>
      <p:sp>
        <p:nvSpPr>
          <p:cNvPr id="15" name="object 11">
            <a:extLst>
              <a:ext uri="{FF2B5EF4-FFF2-40B4-BE49-F238E27FC236}">
                <a16:creationId xmlns:a16="http://schemas.microsoft.com/office/drawing/2014/main" id="{1E6E97E0-5E26-901F-548F-5BDEBD565417}"/>
              </a:ext>
            </a:extLst>
          </p:cNvPr>
          <p:cNvSpPr txBox="1"/>
          <p:nvPr/>
        </p:nvSpPr>
        <p:spPr>
          <a:xfrm>
            <a:off x="1695826" y="5770322"/>
            <a:ext cx="7270750" cy="320601"/>
          </a:xfrm>
          <a:prstGeom prst="rect">
            <a:avLst/>
          </a:prstGeom>
        </p:spPr>
        <p:txBody>
          <a:bodyPr vert="horz" wrap="square" lIns="0" tIns="12700" rIns="0" bIns="0" rtlCol="0">
            <a:spAutoFit/>
          </a:bodyPr>
          <a:lstStyle/>
          <a:p>
            <a:pPr marL="12700" marR="5080">
              <a:lnSpc>
                <a:spcPct val="100000"/>
              </a:lnSpc>
              <a:spcBef>
                <a:spcPts val="100"/>
              </a:spcBef>
            </a:pPr>
            <a:r>
              <a:rPr lang="en-US" sz="2000" dirty="0">
                <a:solidFill>
                  <a:srgbClr val="000099"/>
                </a:solidFill>
                <a:latin typeface="Times New Roman"/>
                <a:cs typeface="Times New Roman"/>
              </a:rPr>
              <a:t>This will send the registration to the USMAP Office.</a:t>
            </a:r>
            <a:endParaRPr sz="2000" dirty="0">
              <a:latin typeface="Times New Roman"/>
              <a:cs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73981" y="44504"/>
            <a:ext cx="6355080" cy="1001394"/>
          </a:xfrm>
          <a:prstGeom prst="rect">
            <a:avLst/>
          </a:prstGeom>
        </p:spPr>
        <p:txBody>
          <a:bodyPr vert="horz" wrap="square" lIns="0" tIns="12700" rIns="0" bIns="0" rtlCol="0">
            <a:spAutoFit/>
          </a:bodyPr>
          <a:lstStyle/>
          <a:p>
            <a:pPr marL="12700" marR="5080" indent="318135">
              <a:lnSpc>
                <a:spcPct val="100000"/>
              </a:lnSpc>
              <a:spcBef>
                <a:spcPts val="100"/>
              </a:spcBef>
            </a:pPr>
            <a:r>
              <a:rPr dirty="0">
                <a:latin typeface="Times New Roman"/>
                <a:cs typeface="Times New Roman"/>
              </a:rPr>
              <a:t>What</a:t>
            </a:r>
            <a:r>
              <a:rPr spc="-25" dirty="0">
                <a:latin typeface="Times New Roman"/>
                <a:cs typeface="Times New Roman"/>
              </a:rPr>
              <a:t> </a:t>
            </a:r>
            <a:r>
              <a:rPr dirty="0">
                <a:latin typeface="Times New Roman"/>
                <a:cs typeface="Times New Roman"/>
              </a:rPr>
              <a:t>is United</a:t>
            </a:r>
            <a:r>
              <a:rPr spc="-30" dirty="0">
                <a:latin typeface="Times New Roman"/>
                <a:cs typeface="Times New Roman"/>
              </a:rPr>
              <a:t> </a:t>
            </a:r>
            <a:r>
              <a:rPr dirty="0">
                <a:latin typeface="Times New Roman"/>
                <a:cs typeface="Times New Roman"/>
              </a:rPr>
              <a:t>Services</a:t>
            </a:r>
            <a:r>
              <a:rPr spc="-20" dirty="0">
                <a:latin typeface="Times New Roman"/>
                <a:cs typeface="Times New Roman"/>
              </a:rPr>
              <a:t> </a:t>
            </a:r>
            <a:r>
              <a:rPr spc="-10" dirty="0">
                <a:latin typeface="Times New Roman"/>
                <a:cs typeface="Times New Roman"/>
              </a:rPr>
              <a:t>Military </a:t>
            </a:r>
            <a:r>
              <a:rPr dirty="0">
                <a:latin typeface="Times New Roman"/>
                <a:cs typeface="Times New Roman"/>
              </a:rPr>
              <a:t>Apprenticeship</a:t>
            </a:r>
            <a:r>
              <a:rPr spc="-110" dirty="0">
                <a:latin typeface="Times New Roman"/>
                <a:cs typeface="Times New Roman"/>
              </a:rPr>
              <a:t> </a:t>
            </a:r>
            <a:r>
              <a:rPr dirty="0">
                <a:latin typeface="Times New Roman"/>
                <a:cs typeface="Times New Roman"/>
              </a:rPr>
              <a:t>Program</a:t>
            </a:r>
            <a:r>
              <a:rPr spc="-114" dirty="0">
                <a:latin typeface="Times New Roman"/>
                <a:cs typeface="Times New Roman"/>
              </a:rPr>
              <a:t> </a:t>
            </a:r>
            <a:r>
              <a:rPr spc="-10" dirty="0">
                <a:latin typeface="Times New Roman"/>
                <a:cs typeface="Times New Roman"/>
              </a:rPr>
              <a:t>(USMAP)?</a:t>
            </a:r>
          </a:p>
        </p:txBody>
      </p:sp>
      <p:sp>
        <p:nvSpPr>
          <p:cNvPr id="4" name="object 4"/>
          <p:cNvSpPr txBox="1">
            <a:spLocks noGrp="1"/>
          </p:cNvSpPr>
          <p:nvPr>
            <p:ph type="ftr" sz="quarter" idx="5"/>
          </p:nvPr>
        </p:nvSpPr>
        <p:spPr>
          <a:prstGeom prst="rect">
            <a:avLst/>
          </a:prstGeom>
        </p:spPr>
        <p:txBody>
          <a:bodyPr vert="horz" wrap="square" lIns="0" tIns="635" rIns="0" bIns="0" rtlCol="0">
            <a:spAutoFit/>
          </a:bodyPr>
          <a:lstStyle/>
          <a:p>
            <a:pPr marL="12700">
              <a:lnSpc>
                <a:spcPct val="100000"/>
              </a:lnSpc>
              <a:spcBef>
                <a:spcPts val="5"/>
              </a:spcBef>
            </a:pPr>
            <a:r>
              <a:rPr spc="-10" dirty="0"/>
              <a:t>UNCLASSIFIED</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07950">
              <a:lnSpc>
                <a:spcPct val="100000"/>
              </a:lnSpc>
            </a:pPr>
            <a:fld id="{81D60167-4931-47E6-BA6A-407CBD079E47}" type="slidenum">
              <a:rPr spc="-5" dirty="0"/>
              <a:t>2</a:t>
            </a:fld>
            <a:endParaRPr spc="-5" dirty="0"/>
          </a:p>
        </p:txBody>
      </p:sp>
      <p:sp>
        <p:nvSpPr>
          <p:cNvPr id="3" name="object 3"/>
          <p:cNvSpPr txBox="1"/>
          <p:nvPr/>
        </p:nvSpPr>
        <p:spPr>
          <a:xfrm>
            <a:off x="215836" y="1273556"/>
            <a:ext cx="8615045" cy="4791183"/>
          </a:xfrm>
          <a:prstGeom prst="rect">
            <a:avLst/>
          </a:prstGeom>
        </p:spPr>
        <p:txBody>
          <a:bodyPr vert="horz" wrap="square" lIns="0" tIns="13335" rIns="0" bIns="0" rtlCol="0">
            <a:spAutoFit/>
          </a:bodyPr>
          <a:lstStyle/>
          <a:p>
            <a:pPr marL="285750" indent="-285750">
              <a:buSzPct val="103000"/>
              <a:buFont typeface="Arial" panose="020B0604020202020204" pitchFamily="34" charset="0"/>
              <a:buChar char="•"/>
            </a:pPr>
            <a:r>
              <a:rPr lang="en-US" sz="1500" dirty="0">
                <a:solidFill>
                  <a:srgbClr val="000099"/>
                </a:solidFill>
                <a:latin typeface="Times New Roman" panose="02020603050405020304" pitchFamily="18" charset="0"/>
                <a:cs typeface="Times New Roman" panose="02020603050405020304" pitchFamily="18" charset="0"/>
              </a:rPr>
              <a:t>USMAP is a formal military training program that provides enlisted Active Duty and Reserve Army, Marine Corps, Coast Guard, and Navy Service members the opportunity to improve their job skills and to complete their civilian apprenticeship requirements while serving their country.  It is the largest registered apprenticeship program in the Department of Labor (</a:t>
            </a:r>
            <a:r>
              <a:rPr lang="en-US" sz="1500" dirty="0" err="1">
                <a:solidFill>
                  <a:srgbClr val="000099"/>
                </a:solidFill>
                <a:latin typeface="Times New Roman" panose="02020603050405020304" pitchFamily="18" charset="0"/>
                <a:cs typeface="Times New Roman" panose="02020603050405020304" pitchFamily="18" charset="0"/>
              </a:rPr>
              <a:t>DoL</a:t>
            </a:r>
            <a:r>
              <a:rPr lang="en-US" sz="1500" dirty="0">
                <a:solidFill>
                  <a:srgbClr val="000099"/>
                </a:solidFill>
                <a:latin typeface="Times New Roman" panose="02020603050405020304" pitchFamily="18" charset="0"/>
                <a:cs typeface="Times New Roman" panose="02020603050405020304" pitchFamily="18" charset="0"/>
              </a:rPr>
              <a:t>).</a:t>
            </a:r>
          </a:p>
          <a:p>
            <a:pPr marL="0" indent="0">
              <a:buSzPct val="103000"/>
              <a:buNone/>
            </a:pPr>
            <a:endParaRPr lang="en-US" sz="1500" dirty="0">
              <a:solidFill>
                <a:srgbClr val="000099"/>
              </a:solidFill>
              <a:latin typeface="Times New Roman" panose="02020603050405020304" pitchFamily="18" charset="0"/>
              <a:cs typeface="Times New Roman" panose="02020603050405020304" pitchFamily="18" charset="0"/>
            </a:endParaRPr>
          </a:p>
          <a:p>
            <a:pPr marL="285750" indent="-285750">
              <a:buSzPct val="103000"/>
              <a:buFont typeface="Arial" panose="020B0604020202020204" pitchFamily="34" charset="0"/>
              <a:buChar char="•"/>
            </a:pPr>
            <a:r>
              <a:rPr lang="en-US" sz="1500" dirty="0">
                <a:solidFill>
                  <a:srgbClr val="000099"/>
                </a:solidFill>
                <a:latin typeface="Times New Roman" panose="02020603050405020304" pitchFamily="18" charset="0"/>
                <a:cs typeface="Times New Roman" panose="02020603050405020304" pitchFamily="18" charset="0"/>
              </a:rPr>
              <a:t>A registered apprenticeship is a formalized, structured training program which combines on-the-job training (OJT) and related technical instruction. Completion of the program can help qualify members for employment in a recognized civilian occupation upon fulfillment of military service. </a:t>
            </a:r>
          </a:p>
          <a:p>
            <a:pPr marL="0" indent="0">
              <a:buSzPct val="103000"/>
              <a:buNone/>
            </a:pPr>
            <a:endParaRPr lang="en-US" sz="1500" dirty="0">
              <a:solidFill>
                <a:srgbClr val="000099"/>
              </a:solidFill>
              <a:latin typeface="Times New Roman" panose="02020603050405020304" pitchFamily="18" charset="0"/>
              <a:cs typeface="Times New Roman" panose="02020603050405020304" pitchFamily="18" charset="0"/>
            </a:endParaRPr>
          </a:p>
          <a:p>
            <a:pPr marL="0" marR="0" algn="just">
              <a:lnSpc>
                <a:spcPct val="107000"/>
              </a:lnSpc>
              <a:spcBef>
                <a:spcPts val="0"/>
              </a:spcBef>
              <a:spcAft>
                <a:spcPts val="800"/>
              </a:spcAft>
            </a:pPr>
            <a:r>
              <a:rPr lang="en-US" sz="1500" dirty="0">
                <a:solidFill>
                  <a:srgbClr val="000099"/>
                </a:solidFill>
                <a:effectLst/>
                <a:latin typeface="Times New Roman" panose="02020603050405020304" pitchFamily="18" charset="0"/>
                <a:ea typeface="Aptos" panose="020B0004020202020204" pitchFamily="34" charset="0"/>
              </a:rPr>
              <a:t>USMAP transforms active-duty enlisted service members into highly skilled </a:t>
            </a:r>
            <a:r>
              <a:rPr lang="en-US" sz="1500" dirty="0" err="1">
                <a:solidFill>
                  <a:srgbClr val="000099"/>
                </a:solidFill>
                <a:effectLst/>
                <a:latin typeface="Times New Roman" panose="02020603050405020304" pitchFamily="18" charset="0"/>
                <a:ea typeface="Aptos" panose="020B0004020202020204" pitchFamily="34" charset="0"/>
              </a:rPr>
              <a:t>journeyworkers</a:t>
            </a:r>
            <a:r>
              <a:rPr lang="en-US" sz="1500" dirty="0">
                <a:solidFill>
                  <a:srgbClr val="000099"/>
                </a:solidFill>
                <a:effectLst/>
                <a:latin typeface="Times New Roman" panose="02020603050405020304" pitchFamily="18" charset="0"/>
                <a:ea typeface="Aptos" panose="020B0004020202020204" pitchFamily="34" charset="0"/>
              </a:rPr>
              <a:t>, equipping them for successful civilian careers post-military service. By integrating on-the-job training with technical instruction, USMAP creates a skilled workforce ready to meet industry demands. This no-cost program allows service members to earn nationally recognized Department of Labor certificates while fulfilling their military duties, enhancing both their military occupational specialty and future employability. USMAP's long-standing partnership with the Department of Labor ensures that participants receive credentials valued by civilian employers, easing the transition from military to civilian life. Moreover, the program serves as a vital pipeline for the defense industrial base, supplying well-trained professionals to fill critical workforce needs. By aligning military experience with civilian job requirements, USMAP effectively bridges the gap between military service and civilian employment, reducing transition stress for separating service members and addressing crucial workforce shortages.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62FFB9-4C83-5968-A3AB-9484A9E3671D}"/>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61BCB353-F673-6920-F2EF-097A622B7243}"/>
              </a:ext>
            </a:extLst>
          </p:cNvPr>
          <p:cNvSpPr txBox="1">
            <a:spLocks noGrp="1"/>
          </p:cNvSpPr>
          <p:nvPr>
            <p:ph type="title"/>
          </p:nvPr>
        </p:nvSpPr>
        <p:spPr>
          <a:prstGeom prst="rect">
            <a:avLst/>
          </a:prstGeom>
        </p:spPr>
        <p:txBody>
          <a:bodyPr vert="horz" wrap="square" lIns="0" tIns="12700" rIns="0" bIns="0" rtlCol="0">
            <a:spAutoFit/>
          </a:bodyPr>
          <a:lstStyle/>
          <a:p>
            <a:pPr marL="948055">
              <a:lnSpc>
                <a:spcPct val="100000"/>
              </a:lnSpc>
              <a:spcBef>
                <a:spcPts val="100"/>
              </a:spcBef>
            </a:pPr>
            <a:r>
              <a:rPr dirty="0">
                <a:latin typeface="Times New Roman"/>
                <a:cs typeface="Times New Roman"/>
              </a:rPr>
              <a:t>Competency</a:t>
            </a:r>
            <a:r>
              <a:rPr spc="-35" dirty="0">
                <a:latin typeface="Times New Roman"/>
                <a:cs typeface="Times New Roman"/>
              </a:rPr>
              <a:t> </a:t>
            </a:r>
            <a:r>
              <a:rPr dirty="0">
                <a:latin typeface="Times New Roman"/>
                <a:cs typeface="Times New Roman"/>
              </a:rPr>
              <a:t>Based</a:t>
            </a:r>
            <a:r>
              <a:rPr spc="-15" dirty="0">
                <a:latin typeface="Times New Roman"/>
                <a:cs typeface="Times New Roman"/>
              </a:rPr>
              <a:t> </a:t>
            </a:r>
            <a:r>
              <a:rPr spc="-10" dirty="0">
                <a:latin typeface="Times New Roman"/>
                <a:cs typeface="Times New Roman"/>
              </a:rPr>
              <a:t>Process</a:t>
            </a:r>
          </a:p>
        </p:txBody>
      </p:sp>
      <p:pic>
        <p:nvPicPr>
          <p:cNvPr id="3" name="object 3">
            <a:extLst>
              <a:ext uri="{FF2B5EF4-FFF2-40B4-BE49-F238E27FC236}">
                <a16:creationId xmlns:a16="http://schemas.microsoft.com/office/drawing/2014/main" id="{99C1AE41-B760-9A69-0133-A50188D938BC}"/>
              </a:ext>
            </a:extLst>
          </p:cNvPr>
          <p:cNvPicPr/>
          <p:nvPr/>
        </p:nvPicPr>
        <p:blipFill>
          <a:blip r:embed="rId3" cstate="print"/>
          <a:stretch>
            <a:fillRect/>
          </a:stretch>
        </p:blipFill>
        <p:spPr>
          <a:xfrm>
            <a:off x="89915" y="36576"/>
            <a:ext cx="833628" cy="854963"/>
          </a:xfrm>
          <a:prstGeom prst="rect">
            <a:avLst/>
          </a:prstGeom>
        </p:spPr>
      </p:pic>
      <p:sp>
        <p:nvSpPr>
          <p:cNvPr id="4" name="object 4">
            <a:extLst>
              <a:ext uri="{FF2B5EF4-FFF2-40B4-BE49-F238E27FC236}">
                <a16:creationId xmlns:a16="http://schemas.microsoft.com/office/drawing/2014/main" id="{853423BF-BA60-8315-6A29-0DFFEF6D404C}"/>
              </a:ext>
            </a:extLst>
          </p:cNvPr>
          <p:cNvSpPr txBox="1"/>
          <p:nvPr/>
        </p:nvSpPr>
        <p:spPr>
          <a:xfrm>
            <a:off x="368452" y="1162763"/>
            <a:ext cx="8352155" cy="1036822"/>
          </a:xfrm>
          <a:prstGeom prst="rect">
            <a:avLst/>
          </a:prstGeom>
        </p:spPr>
        <p:txBody>
          <a:bodyPr vert="horz" wrap="square" lIns="0" tIns="114935" rIns="0" bIns="0" rtlCol="0">
            <a:spAutoFit/>
          </a:bodyPr>
          <a:lstStyle/>
          <a:p>
            <a:pPr marL="12700" marR="5080">
              <a:spcBef>
                <a:spcPts val="720"/>
              </a:spcBef>
            </a:pPr>
            <a:r>
              <a:rPr lang="en-US" sz="1800" b="1" kern="1200" dirty="0">
                <a:solidFill>
                  <a:srgbClr val="000099"/>
                </a:solidFill>
                <a:effectLst/>
                <a:latin typeface="Times New Roman" panose="02020603050405020304" pitchFamily="18" charset="0"/>
                <a:ea typeface="Times New Roman" panose="02020603050405020304" pitchFamily="18" charset="0"/>
                <a:cs typeface="Times New Roman" panose="02020603050405020304" pitchFamily="18" charset="0"/>
              </a:rPr>
              <a:t>Once you receive your approval email, log back into your record.  Select “Active Enrollment” from drop down menu under “My Enrollments”.</a:t>
            </a:r>
            <a:endParaRPr lang="en-US" sz="1800" dirty="0">
              <a:solidFill>
                <a:srgbClr val="000099"/>
              </a:solidFill>
              <a:effectLst/>
              <a:latin typeface="Calibri" panose="020F0502020204030204" pitchFamily="34" charset="0"/>
              <a:ea typeface="Calibri" panose="020F0502020204030204" pitchFamily="34" charset="0"/>
              <a:cs typeface="Times New Roman" panose="02020603050405020304" pitchFamily="18" charset="0"/>
            </a:endParaRPr>
          </a:p>
          <a:p>
            <a:pPr marL="12700" marR="5080">
              <a:lnSpc>
                <a:spcPct val="100000"/>
              </a:lnSpc>
              <a:spcBef>
                <a:spcPts val="720"/>
              </a:spcBef>
            </a:pPr>
            <a:endParaRPr sz="1800" dirty="0">
              <a:latin typeface="Times New Roman"/>
              <a:cs typeface="Times New Roman"/>
            </a:endParaRPr>
          </a:p>
        </p:txBody>
      </p:sp>
      <p:sp>
        <p:nvSpPr>
          <p:cNvPr id="10" name="object 10">
            <a:extLst>
              <a:ext uri="{FF2B5EF4-FFF2-40B4-BE49-F238E27FC236}">
                <a16:creationId xmlns:a16="http://schemas.microsoft.com/office/drawing/2014/main" id="{CC339888-B477-23C7-D357-05063E9FB6EE}"/>
              </a:ext>
            </a:extLst>
          </p:cNvPr>
          <p:cNvSpPr txBox="1">
            <a:spLocks noGrp="1"/>
          </p:cNvSpPr>
          <p:nvPr>
            <p:ph type="ftr" sz="quarter" idx="5"/>
          </p:nvPr>
        </p:nvSpPr>
        <p:spPr>
          <a:prstGeom prst="rect">
            <a:avLst/>
          </a:prstGeom>
        </p:spPr>
        <p:txBody>
          <a:bodyPr vert="horz" wrap="square" lIns="0" tIns="635" rIns="0" bIns="0" rtlCol="0">
            <a:spAutoFit/>
          </a:bodyPr>
          <a:lstStyle/>
          <a:p>
            <a:pPr marL="12700">
              <a:lnSpc>
                <a:spcPct val="100000"/>
              </a:lnSpc>
              <a:spcBef>
                <a:spcPts val="5"/>
              </a:spcBef>
            </a:pPr>
            <a:r>
              <a:rPr spc="-10" dirty="0"/>
              <a:t>UNCLASSIFIED</a:t>
            </a:r>
          </a:p>
        </p:txBody>
      </p:sp>
      <p:sp>
        <p:nvSpPr>
          <p:cNvPr id="11" name="object 11">
            <a:extLst>
              <a:ext uri="{FF2B5EF4-FFF2-40B4-BE49-F238E27FC236}">
                <a16:creationId xmlns:a16="http://schemas.microsoft.com/office/drawing/2014/main" id="{2BBB55AC-AE62-E852-CEE3-BDE79AB9B515}"/>
              </a:ext>
            </a:extLst>
          </p:cNvPr>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20</a:t>
            </a:fld>
            <a:endParaRPr spc="-25" dirty="0"/>
          </a:p>
        </p:txBody>
      </p:sp>
      <p:pic>
        <p:nvPicPr>
          <p:cNvPr id="12" name="Picture 11">
            <a:extLst>
              <a:ext uri="{FF2B5EF4-FFF2-40B4-BE49-F238E27FC236}">
                <a16:creationId xmlns:a16="http://schemas.microsoft.com/office/drawing/2014/main" id="{64ABC006-F5F4-4513-A298-9A2178582B3A}"/>
              </a:ext>
            </a:extLst>
          </p:cNvPr>
          <p:cNvPicPr>
            <a:picLocks noChangeAspect="1"/>
          </p:cNvPicPr>
          <p:nvPr/>
        </p:nvPicPr>
        <p:blipFill>
          <a:blip r:embed="rId4">
            <a:extLst>
              <a:ext uri="{28A0092B-C50C-407E-A947-70E740481C1C}">
                <a14:useLocalDpi xmlns:a14="http://schemas.microsoft.com/office/drawing/2010/main" val="0"/>
              </a:ext>
            </a:extLst>
          </a:blip>
          <a:srcRect b="18582"/>
          <a:stretch>
            <a:fillRect/>
          </a:stretch>
        </p:blipFill>
        <p:spPr bwMode="auto">
          <a:xfrm>
            <a:off x="3124200" y="2056931"/>
            <a:ext cx="1838325" cy="2312670"/>
          </a:xfrm>
          <a:prstGeom prst="rect">
            <a:avLst/>
          </a:prstGeom>
          <a:noFill/>
          <a:ln>
            <a:noFill/>
          </a:ln>
        </p:spPr>
      </p:pic>
      <p:sp>
        <p:nvSpPr>
          <p:cNvPr id="14" name="Left Arrow 6">
            <a:extLst>
              <a:ext uri="{FF2B5EF4-FFF2-40B4-BE49-F238E27FC236}">
                <a16:creationId xmlns:a16="http://schemas.microsoft.com/office/drawing/2014/main" id="{708247D2-F124-8983-DD7B-7BED3F764C06}"/>
              </a:ext>
            </a:extLst>
          </p:cNvPr>
          <p:cNvSpPr>
            <a:spLocks noChangeArrowheads="1"/>
          </p:cNvSpPr>
          <p:nvPr/>
        </p:nvSpPr>
        <p:spPr bwMode="auto">
          <a:xfrm rot="10800000">
            <a:off x="2743200" y="3792682"/>
            <a:ext cx="495300" cy="175260"/>
          </a:xfrm>
          <a:prstGeom prst="leftArrow">
            <a:avLst>
              <a:gd name="adj1" fmla="val 50000"/>
              <a:gd name="adj2" fmla="val 17637"/>
            </a:avLst>
          </a:prstGeom>
          <a:solidFill>
            <a:srgbClr val="FF0000"/>
          </a:solidFill>
          <a:ln w="12700" algn="ctr">
            <a:solidFill>
              <a:srgbClr val="41719C"/>
            </a:solidFill>
            <a:miter lim="800000"/>
            <a:headEnd/>
            <a:tailEnd/>
          </a:ln>
        </p:spPr>
        <p:txBody>
          <a:bodyPr rot="0" vert="horz" wrap="square" lIns="91440" tIns="45720" rIns="91440" bIns="45720" anchor="ctr" anchorCtr="0" upright="1">
            <a:noAutofit/>
          </a:bodyPr>
          <a:lstStyle/>
          <a:p>
            <a:endParaRPr lang="en-US"/>
          </a:p>
        </p:txBody>
      </p:sp>
      <p:sp>
        <p:nvSpPr>
          <p:cNvPr id="6" name="TextBox 5">
            <a:extLst>
              <a:ext uri="{FF2B5EF4-FFF2-40B4-BE49-F238E27FC236}">
                <a16:creationId xmlns:a16="http://schemas.microsoft.com/office/drawing/2014/main" id="{BA8C1369-B887-38E7-28C1-873ADCCE83A0}"/>
              </a:ext>
            </a:extLst>
          </p:cNvPr>
          <p:cNvSpPr txBox="1"/>
          <p:nvPr/>
        </p:nvSpPr>
        <p:spPr>
          <a:xfrm>
            <a:off x="465061" y="4303799"/>
            <a:ext cx="8213878" cy="709233"/>
          </a:xfrm>
          <a:prstGeom prst="rect">
            <a:avLst/>
          </a:prstGeom>
          <a:noFill/>
        </p:spPr>
        <p:txBody>
          <a:bodyPr wrap="square">
            <a:spAutoFit/>
          </a:bodyPr>
          <a:lstStyle/>
          <a:p>
            <a:pPr marL="0" marR="0">
              <a:lnSpc>
                <a:spcPct val="115000"/>
              </a:lnSpc>
              <a:spcAft>
                <a:spcPts val="1000"/>
              </a:spcAft>
              <a:tabLst>
                <a:tab pos="5543550" algn="l"/>
              </a:tabLst>
            </a:pPr>
            <a:r>
              <a:rPr lang="en-US" sz="1800" kern="1200" dirty="0">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rPr>
              <a:t>When you click on “Active Enrollment” the next screen is where you enter your Supervisor’s and Final Approver’s email. Then click “Edit Emails”.  </a:t>
            </a:r>
            <a:endParaRPr lang="en-US" sz="1800" dirty="0">
              <a:solidFill>
                <a:srgbClr val="000099"/>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descr="Graphical user interface, application, Word&#10;&#10;Description automatically generated">
            <a:extLst>
              <a:ext uri="{FF2B5EF4-FFF2-40B4-BE49-F238E27FC236}">
                <a16:creationId xmlns:a16="http://schemas.microsoft.com/office/drawing/2014/main" id="{AF6BA7D7-828A-63FA-9F39-2179B862853D}"/>
              </a:ext>
            </a:extLst>
          </p:cNvPr>
          <p:cNvPicPr>
            <a:picLocks noChangeAspect="1"/>
          </p:cNvPicPr>
          <p:nvPr/>
        </p:nvPicPr>
        <p:blipFill rotWithShape="1">
          <a:blip r:embed="rId5"/>
          <a:srcRect l="60981" t="42024" r="12150" b="35761"/>
          <a:stretch/>
        </p:blipFill>
        <p:spPr bwMode="auto">
          <a:xfrm>
            <a:off x="1330806" y="5202034"/>
            <a:ext cx="6822594" cy="1364615"/>
          </a:xfrm>
          <a:prstGeom prst="rect">
            <a:avLst/>
          </a:prstGeom>
          <a:ln>
            <a:noFill/>
          </a:ln>
          <a:extLst>
            <a:ext uri="{53640926-AAD7-44D8-BBD7-CCE9431645EC}">
              <a14:shadowObscured xmlns:a14="http://schemas.microsoft.com/office/drawing/2010/main"/>
            </a:ext>
          </a:extLst>
        </p:spPr>
      </p:pic>
      <p:sp>
        <p:nvSpPr>
          <p:cNvPr id="8" name="Text Box 1">
            <a:extLst>
              <a:ext uri="{FF2B5EF4-FFF2-40B4-BE49-F238E27FC236}">
                <a16:creationId xmlns:a16="http://schemas.microsoft.com/office/drawing/2014/main" id="{0EA43652-72B1-C155-E3DA-F616849F680E}"/>
              </a:ext>
            </a:extLst>
          </p:cNvPr>
          <p:cNvSpPr txBox="1"/>
          <p:nvPr/>
        </p:nvSpPr>
        <p:spPr>
          <a:xfrm>
            <a:off x="2667000" y="5563026"/>
            <a:ext cx="1371600" cy="231775"/>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Aft>
                <a:spcPts val="100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Left Arrow 6">
            <a:extLst>
              <a:ext uri="{FF2B5EF4-FFF2-40B4-BE49-F238E27FC236}">
                <a16:creationId xmlns:a16="http://schemas.microsoft.com/office/drawing/2014/main" id="{4C63EBD8-9274-496F-98DC-12395400DD1D}"/>
              </a:ext>
            </a:extLst>
          </p:cNvPr>
          <p:cNvSpPr>
            <a:spLocks noChangeArrowheads="1"/>
          </p:cNvSpPr>
          <p:nvPr/>
        </p:nvSpPr>
        <p:spPr bwMode="auto">
          <a:xfrm rot="10800000">
            <a:off x="3124200" y="6248400"/>
            <a:ext cx="495300" cy="175260"/>
          </a:xfrm>
          <a:prstGeom prst="leftArrow">
            <a:avLst>
              <a:gd name="adj1" fmla="val 50000"/>
              <a:gd name="adj2" fmla="val 17637"/>
            </a:avLst>
          </a:prstGeom>
          <a:solidFill>
            <a:srgbClr val="FF0000"/>
          </a:solidFill>
          <a:ln w="12700" algn="ctr">
            <a:solidFill>
              <a:srgbClr val="41719C"/>
            </a:solidFill>
            <a:miter lim="800000"/>
            <a:headEnd/>
            <a:tailEnd/>
          </a:ln>
        </p:spPr>
        <p:txBody>
          <a:bodyPr rot="0" vert="horz" wrap="square" lIns="91440" tIns="45720" rIns="91440" bIns="45720" anchor="ctr" anchorCtr="0" upright="1">
            <a:noAutofit/>
          </a:bodyPr>
          <a:lstStyle/>
          <a:p>
            <a:endParaRPr lang="en-US"/>
          </a:p>
        </p:txBody>
      </p:sp>
    </p:spTree>
    <p:extLst>
      <p:ext uri="{BB962C8B-B14F-4D97-AF65-F5344CB8AC3E}">
        <p14:creationId xmlns:p14="http://schemas.microsoft.com/office/powerpoint/2010/main" val="1525176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raphical user interface, application&#10;&#10;Description automatically generated">
            <a:extLst>
              <a:ext uri="{FF2B5EF4-FFF2-40B4-BE49-F238E27FC236}">
                <a16:creationId xmlns:a16="http://schemas.microsoft.com/office/drawing/2014/main" id="{FC884431-8040-AC91-9567-46351D49679F}"/>
              </a:ext>
            </a:extLst>
          </p:cNvPr>
          <p:cNvPicPr>
            <a:picLocks noChangeAspect="1"/>
          </p:cNvPicPr>
          <p:nvPr/>
        </p:nvPicPr>
        <p:blipFill rotWithShape="1">
          <a:blip r:embed="rId2"/>
          <a:srcRect l="62216" t="28911" r="16656" b="49204"/>
          <a:stretch/>
        </p:blipFill>
        <p:spPr bwMode="auto">
          <a:xfrm>
            <a:off x="1371600" y="1972369"/>
            <a:ext cx="6153515" cy="1792816"/>
          </a:xfrm>
          <a:prstGeom prst="rect">
            <a:avLst/>
          </a:prstGeom>
          <a:ln>
            <a:noFill/>
          </a:ln>
          <a:extLst>
            <a:ext uri="{53640926-AAD7-44D8-BBD7-CCE9431645EC}">
              <a14:shadowObscured xmlns:a14="http://schemas.microsoft.com/office/drawing/2010/main"/>
            </a:ext>
          </a:extLst>
        </p:spPr>
      </p:pic>
      <p:sp>
        <p:nvSpPr>
          <p:cNvPr id="2" name="object 2"/>
          <p:cNvSpPr txBox="1">
            <a:spLocks noGrp="1"/>
          </p:cNvSpPr>
          <p:nvPr>
            <p:ph type="title"/>
          </p:nvPr>
        </p:nvSpPr>
        <p:spPr>
          <a:prstGeom prst="rect">
            <a:avLst/>
          </a:prstGeom>
        </p:spPr>
        <p:txBody>
          <a:bodyPr vert="horz" wrap="square" lIns="0" tIns="12700" rIns="0" bIns="0" rtlCol="0">
            <a:spAutoFit/>
          </a:bodyPr>
          <a:lstStyle/>
          <a:p>
            <a:pPr marL="948055">
              <a:lnSpc>
                <a:spcPct val="100000"/>
              </a:lnSpc>
              <a:spcBef>
                <a:spcPts val="100"/>
              </a:spcBef>
            </a:pPr>
            <a:r>
              <a:rPr dirty="0">
                <a:latin typeface="Times New Roman"/>
                <a:cs typeface="Times New Roman"/>
              </a:rPr>
              <a:t>Competency</a:t>
            </a:r>
            <a:r>
              <a:rPr spc="-35" dirty="0">
                <a:latin typeface="Times New Roman"/>
                <a:cs typeface="Times New Roman"/>
              </a:rPr>
              <a:t> </a:t>
            </a:r>
            <a:r>
              <a:rPr dirty="0">
                <a:latin typeface="Times New Roman"/>
                <a:cs typeface="Times New Roman"/>
              </a:rPr>
              <a:t>Based</a:t>
            </a:r>
            <a:r>
              <a:rPr spc="-15" dirty="0">
                <a:latin typeface="Times New Roman"/>
                <a:cs typeface="Times New Roman"/>
              </a:rPr>
              <a:t> </a:t>
            </a:r>
            <a:r>
              <a:rPr spc="-10" dirty="0">
                <a:latin typeface="Times New Roman"/>
                <a:cs typeface="Times New Roman"/>
              </a:rPr>
              <a:t>Process</a:t>
            </a:r>
          </a:p>
        </p:txBody>
      </p:sp>
      <p:pic>
        <p:nvPicPr>
          <p:cNvPr id="3" name="object 3"/>
          <p:cNvPicPr/>
          <p:nvPr/>
        </p:nvPicPr>
        <p:blipFill>
          <a:blip r:embed="rId3" cstate="print"/>
          <a:stretch>
            <a:fillRect/>
          </a:stretch>
        </p:blipFill>
        <p:spPr>
          <a:xfrm>
            <a:off x="89915" y="36576"/>
            <a:ext cx="833628" cy="854963"/>
          </a:xfrm>
          <a:prstGeom prst="rect">
            <a:avLst/>
          </a:prstGeom>
        </p:spPr>
      </p:pic>
      <p:sp>
        <p:nvSpPr>
          <p:cNvPr id="4" name="object 4"/>
          <p:cNvSpPr txBox="1"/>
          <p:nvPr/>
        </p:nvSpPr>
        <p:spPr>
          <a:xfrm>
            <a:off x="368452" y="1162763"/>
            <a:ext cx="8598124" cy="975267"/>
          </a:xfrm>
          <a:prstGeom prst="rect">
            <a:avLst/>
          </a:prstGeom>
        </p:spPr>
        <p:txBody>
          <a:bodyPr vert="horz" wrap="square" lIns="0" tIns="114935" rIns="0" bIns="0" rtlCol="0">
            <a:spAutoFit/>
          </a:bodyPr>
          <a:lstStyle/>
          <a:p>
            <a:pPr marL="3201035">
              <a:lnSpc>
                <a:spcPct val="100000"/>
              </a:lnSpc>
              <a:spcBef>
                <a:spcPts val="905"/>
              </a:spcBef>
            </a:pPr>
            <a:r>
              <a:rPr sz="2000" b="1" dirty="0">
                <a:solidFill>
                  <a:srgbClr val="000099"/>
                </a:solidFill>
                <a:latin typeface="Times New Roman"/>
                <a:cs typeface="Times New Roman"/>
              </a:rPr>
              <a:t>Once</a:t>
            </a:r>
            <a:r>
              <a:rPr sz="2000" b="1" spc="-30" dirty="0">
                <a:solidFill>
                  <a:srgbClr val="000099"/>
                </a:solidFill>
                <a:latin typeface="Times New Roman"/>
                <a:cs typeface="Times New Roman"/>
              </a:rPr>
              <a:t> </a:t>
            </a:r>
            <a:r>
              <a:rPr sz="2000" b="1" spc="-10" dirty="0">
                <a:solidFill>
                  <a:srgbClr val="000099"/>
                </a:solidFill>
                <a:latin typeface="Times New Roman"/>
                <a:cs typeface="Times New Roman"/>
              </a:rPr>
              <a:t>Enrolled</a:t>
            </a:r>
            <a:endParaRPr sz="2000" dirty="0">
              <a:latin typeface="Times New Roman"/>
              <a:cs typeface="Times New Roman"/>
            </a:endParaRPr>
          </a:p>
          <a:p>
            <a:pPr marL="12700" marR="5080">
              <a:lnSpc>
                <a:spcPct val="100000"/>
              </a:lnSpc>
              <a:spcBef>
                <a:spcPts val="720"/>
              </a:spcBef>
            </a:pPr>
            <a:r>
              <a:rPr sz="1500" dirty="0">
                <a:solidFill>
                  <a:srgbClr val="000099"/>
                </a:solidFill>
                <a:latin typeface="Times New Roman"/>
                <a:cs typeface="Times New Roman"/>
              </a:rPr>
              <a:t>This</a:t>
            </a:r>
            <a:r>
              <a:rPr sz="1500" spc="-20" dirty="0">
                <a:solidFill>
                  <a:srgbClr val="000099"/>
                </a:solidFill>
                <a:latin typeface="Times New Roman"/>
                <a:cs typeface="Times New Roman"/>
              </a:rPr>
              <a:t> </a:t>
            </a:r>
            <a:r>
              <a:rPr sz="1500" dirty="0">
                <a:solidFill>
                  <a:srgbClr val="000099"/>
                </a:solidFill>
                <a:latin typeface="Times New Roman"/>
                <a:cs typeface="Times New Roman"/>
              </a:rPr>
              <a:t>is where you</a:t>
            </a:r>
            <a:r>
              <a:rPr sz="1500" spc="-30" dirty="0">
                <a:solidFill>
                  <a:srgbClr val="000099"/>
                </a:solidFill>
                <a:latin typeface="Times New Roman"/>
                <a:cs typeface="Times New Roman"/>
              </a:rPr>
              <a:t> </a:t>
            </a:r>
            <a:r>
              <a:rPr sz="1500" dirty="0">
                <a:solidFill>
                  <a:srgbClr val="000099"/>
                </a:solidFill>
                <a:latin typeface="Times New Roman"/>
                <a:cs typeface="Times New Roman"/>
              </a:rPr>
              <a:t>need</a:t>
            </a:r>
            <a:r>
              <a:rPr sz="1500" spc="-5" dirty="0">
                <a:solidFill>
                  <a:srgbClr val="000099"/>
                </a:solidFill>
                <a:latin typeface="Times New Roman"/>
                <a:cs typeface="Times New Roman"/>
              </a:rPr>
              <a:t> </a:t>
            </a:r>
            <a:r>
              <a:rPr sz="1500" dirty="0">
                <a:solidFill>
                  <a:srgbClr val="000099"/>
                </a:solidFill>
                <a:latin typeface="Times New Roman"/>
                <a:cs typeface="Times New Roman"/>
              </a:rPr>
              <a:t>to</a:t>
            </a:r>
            <a:r>
              <a:rPr sz="1500" spc="-10" dirty="0">
                <a:solidFill>
                  <a:srgbClr val="000099"/>
                </a:solidFill>
                <a:latin typeface="Times New Roman"/>
                <a:cs typeface="Times New Roman"/>
              </a:rPr>
              <a:t> </a:t>
            </a:r>
            <a:r>
              <a:rPr sz="1500" dirty="0">
                <a:solidFill>
                  <a:srgbClr val="000099"/>
                </a:solidFill>
                <a:latin typeface="Times New Roman"/>
                <a:cs typeface="Times New Roman"/>
              </a:rPr>
              <a:t>enter</a:t>
            </a:r>
            <a:r>
              <a:rPr sz="1500" spc="-10" dirty="0">
                <a:solidFill>
                  <a:srgbClr val="000099"/>
                </a:solidFill>
                <a:latin typeface="Times New Roman"/>
                <a:cs typeface="Times New Roman"/>
              </a:rPr>
              <a:t> </a:t>
            </a:r>
            <a:r>
              <a:rPr sz="1500" dirty="0">
                <a:solidFill>
                  <a:srgbClr val="000099"/>
                </a:solidFill>
                <a:latin typeface="Times New Roman"/>
                <a:cs typeface="Times New Roman"/>
              </a:rPr>
              <a:t>your</a:t>
            </a:r>
            <a:r>
              <a:rPr sz="1500" spc="-30" dirty="0">
                <a:solidFill>
                  <a:srgbClr val="000099"/>
                </a:solidFill>
                <a:latin typeface="Times New Roman"/>
                <a:cs typeface="Times New Roman"/>
              </a:rPr>
              <a:t> </a:t>
            </a:r>
            <a:r>
              <a:rPr lang="en-US" sz="1500" spc="-30" dirty="0">
                <a:solidFill>
                  <a:srgbClr val="000099"/>
                </a:solidFill>
                <a:latin typeface="Times New Roman"/>
                <a:cs typeface="Times New Roman"/>
              </a:rPr>
              <a:t>current </a:t>
            </a:r>
            <a:r>
              <a:rPr sz="1500" dirty="0">
                <a:solidFill>
                  <a:srgbClr val="000099"/>
                </a:solidFill>
                <a:latin typeface="Times New Roman"/>
                <a:cs typeface="Times New Roman"/>
              </a:rPr>
              <a:t>Supervisor’s</a:t>
            </a:r>
            <a:r>
              <a:rPr sz="1500" spc="-10" dirty="0">
                <a:solidFill>
                  <a:srgbClr val="000099"/>
                </a:solidFill>
                <a:latin typeface="Times New Roman"/>
                <a:cs typeface="Times New Roman"/>
              </a:rPr>
              <a:t> </a:t>
            </a:r>
            <a:r>
              <a:rPr sz="1500" dirty="0">
                <a:solidFill>
                  <a:srgbClr val="000099"/>
                </a:solidFill>
                <a:latin typeface="Times New Roman"/>
                <a:cs typeface="Times New Roman"/>
              </a:rPr>
              <a:t>and</a:t>
            </a:r>
            <a:r>
              <a:rPr sz="1500" spc="10" dirty="0">
                <a:solidFill>
                  <a:srgbClr val="000099"/>
                </a:solidFill>
                <a:latin typeface="Times New Roman"/>
                <a:cs typeface="Times New Roman"/>
              </a:rPr>
              <a:t> </a:t>
            </a:r>
            <a:r>
              <a:rPr sz="1500" spc="-10" dirty="0">
                <a:solidFill>
                  <a:srgbClr val="000099"/>
                </a:solidFill>
                <a:latin typeface="Times New Roman"/>
                <a:cs typeface="Times New Roman"/>
              </a:rPr>
              <a:t>Final</a:t>
            </a:r>
            <a:r>
              <a:rPr sz="1500" spc="-110" dirty="0">
                <a:solidFill>
                  <a:srgbClr val="000099"/>
                </a:solidFill>
                <a:latin typeface="Times New Roman"/>
                <a:cs typeface="Times New Roman"/>
              </a:rPr>
              <a:t> </a:t>
            </a:r>
            <a:r>
              <a:rPr sz="1500" dirty="0">
                <a:solidFill>
                  <a:srgbClr val="000099"/>
                </a:solidFill>
                <a:latin typeface="Times New Roman"/>
                <a:cs typeface="Times New Roman"/>
              </a:rPr>
              <a:t>Approver’s</a:t>
            </a:r>
            <a:r>
              <a:rPr sz="1500" spc="-10" dirty="0">
                <a:solidFill>
                  <a:srgbClr val="000099"/>
                </a:solidFill>
                <a:latin typeface="Times New Roman"/>
                <a:cs typeface="Times New Roman"/>
              </a:rPr>
              <a:t> </a:t>
            </a:r>
            <a:r>
              <a:rPr sz="1500" dirty="0">
                <a:solidFill>
                  <a:srgbClr val="000099"/>
                </a:solidFill>
                <a:latin typeface="Times New Roman"/>
                <a:cs typeface="Times New Roman"/>
              </a:rPr>
              <a:t>email.</a:t>
            </a:r>
            <a:r>
              <a:rPr sz="1500" spc="459" dirty="0">
                <a:solidFill>
                  <a:srgbClr val="000099"/>
                </a:solidFill>
                <a:latin typeface="Times New Roman"/>
                <a:cs typeface="Times New Roman"/>
              </a:rPr>
              <a:t> </a:t>
            </a:r>
            <a:r>
              <a:rPr sz="1500" dirty="0">
                <a:solidFill>
                  <a:srgbClr val="000099"/>
                </a:solidFill>
                <a:latin typeface="Times New Roman"/>
                <a:cs typeface="Times New Roman"/>
              </a:rPr>
              <a:t>Ensure</a:t>
            </a:r>
            <a:r>
              <a:rPr sz="1500" spc="-10" dirty="0">
                <a:solidFill>
                  <a:srgbClr val="000099"/>
                </a:solidFill>
                <a:latin typeface="Times New Roman"/>
                <a:cs typeface="Times New Roman"/>
              </a:rPr>
              <a:t> </a:t>
            </a:r>
            <a:r>
              <a:rPr sz="1500" spc="-25" dirty="0">
                <a:solidFill>
                  <a:srgbClr val="000099"/>
                </a:solidFill>
                <a:latin typeface="Times New Roman"/>
                <a:cs typeface="Times New Roman"/>
              </a:rPr>
              <a:t>you </a:t>
            </a:r>
            <a:r>
              <a:rPr sz="1500" dirty="0">
                <a:solidFill>
                  <a:srgbClr val="000099"/>
                </a:solidFill>
                <a:latin typeface="Times New Roman"/>
                <a:cs typeface="Times New Roman"/>
              </a:rPr>
              <a:t>type</a:t>
            </a:r>
            <a:r>
              <a:rPr sz="1500" spc="-30" dirty="0">
                <a:solidFill>
                  <a:srgbClr val="000099"/>
                </a:solidFill>
                <a:latin typeface="Times New Roman"/>
                <a:cs typeface="Times New Roman"/>
              </a:rPr>
              <a:t> </a:t>
            </a:r>
            <a:r>
              <a:rPr sz="1500" dirty="0">
                <a:solidFill>
                  <a:srgbClr val="000099"/>
                </a:solidFill>
                <a:latin typeface="Times New Roman"/>
                <a:cs typeface="Times New Roman"/>
              </a:rPr>
              <a:t>it</a:t>
            </a:r>
            <a:r>
              <a:rPr sz="1500" spc="-10" dirty="0">
                <a:solidFill>
                  <a:srgbClr val="000099"/>
                </a:solidFill>
                <a:latin typeface="Times New Roman"/>
                <a:cs typeface="Times New Roman"/>
              </a:rPr>
              <a:t> </a:t>
            </a:r>
            <a:r>
              <a:rPr sz="1500" dirty="0">
                <a:solidFill>
                  <a:srgbClr val="000099"/>
                </a:solidFill>
                <a:latin typeface="Times New Roman"/>
                <a:cs typeface="Times New Roman"/>
              </a:rPr>
              <a:t>correctly.</a:t>
            </a:r>
            <a:r>
              <a:rPr sz="1500" spc="370" dirty="0">
                <a:solidFill>
                  <a:srgbClr val="000099"/>
                </a:solidFill>
                <a:latin typeface="Times New Roman"/>
                <a:cs typeface="Times New Roman"/>
              </a:rPr>
              <a:t> </a:t>
            </a:r>
            <a:endParaRPr sz="1500" dirty="0">
              <a:latin typeface="Times New Roman"/>
              <a:cs typeface="Times New Roman"/>
            </a:endParaRPr>
          </a:p>
        </p:txBody>
      </p:sp>
      <p:sp>
        <p:nvSpPr>
          <p:cNvPr id="7" name="object 7"/>
          <p:cNvSpPr/>
          <p:nvPr/>
        </p:nvSpPr>
        <p:spPr>
          <a:xfrm>
            <a:off x="5943600" y="3110626"/>
            <a:ext cx="509270" cy="160020"/>
          </a:xfrm>
          <a:custGeom>
            <a:avLst/>
            <a:gdLst/>
            <a:ahLst/>
            <a:cxnLst/>
            <a:rect l="l" t="t" r="r" b="b"/>
            <a:pathLst>
              <a:path w="509270" h="160020">
                <a:moveTo>
                  <a:pt x="477278" y="0"/>
                </a:moveTo>
                <a:lnTo>
                  <a:pt x="477278" y="40005"/>
                </a:lnTo>
                <a:lnTo>
                  <a:pt x="0" y="40005"/>
                </a:lnTo>
                <a:lnTo>
                  <a:pt x="0" y="120015"/>
                </a:lnTo>
                <a:lnTo>
                  <a:pt x="477278" y="120015"/>
                </a:lnTo>
                <a:lnTo>
                  <a:pt x="477278" y="160020"/>
                </a:lnTo>
                <a:lnTo>
                  <a:pt x="509015" y="80010"/>
                </a:lnTo>
                <a:lnTo>
                  <a:pt x="477278" y="0"/>
                </a:lnTo>
                <a:close/>
              </a:path>
            </a:pathLst>
          </a:custGeom>
          <a:solidFill>
            <a:srgbClr val="FF0000"/>
          </a:solidFill>
        </p:spPr>
        <p:txBody>
          <a:bodyPr wrap="square" lIns="0" tIns="0" rIns="0" bIns="0" rtlCol="0"/>
          <a:lstStyle/>
          <a:p>
            <a:endParaRPr/>
          </a:p>
        </p:txBody>
      </p:sp>
      <p:sp>
        <p:nvSpPr>
          <p:cNvPr id="10" name="object 10"/>
          <p:cNvSpPr txBox="1">
            <a:spLocks noGrp="1"/>
          </p:cNvSpPr>
          <p:nvPr>
            <p:ph type="ftr" sz="quarter" idx="5"/>
          </p:nvPr>
        </p:nvSpPr>
        <p:spPr>
          <a:prstGeom prst="rect">
            <a:avLst/>
          </a:prstGeom>
        </p:spPr>
        <p:txBody>
          <a:bodyPr vert="horz" wrap="square" lIns="0" tIns="635" rIns="0" bIns="0" rtlCol="0">
            <a:spAutoFit/>
          </a:bodyPr>
          <a:lstStyle/>
          <a:p>
            <a:pPr marL="12700">
              <a:lnSpc>
                <a:spcPct val="100000"/>
              </a:lnSpc>
              <a:spcBef>
                <a:spcPts val="5"/>
              </a:spcBef>
            </a:pPr>
            <a:r>
              <a:rPr spc="-10" dirty="0"/>
              <a:t>UNCLASSIFIED</a:t>
            </a: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21</a:t>
            </a:fld>
            <a:endParaRPr spc="-25" dirty="0"/>
          </a:p>
        </p:txBody>
      </p:sp>
      <p:sp>
        <p:nvSpPr>
          <p:cNvPr id="13" name="object 9">
            <a:extLst>
              <a:ext uri="{FF2B5EF4-FFF2-40B4-BE49-F238E27FC236}">
                <a16:creationId xmlns:a16="http://schemas.microsoft.com/office/drawing/2014/main" id="{2C47C30F-951B-5415-5BF0-00C71181848B}"/>
              </a:ext>
            </a:extLst>
          </p:cNvPr>
          <p:cNvSpPr txBox="1"/>
          <p:nvPr/>
        </p:nvSpPr>
        <p:spPr>
          <a:xfrm>
            <a:off x="368452" y="3667364"/>
            <a:ext cx="8694420" cy="3075201"/>
          </a:xfrm>
          <a:prstGeom prst="rect">
            <a:avLst/>
          </a:prstGeom>
        </p:spPr>
        <p:txBody>
          <a:bodyPr vert="horz" wrap="square" lIns="0" tIns="12700" rIns="0" bIns="0" rtlCol="0">
            <a:spAutoFit/>
          </a:bodyPr>
          <a:lstStyle/>
          <a:p>
            <a:pPr marL="12700" marR="5080">
              <a:lnSpc>
                <a:spcPct val="100000"/>
              </a:lnSpc>
              <a:spcBef>
                <a:spcPts val="100"/>
              </a:spcBef>
            </a:pPr>
            <a:r>
              <a:rPr sz="1500" dirty="0">
                <a:solidFill>
                  <a:srgbClr val="000099"/>
                </a:solidFill>
                <a:latin typeface="Times New Roman"/>
                <a:cs typeface="Times New Roman"/>
              </a:rPr>
              <a:t>Supervisor</a:t>
            </a:r>
            <a:r>
              <a:rPr sz="1500" spc="-55" dirty="0">
                <a:solidFill>
                  <a:srgbClr val="000099"/>
                </a:solidFill>
                <a:latin typeface="Times New Roman"/>
                <a:cs typeface="Times New Roman"/>
              </a:rPr>
              <a:t> </a:t>
            </a:r>
            <a:r>
              <a:rPr sz="1500" dirty="0">
                <a:solidFill>
                  <a:srgbClr val="000099"/>
                </a:solidFill>
                <a:latin typeface="Times New Roman"/>
                <a:cs typeface="Times New Roman"/>
              </a:rPr>
              <a:t>should</a:t>
            </a:r>
            <a:r>
              <a:rPr sz="1500" spc="-40" dirty="0">
                <a:solidFill>
                  <a:srgbClr val="000099"/>
                </a:solidFill>
                <a:latin typeface="Times New Roman"/>
                <a:cs typeface="Times New Roman"/>
              </a:rPr>
              <a:t> </a:t>
            </a:r>
            <a:r>
              <a:rPr sz="1500" dirty="0">
                <a:solidFill>
                  <a:srgbClr val="000099"/>
                </a:solidFill>
                <a:latin typeface="Times New Roman"/>
                <a:cs typeface="Times New Roman"/>
              </a:rPr>
              <a:t>be</a:t>
            </a:r>
            <a:r>
              <a:rPr sz="1500" spc="-15" dirty="0">
                <a:solidFill>
                  <a:srgbClr val="000099"/>
                </a:solidFill>
                <a:latin typeface="Times New Roman"/>
                <a:cs typeface="Times New Roman"/>
              </a:rPr>
              <a:t> </a:t>
            </a:r>
            <a:r>
              <a:rPr sz="1500" dirty="0">
                <a:solidFill>
                  <a:srgbClr val="000099"/>
                </a:solidFill>
                <a:latin typeface="Times New Roman"/>
                <a:cs typeface="Times New Roman"/>
              </a:rPr>
              <a:t>the</a:t>
            </a:r>
            <a:r>
              <a:rPr sz="1500" spc="-20" dirty="0">
                <a:solidFill>
                  <a:srgbClr val="000099"/>
                </a:solidFill>
                <a:latin typeface="Times New Roman"/>
                <a:cs typeface="Times New Roman"/>
              </a:rPr>
              <a:t> </a:t>
            </a:r>
            <a:r>
              <a:rPr sz="1500" b="1" dirty="0">
                <a:solidFill>
                  <a:srgbClr val="000099"/>
                </a:solidFill>
                <a:latin typeface="Times New Roman"/>
                <a:cs typeface="Times New Roman"/>
              </a:rPr>
              <a:t>YOUR</a:t>
            </a:r>
            <a:r>
              <a:rPr sz="1500" b="1" spc="10" dirty="0">
                <a:solidFill>
                  <a:srgbClr val="000099"/>
                </a:solidFill>
                <a:latin typeface="Times New Roman"/>
                <a:cs typeface="Times New Roman"/>
              </a:rPr>
              <a:t> </a:t>
            </a:r>
            <a:r>
              <a:rPr sz="1500" dirty="0">
                <a:solidFill>
                  <a:srgbClr val="000099"/>
                </a:solidFill>
                <a:latin typeface="Times New Roman"/>
                <a:cs typeface="Times New Roman"/>
              </a:rPr>
              <a:t>assigned</a:t>
            </a:r>
            <a:r>
              <a:rPr sz="1500" spc="-35" dirty="0">
                <a:solidFill>
                  <a:srgbClr val="000099"/>
                </a:solidFill>
                <a:latin typeface="Times New Roman"/>
                <a:cs typeface="Times New Roman"/>
              </a:rPr>
              <a:t> </a:t>
            </a:r>
            <a:r>
              <a:rPr sz="1500" dirty="0">
                <a:solidFill>
                  <a:srgbClr val="000099"/>
                </a:solidFill>
                <a:latin typeface="Times New Roman"/>
                <a:cs typeface="Times New Roman"/>
              </a:rPr>
              <a:t>immediate</a:t>
            </a:r>
            <a:r>
              <a:rPr sz="1500" spc="-5" dirty="0">
                <a:solidFill>
                  <a:srgbClr val="000099"/>
                </a:solidFill>
                <a:latin typeface="Times New Roman"/>
                <a:cs typeface="Times New Roman"/>
              </a:rPr>
              <a:t> </a:t>
            </a:r>
            <a:r>
              <a:rPr sz="1500" dirty="0">
                <a:solidFill>
                  <a:srgbClr val="000099"/>
                </a:solidFill>
                <a:latin typeface="Times New Roman"/>
                <a:cs typeface="Times New Roman"/>
              </a:rPr>
              <a:t>supervisor.</a:t>
            </a:r>
            <a:r>
              <a:rPr sz="1500" spc="300" dirty="0">
                <a:solidFill>
                  <a:srgbClr val="000099"/>
                </a:solidFill>
                <a:latin typeface="Times New Roman"/>
                <a:cs typeface="Times New Roman"/>
              </a:rPr>
              <a:t> </a:t>
            </a:r>
            <a:r>
              <a:rPr sz="1500" dirty="0">
                <a:solidFill>
                  <a:srgbClr val="000099"/>
                </a:solidFill>
                <a:latin typeface="Times New Roman"/>
                <a:cs typeface="Times New Roman"/>
              </a:rPr>
              <a:t>The</a:t>
            </a:r>
            <a:r>
              <a:rPr sz="1500" spc="-15" dirty="0">
                <a:solidFill>
                  <a:srgbClr val="000099"/>
                </a:solidFill>
                <a:latin typeface="Times New Roman"/>
                <a:cs typeface="Times New Roman"/>
              </a:rPr>
              <a:t> </a:t>
            </a:r>
            <a:r>
              <a:rPr sz="1500" dirty="0">
                <a:solidFill>
                  <a:srgbClr val="000099"/>
                </a:solidFill>
                <a:latin typeface="Times New Roman"/>
                <a:cs typeface="Times New Roman"/>
              </a:rPr>
              <a:t>supervisor</a:t>
            </a:r>
            <a:r>
              <a:rPr sz="1500" spc="-40" dirty="0">
                <a:solidFill>
                  <a:srgbClr val="000099"/>
                </a:solidFill>
                <a:latin typeface="Times New Roman"/>
                <a:cs typeface="Times New Roman"/>
              </a:rPr>
              <a:t> </a:t>
            </a:r>
            <a:r>
              <a:rPr sz="1500" dirty="0">
                <a:solidFill>
                  <a:srgbClr val="000099"/>
                </a:solidFill>
                <a:latin typeface="Times New Roman"/>
                <a:cs typeface="Times New Roman"/>
              </a:rPr>
              <a:t>who</a:t>
            </a:r>
            <a:r>
              <a:rPr sz="1500" spc="-10" dirty="0">
                <a:solidFill>
                  <a:srgbClr val="000099"/>
                </a:solidFill>
                <a:latin typeface="Times New Roman"/>
                <a:cs typeface="Times New Roman"/>
              </a:rPr>
              <a:t> </a:t>
            </a:r>
            <a:r>
              <a:rPr sz="1500" dirty="0">
                <a:solidFill>
                  <a:srgbClr val="000099"/>
                </a:solidFill>
                <a:latin typeface="Times New Roman"/>
                <a:cs typeface="Times New Roman"/>
              </a:rPr>
              <a:t>assigns,</a:t>
            </a:r>
            <a:r>
              <a:rPr sz="1500" spc="-25" dirty="0">
                <a:solidFill>
                  <a:srgbClr val="000099"/>
                </a:solidFill>
                <a:latin typeface="Times New Roman"/>
                <a:cs typeface="Times New Roman"/>
              </a:rPr>
              <a:t> </a:t>
            </a:r>
            <a:r>
              <a:rPr sz="1500" dirty="0">
                <a:solidFill>
                  <a:srgbClr val="000099"/>
                </a:solidFill>
                <a:latin typeface="Times New Roman"/>
                <a:cs typeface="Times New Roman"/>
              </a:rPr>
              <a:t>monitors</a:t>
            </a:r>
            <a:r>
              <a:rPr sz="1500" spc="-30" dirty="0">
                <a:solidFill>
                  <a:srgbClr val="000099"/>
                </a:solidFill>
                <a:latin typeface="Times New Roman"/>
                <a:cs typeface="Times New Roman"/>
              </a:rPr>
              <a:t> </a:t>
            </a:r>
            <a:r>
              <a:rPr sz="1500" dirty="0">
                <a:solidFill>
                  <a:srgbClr val="000099"/>
                </a:solidFill>
                <a:latin typeface="Times New Roman"/>
                <a:cs typeface="Times New Roman"/>
              </a:rPr>
              <a:t>the</a:t>
            </a:r>
            <a:r>
              <a:rPr sz="1500" spc="-30" dirty="0">
                <a:solidFill>
                  <a:srgbClr val="000099"/>
                </a:solidFill>
                <a:latin typeface="Times New Roman"/>
                <a:cs typeface="Times New Roman"/>
              </a:rPr>
              <a:t> </a:t>
            </a:r>
            <a:r>
              <a:rPr sz="1500" spc="-10" dirty="0">
                <a:solidFill>
                  <a:srgbClr val="000099"/>
                </a:solidFill>
                <a:latin typeface="Times New Roman"/>
                <a:cs typeface="Times New Roman"/>
              </a:rPr>
              <a:t>work, </a:t>
            </a:r>
            <a:r>
              <a:rPr sz="1500" dirty="0">
                <a:solidFill>
                  <a:srgbClr val="000099"/>
                </a:solidFill>
                <a:latin typeface="Times New Roman"/>
                <a:cs typeface="Times New Roman"/>
              </a:rPr>
              <a:t>and</a:t>
            </a:r>
            <a:r>
              <a:rPr sz="1500" spc="-30" dirty="0">
                <a:solidFill>
                  <a:srgbClr val="000099"/>
                </a:solidFill>
                <a:latin typeface="Times New Roman"/>
                <a:cs typeface="Times New Roman"/>
              </a:rPr>
              <a:t> </a:t>
            </a:r>
            <a:r>
              <a:rPr sz="1500" dirty="0">
                <a:solidFill>
                  <a:srgbClr val="000099"/>
                </a:solidFill>
                <a:latin typeface="Times New Roman"/>
                <a:cs typeface="Times New Roman"/>
              </a:rPr>
              <a:t>provides</a:t>
            </a:r>
            <a:r>
              <a:rPr sz="1500" spc="-30" dirty="0">
                <a:solidFill>
                  <a:srgbClr val="000099"/>
                </a:solidFill>
                <a:latin typeface="Times New Roman"/>
                <a:cs typeface="Times New Roman"/>
              </a:rPr>
              <a:t> </a:t>
            </a:r>
            <a:r>
              <a:rPr sz="1500" dirty="0">
                <a:solidFill>
                  <a:srgbClr val="000099"/>
                </a:solidFill>
                <a:latin typeface="Times New Roman"/>
                <a:cs typeface="Times New Roman"/>
              </a:rPr>
              <a:t>quality</a:t>
            </a:r>
            <a:r>
              <a:rPr sz="1500" spc="-35" dirty="0">
                <a:solidFill>
                  <a:srgbClr val="000099"/>
                </a:solidFill>
                <a:latin typeface="Times New Roman"/>
                <a:cs typeface="Times New Roman"/>
              </a:rPr>
              <a:t> </a:t>
            </a:r>
            <a:r>
              <a:rPr sz="1500" dirty="0">
                <a:solidFill>
                  <a:srgbClr val="000099"/>
                </a:solidFill>
                <a:latin typeface="Times New Roman"/>
                <a:cs typeface="Times New Roman"/>
              </a:rPr>
              <a:t>control</a:t>
            </a:r>
            <a:r>
              <a:rPr sz="1500" spc="-45" dirty="0">
                <a:solidFill>
                  <a:srgbClr val="000099"/>
                </a:solidFill>
                <a:latin typeface="Times New Roman"/>
                <a:cs typeface="Times New Roman"/>
              </a:rPr>
              <a:t> </a:t>
            </a:r>
            <a:r>
              <a:rPr sz="1500" dirty="0">
                <a:solidFill>
                  <a:srgbClr val="000099"/>
                </a:solidFill>
                <a:latin typeface="Times New Roman"/>
                <a:cs typeface="Times New Roman"/>
              </a:rPr>
              <a:t>oversight.</a:t>
            </a:r>
            <a:r>
              <a:rPr sz="1500" spc="-75" dirty="0">
                <a:solidFill>
                  <a:srgbClr val="000099"/>
                </a:solidFill>
                <a:latin typeface="Times New Roman"/>
                <a:cs typeface="Times New Roman"/>
              </a:rPr>
              <a:t> </a:t>
            </a:r>
            <a:r>
              <a:rPr sz="1500" dirty="0">
                <a:solidFill>
                  <a:srgbClr val="000099"/>
                </a:solidFill>
                <a:latin typeface="Times New Roman"/>
                <a:cs typeface="Times New Roman"/>
              </a:rPr>
              <a:t>There</a:t>
            </a:r>
            <a:r>
              <a:rPr sz="1500" spc="-15" dirty="0">
                <a:solidFill>
                  <a:srgbClr val="000099"/>
                </a:solidFill>
                <a:latin typeface="Times New Roman"/>
                <a:cs typeface="Times New Roman"/>
              </a:rPr>
              <a:t> </a:t>
            </a:r>
            <a:r>
              <a:rPr sz="1500" dirty="0">
                <a:solidFill>
                  <a:srgbClr val="000099"/>
                </a:solidFill>
                <a:latin typeface="Times New Roman"/>
                <a:cs typeface="Times New Roman"/>
              </a:rPr>
              <a:t>is</a:t>
            </a:r>
            <a:r>
              <a:rPr sz="1500" spc="-5" dirty="0">
                <a:solidFill>
                  <a:srgbClr val="000099"/>
                </a:solidFill>
                <a:latin typeface="Times New Roman"/>
                <a:cs typeface="Times New Roman"/>
              </a:rPr>
              <a:t> </a:t>
            </a:r>
            <a:r>
              <a:rPr sz="1500" dirty="0">
                <a:solidFill>
                  <a:srgbClr val="000099"/>
                </a:solidFill>
                <a:latin typeface="Times New Roman"/>
                <a:cs typeface="Times New Roman"/>
              </a:rPr>
              <a:t>no</a:t>
            </a:r>
            <a:r>
              <a:rPr sz="1500" spc="-15" dirty="0">
                <a:solidFill>
                  <a:srgbClr val="000099"/>
                </a:solidFill>
                <a:latin typeface="Times New Roman"/>
                <a:cs typeface="Times New Roman"/>
              </a:rPr>
              <a:t> </a:t>
            </a:r>
            <a:r>
              <a:rPr sz="1500" dirty="0">
                <a:solidFill>
                  <a:srgbClr val="000099"/>
                </a:solidFill>
                <a:latin typeface="Times New Roman"/>
                <a:cs typeface="Times New Roman"/>
              </a:rPr>
              <a:t>minimum</a:t>
            </a:r>
            <a:r>
              <a:rPr sz="1500" spc="-15" dirty="0">
                <a:solidFill>
                  <a:srgbClr val="000099"/>
                </a:solidFill>
                <a:latin typeface="Times New Roman"/>
                <a:cs typeface="Times New Roman"/>
              </a:rPr>
              <a:t> </a:t>
            </a:r>
            <a:r>
              <a:rPr sz="1500" dirty="0">
                <a:solidFill>
                  <a:srgbClr val="000099"/>
                </a:solidFill>
                <a:latin typeface="Times New Roman"/>
                <a:cs typeface="Times New Roman"/>
              </a:rPr>
              <a:t>paygrade</a:t>
            </a:r>
            <a:r>
              <a:rPr sz="1500" spc="-30" dirty="0">
                <a:solidFill>
                  <a:srgbClr val="000099"/>
                </a:solidFill>
                <a:latin typeface="Times New Roman"/>
                <a:cs typeface="Times New Roman"/>
              </a:rPr>
              <a:t> </a:t>
            </a:r>
            <a:r>
              <a:rPr sz="1500" dirty="0">
                <a:solidFill>
                  <a:srgbClr val="000099"/>
                </a:solidFill>
                <a:latin typeface="Times New Roman"/>
                <a:cs typeface="Times New Roman"/>
              </a:rPr>
              <a:t>requirement;</a:t>
            </a:r>
            <a:r>
              <a:rPr sz="1500" spc="-30" dirty="0">
                <a:solidFill>
                  <a:srgbClr val="000099"/>
                </a:solidFill>
                <a:latin typeface="Times New Roman"/>
                <a:cs typeface="Times New Roman"/>
              </a:rPr>
              <a:t> </a:t>
            </a:r>
            <a:r>
              <a:rPr sz="1500" dirty="0">
                <a:solidFill>
                  <a:srgbClr val="000099"/>
                </a:solidFill>
                <a:latin typeface="Times New Roman"/>
                <a:cs typeface="Times New Roman"/>
              </a:rPr>
              <a:t>however</a:t>
            </a:r>
            <a:r>
              <a:rPr lang="en-US" sz="1500" dirty="0">
                <a:solidFill>
                  <a:srgbClr val="000099"/>
                </a:solidFill>
                <a:latin typeface="Times New Roman"/>
                <a:cs typeface="Times New Roman"/>
              </a:rPr>
              <a:t>,</a:t>
            </a:r>
            <a:r>
              <a:rPr sz="1500" spc="-20" dirty="0">
                <a:solidFill>
                  <a:srgbClr val="000099"/>
                </a:solidFill>
                <a:latin typeface="Times New Roman"/>
                <a:cs typeface="Times New Roman"/>
              </a:rPr>
              <a:t> </a:t>
            </a:r>
            <a:r>
              <a:rPr sz="1500" dirty="0">
                <a:solidFill>
                  <a:srgbClr val="000099"/>
                </a:solidFill>
                <a:latin typeface="Times New Roman"/>
                <a:cs typeface="Times New Roman"/>
              </a:rPr>
              <a:t>we</a:t>
            </a:r>
            <a:r>
              <a:rPr sz="1500" spc="-5" dirty="0">
                <a:solidFill>
                  <a:srgbClr val="000099"/>
                </a:solidFill>
                <a:latin typeface="Times New Roman"/>
                <a:cs typeface="Times New Roman"/>
              </a:rPr>
              <a:t> </a:t>
            </a:r>
            <a:r>
              <a:rPr sz="1500" spc="-10" dirty="0">
                <a:solidFill>
                  <a:srgbClr val="000099"/>
                </a:solidFill>
                <a:latin typeface="Times New Roman"/>
                <a:cs typeface="Times New Roman"/>
              </a:rPr>
              <a:t>highly </a:t>
            </a:r>
            <a:r>
              <a:rPr sz="1500" dirty="0">
                <a:solidFill>
                  <a:srgbClr val="000099"/>
                </a:solidFill>
                <a:latin typeface="Times New Roman"/>
                <a:cs typeface="Times New Roman"/>
              </a:rPr>
              <a:t>recommend</a:t>
            </a:r>
            <a:r>
              <a:rPr sz="1500" spc="-5" dirty="0">
                <a:solidFill>
                  <a:srgbClr val="000099"/>
                </a:solidFill>
                <a:latin typeface="Times New Roman"/>
                <a:cs typeface="Times New Roman"/>
              </a:rPr>
              <a:t> </a:t>
            </a:r>
            <a:r>
              <a:rPr sz="1500" dirty="0">
                <a:solidFill>
                  <a:srgbClr val="000099"/>
                </a:solidFill>
                <a:latin typeface="Times New Roman"/>
                <a:cs typeface="Times New Roman"/>
              </a:rPr>
              <a:t>the</a:t>
            </a:r>
            <a:r>
              <a:rPr sz="1500" spc="-30" dirty="0">
                <a:solidFill>
                  <a:srgbClr val="000099"/>
                </a:solidFill>
                <a:latin typeface="Times New Roman"/>
                <a:cs typeface="Times New Roman"/>
              </a:rPr>
              <a:t> </a:t>
            </a:r>
            <a:r>
              <a:rPr sz="1500" dirty="0">
                <a:solidFill>
                  <a:srgbClr val="000099"/>
                </a:solidFill>
                <a:latin typeface="Times New Roman"/>
                <a:cs typeface="Times New Roman"/>
              </a:rPr>
              <a:t>designated</a:t>
            </a:r>
            <a:r>
              <a:rPr sz="1500" spc="-30" dirty="0">
                <a:solidFill>
                  <a:srgbClr val="000099"/>
                </a:solidFill>
                <a:latin typeface="Times New Roman"/>
                <a:cs typeface="Times New Roman"/>
              </a:rPr>
              <a:t> </a:t>
            </a:r>
            <a:r>
              <a:rPr sz="1500" dirty="0">
                <a:solidFill>
                  <a:srgbClr val="000099"/>
                </a:solidFill>
                <a:latin typeface="Times New Roman"/>
                <a:cs typeface="Times New Roman"/>
              </a:rPr>
              <a:t>Supervisor</a:t>
            </a:r>
            <a:r>
              <a:rPr sz="1500" spc="-20" dirty="0">
                <a:solidFill>
                  <a:srgbClr val="000099"/>
                </a:solidFill>
                <a:latin typeface="Times New Roman"/>
                <a:cs typeface="Times New Roman"/>
              </a:rPr>
              <a:t> </a:t>
            </a:r>
            <a:r>
              <a:rPr sz="1500" dirty="0">
                <a:solidFill>
                  <a:srgbClr val="000099"/>
                </a:solidFill>
                <a:latin typeface="Times New Roman"/>
                <a:cs typeface="Times New Roman"/>
              </a:rPr>
              <a:t>be</a:t>
            </a:r>
            <a:r>
              <a:rPr sz="1500" spc="-40" dirty="0">
                <a:solidFill>
                  <a:srgbClr val="000099"/>
                </a:solidFill>
                <a:latin typeface="Times New Roman"/>
                <a:cs typeface="Times New Roman"/>
              </a:rPr>
              <a:t> </a:t>
            </a:r>
            <a:r>
              <a:rPr sz="1500" dirty="0">
                <a:solidFill>
                  <a:srgbClr val="000099"/>
                </a:solidFill>
                <a:latin typeface="Times New Roman"/>
                <a:cs typeface="Times New Roman"/>
              </a:rPr>
              <a:t>at</a:t>
            </a:r>
            <a:r>
              <a:rPr sz="1500" spc="-25" dirty="0">
                <a:solidFill>
                  <a:srgbClr val="000099"/>
                </a:solidFill>
                <a:latin typeface="Times New Roman"/>
                <a:cs typeface="Times New Roman"/>
              </a:rPr>
              <a:t> </a:t>
            </a:r>
            <a:r>
              <a:rPr sz="1500" dirty="0">
                <a:solidFill>
                  <a:srgbClr val="000099"/>
                </a:solidFill>
                <a:latin typeface="Times New Roman"/>
                <a:cs typeface="Times New Roman"/>
              </a:rPr>
              <a:t>least</a:t>
            </a:r>
            <a:r>
              <a:rPr sz="1500" spc="-5" dirty="0">
                <a:solidFill>
                  <a:srgbClr val="000099"/>
                </a:solidFill>
                <a:latin typeface="Times New Roman"/>
                <a:cs typeface="Times New Roman"/>
              </a:rPr>
              <a:t> </a:t>
            </a:r>
            <a:r>
              <a:rPr sz="1500" dirty="0">
                <a:solidFill>
                  <a:srgbClr val="000099"/>
                </a:solidFill>
                <a:latin typeface="Times New Roman"/>
                <a:cs typeface="Times New Roman"/>
              </a:rPr>
              <a:t>an</a:t>
            </a:r>
            <a:r>
              <a:rPr sz="1500" spc="-5" dirty="0">
                <a:solidFill>
                  <a:srgbClr val="000099"/>
                </a:solidFill>
                <a:latin typeface="Times New Roman"/>
                <a:cs typeface="Times New Roman"/>
              </a:rPr>
              <a:t> </a:t>
            </a:r>
            <a:r>
              <a:rPr sz="1500" spc="-10" dirty="0">
                <a:solidFill>
                  <a:srgbClr val="000099"/>
                </a:solidFill>
                <a:latin typeface="Times New Roman"/>
                <a:cs typeface="Times New Roman"/>
              </a:rPr>
              <a:t>E-</a:t>
            </a:r>
            <a:r>
              <a:rPr sz="1500" dirty="0">
                <a:solidFill>
                  <a:srgbClr val="000099"/>
                </a:solidFill>
                <a:latin typeface="Times New Roman"/>
                <a:cs typeface="Times New Roman"/>
              </a:rPr>
              <a:t>5</a:t>
            </a:r>
            <a:r>
              <a:rPr sz="1500" spc="-15" dirty="0">
                <a:solidFill>
                  <a:srgbClr val="000099"/>
                </a:solidFill>
                <a:latin typeface="Times New Roman"/>
                <a:cs typeface="Times New Roman"/>
              </a:rPr>
              <a:t> </a:t>
            </a:r>
            <a:r>
              <a:rPr sz="1500" dirty="0">
                <a:solidFill>
                  <a:srgbClr val="000099"/>
                </a:solidFill>
                <a:latin typeface="Times New Roman"/>
                <a:cs typeface="Times New Roman"/>
              </a:rPr>
              <a:t>or</a:t>
            </a:r>
            <a:r>
              <a:rPr sz="1500" spc="-10" dirty="0">
                <a:solidFill>
                  <a:srgbClr val="000099"/>
                </a:solidFill>
                <a:latin typeface="Times New Roman"/>
                <a:cs typeface="Times New Roman"/>
              </a:rPr>
              <a:t> </a:t>
            </a:r>
            <a:r>
              <a:rPr sz="1500" dirty="0">
                <a:solidFill>
                  <a:srgbClr val="000099"/>
                </a:solidFill>
                <a:latin typeface="Times New Roman"/>
                <a:cs typeface="Times New Roman"/>
              </a:rPr>
              <a:t>above</a:t>
            </a:r>
            <a:r>
              <a:rPr sz="1500" spc="-30" dirty="0">
                <a:solidFill>
                  <a:srgbClr val="000099"/>
                </a:solidFill>
                <a:latin typeface="Times New Roman"/>
                <a:cs typeface="Times New Roman"/>
              </a:rPr>
              <a:t> </a:t>
            </a:r>
            <a:r>
              <a:rPr sz="1500" dirty="0">
                <a:solidFill>
                  <a:srgbClr val="000099"/>
                </a:solidFill>
                <a:latin typeface="Times New Roman"/>
                <a:cs typeface="Times New Roman"/>
              </a:rPr>
              <a:t>and</a:t>
            </a:r>
            <a:r>
              <a:rPr sz="1500" spc="-15" dirty="0">
                <a:solidFill>
                  <a:srgbClr val="000099"/>
                </a:solidFill>
                <a:latin typeface="Times New Roman"/>
                <a:cs typeface="Times New Roman"/>
              </a:rPr>
              <a:t> </a:t>
            </a:r>
            <a:r>
              <a:rPr sz="1500" dirty="0">
                <a:solidFill>
                  <a:srgbClr val="000099"/>
                </a:solidFill>
                <a:latin typeface="Times New Roman"/>
                <a:cs typeface="Times New Roman"/>
              </a:rPr>
              <a:t>ideally</a:t>
            </a:r>
            <a:r>
              <a:rPr sz="1500" spc="-30" dirty="0">
                <a:solidFill>
                  <a:srgbClr val="000099"/>
                </a:solidFill>
                <a:latin typeface="Times New Roman"/>
                <a:cs typeface="Times New Roman"/>
              </a:rPr>
              <a:t> </a:t>
            </a:r>
            <a:r>
              <a:rPr sz="1500" dirty="0">
                <a:solidFill>
                  <a:srgbClr val="000099"/>
                </a:solidFill>
                <a:latin typeface="Times New Roman"/>
                <a:cs typeface="Times New Roman"/>
              </a:rPr>
              <a:t>at</a:t>
            </a:r>
            <a:r>
              <a:rPr sz="1500" spc="-5" dirty="0">
                <a:solidFill>
                  <a:srgbClr val="000099"/>
                </a:solidFill>
                <a:latin typeface="Times New Roman"/>
                <a:cs typeface="Times New Roman"/>
              </a:rPr>
              <a:t> </a:t>
            </a:r>
            <a:r>
              <a:rPr sz="1500" dirty="0">
                <a:solidFill>
                  <a:srgbClr val="000099"/>
                </a:solidFill>
                <a:latin typeface="Times New Roman"/>
                <a:cs typeface="Times New Roman"/>
              </a:rPr>
              <a:t>least</a:t>
            </a:r>
            <a:r>
              <a:rPr sz="1500" spc="-25" dirty="0">
                <a:solidFill>
                  <a:srgbClr val="000099"/>
                </a:solidFill>
                <a:latin typeface="Times New Roman"/>
                <a:cs typeface="Times New Roman"/>
              </a:rPr>
              <a:t> </a:t>
            </a:r>
            <a:r>
              <a:rPr sz="1500" dirty="0">
                <a:solidFill>
                  <a:srgbClr val="000099"/>
                </a:solidFill>
                <a:latin typeface="Times New Roman"/>
                <a:cs typeface="Times New Roman"/>
              </a:rPr>
              <a:t>one</a:t>
            </a:r>
            <a:r>
              <a:rPr sz="1500" spc="-15" dirty="0">
                <a:solidFill>
                  <a:srgbClr val="000099"/>
                </a:solidFill>
                <a:latin typeface="Times New Roman"/>
                <a:cs typeface="Times New Roman"/>
              </a:rPr>
              <a:t> </a:t>
            </a:r>
            <a:r>
              <a:rPr sz="1500" dirty="0">
                <a:solidFill>
                  <a:srgbClr val="000099"/>
                </a:solidFill>
                <a:latin typeface="Times New Roman"/>
                <a:cs typeface="Times New Roman"/>
              </a:rPr>
              <a:t>paygrade</a:t>
            </a:r>
            <a:r>
              <a:rPr sz="1500" spc="-30" dirty="0">
                <a:solidFill>
                  <a:srgbClr val="000099"/>
                </a:solidFill>
                <a:latin typeface="Times New Roman"/>
                <a:cs typeface="Times New Roman"/>
              </a:rPr>
              <a:t> </a:t>
            </a:r>
            <a:r>
              <a:rPr sz="1500" dirty="0">
                <a:solidFill>
                  <a:srgbClr val="000099"/>
                </a:solidFill>
                <a:latin typeface="Times New Roman"/>
                <a:cs typeface="Times New Roman"/>
              </a:rPr>
              <a:t>senior</a:t>
            </a:r>
            <a:r>
              <a:rPr sz="1500" spc="-20" dirty="0">
                <a:solidFill>
                  <a:srgbClr val="000099"/>
                </a:solidFill>
                <a:latin typeface="Times New Roman"/>
                <a:cs typeface="Times New Roman"/>
              </a:rPr>
              <a:t> </a:t>
            </a:r>
            <a:r>
              <a:rPr sz="1500" dirty="0">
                <a:solidFill>
                  <a:srgbClr val="000099"/>
                </a:solidFill>
                <a:latin typeface="Times New Roman"/>
                <a:cs typeface="Times New Roman"/>
              </a:rPr>
              <a:t>to</a:t>
            </a:r>
            <a:r>
              <a:rPr sz="1500" spc="-15" dirty="0">
                <a:solidFill>
                  <a:srgbClr val="000099"/>
                </a:solidFill>
                <a:latin typeface="Times New Roman"/>
                <a:cs typeface="Times New Roman"/>
              </a:rPr>
              <a:t> </a:t>
            </a:r>
            <a:r>
              <a:rPr sz="1500" spc="-25" dirty="0">
                <a:solidFill>
                  <a:srgbClr val="000099"/>
                </a:solidFill>
                <a:latin typeface="Times New Roman"/>
                <a:cs typeface="Times New Roman"/>
              </a:rPr>
              <a:t>the </a:t>
            </a:r>
            <a:r>
              <a:rPr sz="1500" spc="-10" dirty="0">
                <a:solidFill>
                  <a:srgbClr val="000099"/>
                </a:solidFill>
                <a:latin typeface="Times New Roman"/>
                <a:cs typeface="Times New Roman"/>
              </a:rPr>
              <a:t>apprentice.</a:t>
            </a:r>
            <a:endParaRPr sz="1500" dirty="0">
              <a:latin typeface="Times New Roman"/>
              <a:cs typeface="Times New Roman"/>
            </a:endParaRPr>
          </a:p>
          <a:p>
            <a:pPr>
              <a:lnSpc>
                <a:spcPct val="100000"/>
              </a:lnSpc>
              <a:spcBef>
                <a:spcPts val="15"/>
              </a:spcBef>
            </a:pPr>
            <a:endParaRPr sz="1500" dirty="0">
              <a:latin typeface="Times New Roman"/>
              <a:cs typeface="Times New Roman"/>
            </a:endParaRPr>
          </a:p>
          <a:p>
            <a:pPr marL="12700" marR="60325"/>
            <a:r>
              <a:rPr sz="1500" dirty="0">
                <a:solidFill>
                  <a:srgbClr val="000099"/>
                </a:solidFill>
                <a:latin typeface="Times New Roman"/>
                <a:cs typeface="Times New Roman"/>
              </a:rPr>
              <a:t>The</a:t>
            </a:r>
            <a:r>
              <a:rPr sz="1500" spc="-30" dirty="0">
                <a:solidFill>
                  <a:srgbClr val="000099"/>
                </a:solidFill>
                <a:latin typeface="Times New Roman"/>
                <a:cs typeface="Times New Roman"/>
              </a:rPr>
              <a:t> </a:t>
            </a:r>
            <a:r>
              <a:rPr sz="1500" dirty="0">
                <a:solidFill>
                  <a:srgbClr val="000099"/>
                </a:solidFill>
                <a:latin typeface="Times New Roman"/>
                <a:cs typeface="Times New Roman"/>
              </a:rPr>
              <a:t>final</a:t>
            </a:r>
            <a:r>
              <a:rPr sz="1500" spc="-35" dirty="0">
                <a:solidFill>
                  <a:srgbClr val="000099"/>
                </a:solidFill>
                <a:latin typeface="Times New Roman"/>
                <a:cs typeface="Times New Roman"/>
              </a:rPr>
              <a:t> </a:t>
            </a:r>
            <a:r>
              <a:rPr sz="1500" dirty="0">
                <a:solidFill>
                  <a:srgbClr val="000099"/>
                </a:solidFill>
                <a:latin typeface="Times New Roman"/>
                <a:cs typeface="Times New Roman"/>
              </a:rPr>
              <a:t>approver</a:t>
            </a:r>
            <a:r>
              <a:rPr sz="1500" spc="-35" dirty="0">
                <a:solidFill>
                  <a:srgbClr val="000099"/>
                </a:solidFill>
                <a:latin typeface="Times New Roman"/>
                <a:cs typeface="Times New Roman"/>
              </a:rPr>
              <a:t> </a:t>
            </a:r>
            <a:r>
              <a:rPr sz="1500" dirty="0">
                <a:solidFill>
                  <a:srgbClr val="000099"/>
                </a:solidFill>
                <a:latin typeface="Times New Roman"/>
                <a:cs typeface="Times New Roman"/>
              </a:rPr>
              <a:t>shall</a:t>
            </a:r>
            <a:r>
              <a:rPr sz="1500" spc="-25" dirty="0">
                <a:solidFill>
                  <a:srgbClr val="000099"/>
                </a:solidFill>
                <a:latin typeface="Times New Roman"/>
                <a:cs typeface="Times New Roman"/>
              </a:rPr>
              <a:t> </a:t>
            </a:r>
            <a:r>
              <a:rPr sz="1500" dirty="0">
                <a:solidFill>
                  <a:srgbClr val="000099"/>
                </a:solidFill>
                <a:latin typeface="Times New Roman"/>
                <a:cs typeface="Times New Roman"/>
              </a:rPr>
              <a:t>be</a:t>
            </a:r>
            <a:r>
              <a:rPr sz="1500" spc="-15" dirty="0">
                <a:solidFill>
                  <a:srgbClr val="000099"/>
                </a:solidFill>
                <a:latin typeface="Times New Roman"/>
                <a:cs typeface="Times New Roman"/>
              </a:rPr>
              <a:t> </a:t>
            </a:r>
            <a:r>
              <a:rPr sz="1500" dirty="0">
                <a:solidFill>
                  <a:srgbClr val="000099"/>
                </a:solidFill>
                <a:latin typeface="Times New Roman"/>
                <a:cs typeface="Times New Roman"/>
              </a:rPr>
              <a:t>a</a:t>
            </a:r>
            <a:r>
              <a:rPr sz="1500" spc="-20" dirty="0">
                <a:solidFill>
                  <a:srgbClr val="000099"/>
                </a:solidFill>
                <a:latin typeface="Times New Roman"/>
                <a:cs typeface="Times New Roman"/>
              </a:rPr>
              <a:t> </a:t>
            </a:r>
            <a:r>
              <a:rPr sz="1500" dirty="0">
                <a:solidFill>
                  <a:srgbClr val="000099"/>
                </a:solidFill>
                <a:latin typeface="Times New Roman"/>
                <a:cs typeface="Times New Roman"/>
              </a:rPr>
              <a:t>commissioned</a:t>
            </a:r>
            <a:r>
              <a:rPr sz="1500" spc="-10" dirty="0">
                <a:solidFill>
                  <a:srgbClr val="000099"/>
                </a:solidFill>
                <a:latin typeface="Times New Roman"/>
                <a:cs typeface="Times New Roman"/>
              </a:rPr>
              <a:t> </a:t>
            </a:r>
            <a:r>
              <a:rPr sz="1500" dirty="0">
                <a:solidFill>
                  <a:srgbClr val="000099"/>
                </a:solidFill>
                <a:latin typeface="Times New Roman"/>
                <a:cs typeface="Times New Roman"/>
              </a:rPr>
              <a:t>officer</a:t>
            </a:r>
            <a:r>
              <a:rPr sz="1500" spc="-35" dirty="0">
                <a:solidFill>
                  <a:srgbClr val="000099"/>
                </a:solidFill>
                <a:latin typeface="Times New Roman"/>
                <a:cs typeface="Times New Roman"/>
              </a:rPr>
              <a:t> </a:t>
            </a:r>
            <a:r>
              <a:rPr sz="1500" dirty="0">
                <a:solidFill>
                  <a:srgbClr val="000099"/>
                </a:solidFill>
                <a:latin typeface="Times New Roman"/>
                <a:cs typeface="Times New Roman"/>
              </a:rPr>
              <a:t>in</a:t>
            </a:r>
            <a:r>
              <a:rPr sz="1500" spc="-20" dirty="0">
                <a:solidFill>
                  <a:srgbClr val="000099"/>
                </a:solidFill>
                <a:latin typeface="Times New Roman"/>
                <a:cs typeface="Times New Roman"/>
              </a:rPr>
              <a:t> </a:t>
            </a:r>
            <a:r>
              <a:rPr sz="1500" dirty="0">
                <a:solidFill>
                  <a:srgbClr val="000099"/>
                </a:solidFill>
                <a:latin typeface="Times New Roman"/>
                <a:cs typeface="Times New Roman"/>
              </a:rPr>
              <a:t>the</a:t>
            </a:r>
            <a:r>
              <a:rPr sz="1500" spc="-30" dirty="0">
                <a:solidFill>
                  <a:srgbClr val="000099"/>
                </a:solidFill>
                <a:latin typeface="Times New Roman"/>
                <a:cs typeface="Times New Roman"/>
              </a:rPr>
              <a:t> </a:t>
            </a:r>
            <a:r>
              <a:rPr sz="1500" spc="-10" dirty="0">
                <a:solidFill>
                  <a:srgbClr val="000099"/>
                </a:solidFill>
                <a:latin typeface="Times New Roman"/>
                <a:cs typeface="Times New Roman"/>
              </a:rPr>
              <a:t>apprentice’s</a:t>
            </a:r>
            <a:r>
              <a:rPr sz="1500" spc="-35" dirty="0">
                <a:solidFill>
                  <a:srgbClr val="000099"/>
                </a:solidFill>
                <a:latin typeface="Times New Roman"/>
                <a:cs typeface="Times New Roman"/>
              </a:rPr>
              <a:t> </a:t>
            </a:r>
            <a:r>
              <a:rPr sz="1500" dirty="0">
                <a:solidFill>
                  <a:srgbClr val="000099"/>
                </a:solidFill>
                <a:latin typeface="Times New Roman"/>
                <a:cs typeface="Times New Roman"/>
              </a:rPr>
              <a:t>immediate</a:t>
            </a:r>
            <a:r>
              <a:rPr sz="1500" spc="-20" dirty="0">
                <a:solidFill>
                  <a:srgbClr val="000099"/>
                </a:solidFill>
                <a:latin typeface="Times New Roman"/>
                <a:cs typeface="Times New Roman"/>
              </a:rPr>
              <a:t> </a:t>
            </a:r>
            <a:r>
              <a:rPr sz="1500" dirty="0">
                <a:solidFill>
                  <a:srgbClr val="000099"/>
                </a:solidFill>
                <a:latin typeface="Times New Roman"/>
                <a:cs typeface="Times New Roman"/>
              </a:rPr>
              <a:t>chain</a:t>
            </a:r>
            <a:r>
              <a:rPr sz="1500" spc="-20" dirty="0">
                <a:solidFill>
                  <a:srgbClr val="000099"/>
                </a:solidFill>
                <a:latin typeface="Times New Roman"/>
                <a:cs typeface="Times New Roman"/>
              </a:rPr>
              <a:t> </a:t>
            </a:r>
            <a:r>
              <a:rPr sz="1500" dirty="0">
                <a:solidFill>
                  <a:srgbClr val="000099"/>
                </a:solidFill>
                <a:latin typeface="Times New Roman"/>
                <a:cs typeface="Times New Roman"/>
              </a:rPr>
              <a:t>of</a:t>
            </a:r>
            <a:r>
              <a:rPr sz="1500" spc="-10" dirty="0">
                <a:solidFill>
                  <a:srgbClr val="000099"/>
                </a:solidFill>
                <a:latin typeface="Times New Roman"/>
                <a:cs typeface="Times New Roman"/>
              </a:rPr>
              <a:t> </a:t>
            </a:r>
            <a:r>
              <a:rPr sz="1500" dirty="0">
                <a:solidFill>
                  <a:srgbClr val="000099"/>
                </a:solidFill>
                <a:latin typeface="Times New Roman"/>
                <a:cs typeface="Times New Roman"/>
              </a:rPr>
              <a:t>command.</a:t>
            </a:r>
            <a:r>
              <a:rPr sz="1500" spc="355" dirty="0">
                <a:solidFill>
                  <a:srgbClr val="000099"/>
                </a:solidFill>
                <a:latin typeface="Times New Roman"/>
                <a:cs typeface="Times New Roman"/>
              </a:rPr>
              <a:t> </a:t>
            </a:r>
            <a:r>
              <a:rPr sz="1500" spc="-10" dirty="0">
                <a:solidFill>
                  <a:srgbClr val="000099"/>
                </a:solidFill>
                <a:latin typeface="Times New Roman"/>
                <a:cs typeface="Times New Roman"/>
              </a:rPr>
              <a:t>Depending </a:t>
            </a:r>
            <a:r>
              <a:rPr sz="1500" dirty="0">
                <a:solidFill>
                  <a:srgbClr val="000099"/>
                </a:solidFill>
                <a:latin typeface="Times New Roman"/>
                <a:cs typeface="Times New Roman"/>
              </a:rPr>
              <a:t>on</a:t>
            </a:r>
            <a:r>
              <a:rPr sz="1500" spc="-30" dirty="0">
                <a:solidFill>
                  <a:srgbClr val="000099"/>
                </a:solidFill>
                <a:latin typeface="Times New Roman"/>
                <a:cs typeface="Times New Roman"/>
              </a:rPr>
              <a:t> </a:t>
            </a:r>
            <a:r>
              <a:rPr sz="1500" dirty="0">
                <a:solidFill>
                  <a:srgbClr val="000099"/>
                </a:solidFill>
                <a:latin typeface="Times New Roman"/>
                <a:cs typeface="Times New Roman"/>
              </a:rPr>
              <a:t>the</a:t>
            </a:r>
            <a:r>
              <a:rPr sz="1500" spc="-20" dirty="0">
                <a:solidFill>
                  <a:srgbClr val="000099"/>
                </a:solidFill>
                <a:latin typeface="Times New Roman"/>
                <a:cs typeface="Times New Roman"/>
              </a:rPr>
              <a:t> </a:t>
            </a:r>
            <a:r>
              <a:rPr sz="1500" dirty="0">
                <a:solidFill>
                  <a:srgbClr val="000099"/>
                </a:solidFill>
                <a:latin typeface="Times New Roman"/>
                <a:cs typeface="Times New Roman"/>
              </a:rPr>
              <a:t>service,</a:t>
            </a:r>
            <a:r>
              <a:rPr sz="1500" spc="-30" dirty="0">
                <a:solidFill>
                  <a:srgbClr val="000099"/>
                </a:solidFill>
                <a:latin typeface="Times New Roman"/>
                <a:cs typeface="Times New Roman"/>
              </a:rPr>
              <a:t> </a:t>
            </a:r>
            <a:r>
              <a:rPr sz="1500" dirty="0">
                <a:solidFill>
                  <a:srgbClr val="000099"/>
                </a:solidFill>
                <a:latin typeface="Times New Roman"/>
                <a:cs typeface="Times New Roman"/>
              </a:rPr>
              <a:t>this</a:t>
            </a:r>
            <a:r>
              <a:rPr sz="1500" spc="-25" dirty="0">
                <a:solidFill>
                  <a:srgbClr val="000099"/>
                </a:solidFill>
                <a:latin typeface="Times New Roman"/>
                <a:cs typeface="Times New Roman"/>
              </a:rPr>
              <a:t> </a:t>
            </a:r>
            <a:r>
              <a:rPr sz="1500" dirty="0">
                <a:solidFill>
                  <a:srgbClr val="000099"/>
                </a:solidFill>
                <a:latin typeface="Times New Roman"/>
                <a:cs typeface="Times New Roman"/>
              </a:rPr>
              <a:t>can</a:t>
            </a:r>
            <a:r>
              <a:rPr sz="1500" spc="-10" dirty="0">
                <a:solidFill>
                  <a:srgbClr val="000099"/>
                </a:solidFill>
                <a:latin typeface="Times New Roman"/>
                <a:cs typeface="Times New Roman"/>
              </a:rPr>
              <a:t> </a:t>
            </a:r>
            <a:r>
              <a:rPr sz="1500" dirty="0">
                <a:solidFill>
                  <a:srgbClr val="000099"/>
                </a:solidFill>
                <a:latin typeface="Times New Roman"/>
                <a:cs typeface="Times New Roman"/>
              </a:rPr>
              <a:t>be</a:t>
            </a:r>
            <a:r>
              <a:rPr sz="1500" spc="-20" dirty="0">
                <a:solidFill>
                  <a:srgbClr val="000099"/>
                </a:solidFill>
                <a:latin typeface="Times New Roman"/>
                <a:cs typeface="Times New Roman"/>
              </a:rPr>
              <a:t> </a:t>
            </a:r>
            <a:r>
              <a:rPr sz="1500" dirty="0">
                <a:solidFill>
                  <a:srgbClr val="000099"/>
                </a:solidFill>
                <a:latin typeface="Times New Roman"/>
                <a:cs typeface="Times New Roman"/>
              </a:rPr>
              <a:t>the</a:t>
            </a:r>
            <a:r>
              <a:rPr sz="1500" spc="-35" dirty="0">
                <a:solidFill>
                  <a:srgbClr val="000099"/>
                </a:solidFill>
                <a:latin typeface="Times New Roman"/>
                <a:cs typeface="Times New Roman"/>
              </a:rPr>
              <a:t> </a:t>
            </a:r>
            <a:r>
              <a:rPr sz="1500" dirty="0">
                <a:solidFill>
                  <a:srgbClr val="000099"/>
                </a:solidFill>
                <a:latin typeface="Times New Roman"/>
                <a:cs typeface="Times New Roman"/>
              </a:rPr>
              <a:t>Division</a:t>
            </a:r>
            <a:r>
              <a:rPr sz="1500" spc="-35" dirty="0">
                <a:solidFill>
                  <a:srgbClr val="000099"/>
                </a:solidFill>
                <a:latin typeface="Times New Roman"/>
                <a:cs typeface="Times New Roman"/>
              </a:rPr>
              <a:t> </a:t>
            </a:r>
            <a:r>
              <a:rPr sz="1500" spc="-10" dirty="0">
                <a:solidFill>
                  <a:srgbClr val="000099"/>
                </a:solidFill>
                <a:latin typeface="Times New Roman"/>
                <a:cs typeface="Times New Roman"/>
              </a:rPr>
              <a:t>Officer,</a:t>
            </a:r>
            <a:r>
              <a:rPr sz="1500" spc="-30" dirty="0">
                <a:solidFill>
                  <a:srgbClr val="000099"/>
                </a:solidFill>
                <a:latin typeface="Times New Roman"/>
                <a:cs typeface="Times New Roman"/>
              </a:rPr>
              <a:t> </a:t>
            </a:r>
            <a:r>
              <a:rPr sz="1500" dirty="0">
                <a:solidFill>
                  <a:srgbClr val="000099"/>
                </a:solidFill>
                <a:latin typeface="Times New Roman"/>
                <a:cs typeface="Times New Roman"/>
              </a:rPr>
              <a:t>Department</a:t>
            </a:r>
            <a:r>
              <a:rPr sz="1500" spc="-10" dirty="0">
                <a:solidFill>
                  <a:srgbClr val="000099"/>
                </a:solidFill>
                <a:latin typeface="Times New Roman"/>
                <a:cs typeface="Times New Roman"/>
              </a:rPr>
              <a:t> </a:t>
            </a:r>
            <a:r>
              <a:rPr sz="1500" dirty="0">
                <a:solidFill>
                  <a:srgbClr val="000099"/>
                </a:solidFill>
                <a:latin typeface="Times New Roman"/>
                <a:cs typeface="Times New Roman"/>
              </a:rPr>
              <a:t>Head,</a:t>
            </a:r>
            <a:r>
              <a:rPr sz="1500" spc="-5" dirty="0">
                <a:solidFill>
                  <a:srgbClr val="000099"/>
                </a:solidFill>
                <a:latin typeface="Times New Roman"/>
                <a:cs typeface="Times New Roman"/>
              </a:rPr>
              <a:t> </a:t>
            </a:r>
            <a:r>
              <a:rPr sz="1500" dirty="0">
                <a:solidFill>
                  <a:srgbClr val="000099"/>
                </a:solidFill>
                <a:latin typeface="Times New Roman"/>
                <a:cs typeface="Times New Roman"/>
              </a:rPr>
              <a:t>Company</a:t>
            </a:r>
            <a:r>
              <a:rPr sz="1500" spc="-10" dirty="0">
                <a:solidFill>
                  <a:srgbClr val="000099"/>
                </a:solidFill>
                <a:latin typeface="Times New Roman"/>
                <a:cs typeface="Times New Roman"/>
              </a:rPr>
              <a:t> </a:t>
            </a:r>
            <a:r>
              <a:rPr sz="1500" dirty="0">
                <a:solidFill>
                  <a:srgbClr val="000099"/>
                </a:solidFill>
                <a:latin typeface="Times New Roman"/>
                <a:cs typeface="Times New Roman"/>
              </a:rPr>
              <a:t>Commander</a:t>
            </a:r>
            <a:r>
              <a:rPr sz="1500" spc="-5" dirty="0">
                <a:solidFill>
                  <a:srgbClr val="000099"/>
                </a:solidFill>
                <a:latin typeface="Times New Roman"/>
                <a:cs typeface="Times New Roman"/>
              </a:rPr>
              <a:t> </a:t>
            </a:r>
            <a:r>
              <a:rPr sz="1500" dirty="0">
                <a:solidFill>
                  <a:srgbClr val="000099"/>
                </a:solidFill>
                <a:latin typeface="Times New Roman"/>
                <a:cs typeface="Times New Roman"/>
              </a:rPr>
              <a:t>or</a:t>
            </a:r>
            <a:r>
              <a:rPr sz="1500" spc="-25" dirty="0">
                <a:solidFill>
                  <a:srgbClr val="000099"/>
                </a:solidFill>
                <a:latin typeface="Times New Roman"/>
                <a:cs typeface="Times New Roman"/>
              </a:rPr>
              <a:t> </a:t>
            </a:r>
            <a:r>
              <a:rPr sz="1500" dirty="0">
                <a:solidFill>
                  <a:srgbClr val="000099"/>
                </a:solidFill>
                <a:latin typeface="Times New Roman"/>
                <a:cs typeface="Times New Roman"/>
              </a:rPr>
              <a:t>other</a:t>
            </a:r>
            <a:r>
              <a:rPr sz="1500" spc="-20" dirty="0">
                <a:solidFill>
                  <a:srgbClr val="000099"/>
                </a:solidFill>
                <a:latin typeface="Times New Roman"/>
                <a:cs typeface="Times New Roman"/>
              </a:rPr>
              <a:t> </a:t>
            </a:r>
            <a:r>
              <a:rPr sz="1500" spc="-10" dirty="0">
                <a:solidFill>
                  <a:srgbClr val="000099"/>
                </a:solidFill>
                <a:latin typeface="Times New Roman"/>
                <a:cs typeface="Times New Roman"/>
              </a:rPr>
              <a:t>commissioned </a:t>
            </a:r>
            <a:r>
              <a:rPr sz="1500" dirty="0">
                <a:solidFill>
                  <a:srgbClr val="000099"/>
                </a:solidFill>
                <a:latin typeface="Times New Roman"/>
                <a:cs typeface="Times New Roman"/>
              </a:rPr>
              <a:t>officer</a:t>
            </a:r>
            <a:r>
              <a:rPr sz="1500" spc="-45" dirty="0">
                <a:solidFill>
                  <a:srgbClr val="000099"/>
                </a:solidFill>
                <a:latin typeface="Times New Roman"/>
                <a:cs typeface="Times New Roman"/>
              </a:rPr>
              <a:t> </a:t>
            </a:r>
            <a:r>
              <a:rPr sz="1500" dirty="0">
                <a:solidFill>
                  <a:srgbClr val="000099"/>
                </a:solidFill>
                <a:latin typeface="Times New Roman"/>
                <a:cs typeface="Times New Roman"/>
              </a:rPr>
              <a:t>presiding</a:t>
            </a:r>
            <a:r>
              <a:rPr sz="1500" spc="-45" dirty="0">
                <a:solidFill>
                  <a:srgbClr val="000099"/>
                </a:solidFill>
                <a:latin typeface="Times New Roman"/>
                <a:cs typeface="Times New Roman"/>
              </a:rPr>
              <a:t> </a:t>
            </a:r>
            <a:r>
              <a:rPr sz="1500" dirty="0">
                <a:solidFill>
                  <a:srgbClr val="000099"/>
                </a:solidFill>
                <a:latin typeface="Times New Roman"/>
                <a:cs typeface="Times New Roman"/>
              </a:rPr>
              <a:t>over</a:t>
            </a:r>
            <a:r>
              <a:rPr sz="1500" spc="-25" dirty="0">
                <a:solidFill>
                  <a:srgbClr val="000099"/>
                </a:solidFill>
                <a:latin typeface="Times New Roman"/>
                <a:cs typeface="Times New Roman"/>
              </a:rPr>
              <a:t> </a:t>
            </a:r>
            <a:r>
              <a:rPr sz="1500" dirty="0">
                <a:solidFill>
                  <a:srgbClr val="000099"/>
                </a:solidFill>
                <a:latin typeface="Times New Roman"/>
                <a:cs typeface="Times New Roman"/>
              </a:rPr>
              <a:t>the</a:t>
            </a:r>
            <a:r>
              <a:rPr sz="1500" spc="-20" dirty="0">
                <a:solidFill>
                  <a:srgbClr val="000099"/>
                </a:solidFill>
                <a:latin typeface="Times New Roman"/>
                <a:cs typeface="Times New Roman"/>
              </a:rPr>
              <a:t> </a:t>
            </a:r>
            <a:r>
              <a:rPr sz="1500" dirty="0">
                <a:solidFill>
                  <a:srgbClr val="000099"/>
                </a:solidFill>
                <a:latin typeface="Times New Roman"/>
                <a:cs typeface="Times New Roman"/>
              </a:rPr>
              <a:t>apprentice.</a:t>
            </a:r>
            <a:r>
              <a:rPr sz="1500" spc="-35" dirty="0">
                <a:solidFill>
                  <a:srgbClr val="000099"/>
                </a:solidFill>
                <a:latin typeface="Times New Roman"/>
                <a:cs typeface="Times New Roman"/>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b="1" dirty="0">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rPr>
              <a:t>For units without</a:t>
            </a:r>
            <a:r>
              <a:rPr lang="en-US" sz="1500" dirty="0">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b="1" dirty="0">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rPr>
              <a:t>commissioned officers</a:t>
            </a:r>
            <a:r>
              <a:rPr lang="en-US" sz="1500" dirty="0">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rPr>
              <a:t> (i.e. Coast Guard), can use their supervising Government Service (GS) civilian (GS9 or above).  IF there are no commissioned officers or GS civilian personnel then the senior enlisted at the unit can sign off as the final approver.</a:t>
            </a:r>
          </a:p>
          <a:p>
            <a:pPr marL="12700" marR="60325">
              <a:lnSpc>
                <a:spcPct val="100000"/>
              </a:lnSpc>
            </a:pPr>
            <a:r>
              <a:rPr sz="1500" dirty="0">
                <a:solidFill>
                  <a:srgbClr val="000099"/>
                </a:solidFill>
                <a:latin typeface="Times New Roman"/>
                <a:cs typeface="Times New Roman"/>
              </a:rPr>
              <a:t>Also,</a:t>
            </a:r>
            <a:r>
              <a:rPr sz="1500" spc="-10" dirty="0">
                <a:solidFill>
                  <a:srgbClr val="000099"/>
                </a:solidFill>
                <a:latin typeface="Times New Roman"/>
                <a:cs typeface="Times New Roman"/>
              </a:rPr>
              <a:t> </a:t>
            </a:r>
            <a:r>
              <a:rPr sz="1500" dirty="0">
                <a:solidFill>
                  <a:srgbClr val="000099"/>
                </a:solidFill>
                <a:latin typeface="Times New Roman"/>
                <a:cs typeface="Times New Roman"/>
              </a:rPr>
              <a:t>the</a:t>
            </a:r>
            <a:r>
              <a:rPr sz="1500" spc="-105" dirty="0">
                <a:solidFill>
                  <a:srgbClr val="000099"/>
                </a:solidFill>
                <a:latin typeface="Times New Roman"/>
                <a:cs typeface="Times New Roman"/>
              </a:rPr>
              <a:t> </a:t>
            </a:r>
            <a:r>
              <a:rPr sz="1500" dirty="0">
                <a:solidFill>
                  <a:srgbClr val="000099"/>
                </a:solidFill>
                <a:latin typeface="Times New Roman"/>
                <a:cs typeface="Times New Roman"/>
              </a:rPr>
              <a:t>Apprentice's</a:t>
            </a:r>
            <a:r>
              <a:rPr sz="1500" spc="-15" dirty="0">
                <a:solidFill>
                  <a:srgbClr val="000099"/>
                </a:solidFill>
                <a:latin typeface="Times New Roman"/>
                <a:cs typeface="Times New Roman"/>
              </a:rPr>
              <a:t> </a:t>
            </a:r>
            <a:r>
              <a:rPr sz="1500" dirty="0">
                <a:solidFill>
                  <a:srgbClr val="000099"/>
                </a:solidFill>
                <a:latin typeface="Times New Roman"/>
                <a:cs typeface="Times New Roman"/>
              </a:rPr>
              <a:t>Final</a:t>
            </a:r>
            <a:r>
              <a:rPr sz="1500" spc="-25" dirty="0">
                <a:solidFill>
                  <a:srgbClr val="000099"/>
                </a:solidFill>
                <a:latin typeface="Times New Roman"/>
                <a:cs typeface="Times New Roman"/>
              </a:rPr>
              <a:t> </a:t>
            </a:r>
            <a:r>
              <a:rPr sz="1500" spc="-10" dirty="0">
                <a:solidFill>
                  <a:srgbClr val="000099"/>
                </a:solidFill>
                <a:latin typeface="Times New Roman"/>
                <a:cs typeface="Times New Roman"/>
              </a:rPr>
              <a:t>Report</a:t>
            </a:r>
            <a:r>
              <a:rPr sz="1500" spc="-95" dirty="0">
                <a:solidFill>
                  <a:srgbClr val="000099"/>
                </a:solidFill>
                <a:latin typeface="Times New Roman"/>
                <a:cs typeface="Times New Roman"/>
              </a:rPr>
              <a:t> </a:t>
            </a:r>
            <a:r>
              <a:rPr sz="1500" spc="-10" dirty="0">
                <a:solidFill>
                  <a:srgbClr val="000099"/>
                </a:solidFill>
                <a:latin typeface="Times New Roman"/>
                <a:cs typeface="Times New Roman"/>
              </a:rPr>
              <a:t>Approver </a:t>
            </a:r>
            <a:r>
              <a:rPr sz="1500" dirty="0">
                <a:solidFill>
                  <a:srgbClr val="000099"/>
                </a:solidFill>
                <a:latin typeface="Times New Roman"/>
                <a:cs typeface="Times New Roman"/>
              </a:rPr>
              <a:t>cannot</a:t>
            </a:r>
            <a:r>
              <a:rPr sz="1500" spc="-20" dirty="0">
                <a:solidFill>
                  <a:srgbClr val="000099"/>
                </a:solidFill>
                <a:latin typeface="Times New Roman"/>
                <a:cs typeface="Times New Roman"/>
              </a:rPr>
              <a:t> </a:t>
            </a:r>
            <a:r>
              <a:rPr sz="1500" dirty="0">
                <a:solidFill>
                  <a:srgbClr val="000099"/>
                </a:solidFill>
                <a:latin typeface="Times New Roman"/>
                <a:cs typeface="Times New Roman"/>
              </a:rPr>
              <a:t>have</a:t>
            </a:r>
            <a:r>
              <a:rPr sz="1500" spc="-30" dirty="0">
                <a:solidFill>
                  <a:srgbClr val="000099"/>
                </a:solidFill>
                <a:latin typeface="Times New Roman"/>
                <a:cs typeface="Times New Roman"/>
              </a:rPr>
              <a:t> </a:t>
            </a:r>
            <a:r>
              <a:rPr sz="1500" dirty="0">
                <a:solidFill>
                  <a:srgbClr val="000099"/>
                </a:solidFill>
                <a:latin typeface="Times New Roman"/>
                <a:cs typeface="Times New Roman"/>
              </a:rPr>
              <a:t>approved</a:t>
            </a:r>
            <a:r>
              <a:rPr sz="1500" spc="-30" dirty="0">
                <a:solidFill>
                  <a:srgbClr val="000099"/>
                </a:solidFill>
                <a:latin typeface="Times New Roman"/>
                <a:cs typeface="Times New Roman"/>
              </a:rPr>
              <a:t> </a:t>
            </a:r>
            <a:r>
              <a:rPr sz="1500" dirty="0">
                <a:solidFill>
                  <a:srgbClr val="000099"/>
                </a:solidFill>
                <a:latin typeface="Times New Roman"/>
                <a:cs typeface="Times New Roman"/>
              </a:rPr>
              <a:t>any</a:t>
            </a:r>
            <a:r>
              <a:rPr sz="1500" spc="-5" dirty="0">
                <a:solidFill>
                  <a:srgbClr val="000099"/>
                </a:solidFill>
                <a:latin typeface="Times New Roman"/>
                <a:cs typeface="Times New Roman"/>
              </a:rPr>
              <a:t> </a:t>
            </a:r>
            <a:r>
              <a:rPr sz="1500" dirty="0">
                <a:solidFill>
                  <a:srgbClr val="000099"/>
                </a:solidFill>
                <a:latin typeface="Times New Roman"/>
                <a:cs typeface="Times New Roman"/>
              </a:rPr>
              <a:t>of</a:t>
            </a:r>
            <a:r>
              <a:rPr sz="1500" spc="-20" dirty="0">
                <a:solidFill>
                  <a:srgbClr val="000099"/>
                </a:solidFill>
                <a:latin typeface="Times New Roman"/>
                <a:cs typeface="Times New Roman"/>
              </a:rPr>
              <a:t> </a:t>
            </a:r>
            <a:r>
              <a:rPr sz="1500" dirty="0">
                <a:solidFill>
                  <a:srgbClr val="000099"/>
                </a:solidFill>
                <a:latin typeface="Times New Roman"/>
                <a:cs typeface="Times New Roman"/>
              </a:rPr>
              <a:t>the</a:t>
            </a:r>
            <a:r>
              <a:rPr sz="1500" spc="-30" dirty="0">
                <a:solidFill>
                  <a:srgbClr val="000099"/>
                </a:solidFill>
                <a:latin typeface="Times New Roman"/>
                <a:cs typeface="Times New Roman"/>
              </a:rPr>
              <a:t> </a:t>
            </a:r>
            <a:r>
              <a:rPr sz="1500" dirty="0">
                <a:solidFill>
                  <a:srgbClr val="000099"/>
                </a:solidFill>
                <a:latin typeface="Times New Roman"/>
                <a:cs typeface="Times New Roman"/>
              </a:rPr>
              <a:t>apprentice's</a:t>
            </a:r>
            <a:r>
              <a:rPr sz="1500" spc="-30" dirty="0">
                <a:solidFill>
                  <a:srgbClr val="000099"/>
                </a:solidFill>
                <a:latin typeface="Times New Roman"/>
                <a:cs typeface="Times New Roman"/>
              </a:rPr>
              <a:t> </a:t>
            </a:r>
            <a:r>
              <a:rPr sz="1500" dirty="0">
                <a:solidFill>
                  <a:srgbClr val="000099"/>
                </a:solidFill>
                <a:latin typeface="Times New Roman"/>
                <a:cs typeface="Times New Roman"/>
              </a:rPr>
              <a:t>Monthly</a:t>
            </a:r>
            <a:r>
              <a:rPr sz="1500" spc="-30" dirty="0">
                <a:solidFill>
                  <a:srgbClr val="000099"/>
                </a:solidFill>
                <a:latin typeface="Times New Roman"/>
                <a:cs typeface="Times New Roman"/>
              </a:rPr>
              <a:t> </a:t>
            </a:r>
            <a:r>
              <a:rPr sz="1500" dirty="0">
                <a:solidFill>
                  <a:srgbClr val="000099"/>
                </a:solidFill>
                <a:latin typeface="Times New Roman"/>
                <a:cs typeface="Times New Roman"/>
              </a:rPr>
              <a:t>Reports</a:t>
            </a:r>
            <a:r>
              <a:rPr sz="1500" spc="-30" dirty="0">
                <a:solidFill>
                  <a:srgbClr val="000099"/>
                </a:solidFill>
                <a:latin typeface="Times New Roman"/>
                <a:cs typeface="Times New Roman"/>
              </a:rPr>
              <a:t> </a:t>
            </a:r>
            <a:r>
              <a:rPr sz="1500" dirty="0">
                <a:solidFill>
                  <a:srgbClr val="000099"/>
                </a:solidFill>
                <a:latin typeface="Times New Roman"/>
                <a:cs typeface="Times New Roman"/>
              </a:rPr>
              <a:t>or</a:t>
            </a:r>
            <a:r>
              <a:rPr sz="1500" spc="-5" dirty="0">
                <a:solidFill>
                  <a:srgbClr val="000099"/>
                </a:solidFill>
                <a:latin typeface="Times New Roman"/>
                <a:cs typeface="Times New Roman"/>
              </a:rPr>
              <a:t> </a:t>
            </a:r>
            <a:r>
              <a:rPr sz="1500" dirty="0">
                <a:solidFill>
                  <a:srgbClr val="000099"/>
                </a:solidFill>
                <a:latin typeface="Times New Roman"/>
                <a:cs typeface="Times New Roman"/>
              </a:rPr>
              <a:t>individual</a:t>
            </a:r>
            <a:r>
              <a:rPr sz="1500" spc="-45" dirty="0">
                <a:solidFill>
                  <a:srgbClr val="000099"/>
                </a:solidFill>
                <a:latin typeface="Times New Roman"/>
                <a:cs typeface="Times New Roman"/>
              </a:rPr>
              <a:t> </a:t>
            </a:r>
            <a:r>
              <a:rPr sz="1500" dirty="0">
                <a:solidFill>
                  <a:srgbClr val="000099"/>
                </a:solidFill>
                <a:latin typeface="Times New Roman"/>
                <a:cs typeface="Times New Roman"/>
              </a:rPr>
              <a:t>Competencies.</a:t>
            </a:r>
            <a:r>
              <a:rPr sz="1500" spc="350" dirty="0">
                <a:solidFill>
                  <a:srgbClr val="000099"/>
                </a:solidFill>
                <a:latin typeface="Times New Roman"/>
                <a:cs typeface="Times New Roman"/>
              </a:rPr>
              <a:t> </a:t>
            </a:r>
            <a:r>
              <a:rPr sz="1500" b="1" dirty="0">
                <a:solidFill>
                  <a:srgbClr val="000099"/>
                </a:solidFill>
                <a:latin typeface="Times New Roman"/>
                <a:cs typeface="Times New Roman"/>
              </a:rPr>
              <a:t>The </a:t>
            </a:r>
            <a:r>
              <a:rPr sz="1500" b="1" spc="-10" dirty="0">
                <a:solidFill>
                  <a:srgbClr val="000099"/>
                </a:solidFill>
                <a:latin typeface="Times New Roman"/>
                <a:cs typeface="Times New Roman"/>
              </a:rPr>
              <a:t>USMAP </a:t>
            </a:r>
            <a:r>
              <a:rPr sz="1500" b="1" dirty="0">
                <a:solidFill>
                  <a:srgbClr val="000099"/>
                </a:solidFill>
                <a:latin typeface="Times New Roman"/>
                <a:cs typeface="Times New Roman"/>
              </a:rPr>
              <a:t>Coordinator</a:t>
            </a:r>
            <a:r>
              <a:rPr sz="1500" b="1" spc="-75" dirty="0">
                <a:solidFill>
                  <a:srgbClr val="000099"/>
                </a:solidFill>
                <a:latin typeface="Times New Roman"/>
                <a:cs typeface="Times New Roman"/>
              </a:rPr>
              <a:t> </a:t>
            </a:r>
            <a:r>
              <a:rPr sz="1500" b="1" dirty="0">
                <a:solidFill>
                  <a:srgbClr val="000099"/>
                </a:solidFill>
                <a:latin typeface="Times New Roman"/>
                <a:cs typeface="Times New Roman"/>
              </a:rPr>
              <a:t>cannot</a:t>
            </a:r>
            <a:r>
              <a:rPr sz="1500" b="1" spc="-25" dirty="0">
                <a:solidFill>
                  <a:srgbClr val="000099"/>
                </a:solidFill>
                <a:latin typeface="Times New Roman"/>
                <a:cs typeface="Times New Roman"/>
              </a:rPr>
              <a:t> </a:t>
            </a:r>
            <a:r>
              <a:rPr sz="1500" b="1" dirty="0">
                <a:solidFill>
                  <a:srgbClr val="000099"/>
                </a:solidFill>
                <a:latin typeface="Times New Roman"/>
                <a:cs typeface="Times New Roman"/>
              </a:rPr>
              <a:t>be the</a:t>
            </a:r>
            <a:r>
              <a:rPr sz="1500" b="1" spc="-15" dirty="0">
                <a:solidFill>
                  <a:srgbClr val="000099"/>
                </a:solidFill>
                <a:latin typeface="Times New Roman"/>
                <a:cs typeface="Times New Roman"/>
              </a:rPr>
              <a:t> </a:t>
            </a:r>
            <a:r>
              <a:rPr sz="1500" b="1" dirty="0">
                <a:solidFill>
                  <a:srgbClr val="000099"/>
                </a:solidFill>
                <a:latin typeface="Times New Roman"/>
                <a:cs typeface="Times New Roman"/>
              </a:rPr>
              <a:t>Final</a:t>
            </a:r>
            <a:r>
              <a:rPr sz="1500" b="1" spc="-110" dirty="0">
                <a:solidFill>
                  <a:srgbClr val="000099"/>
                </a:solidFill>
                <a:latin typeface="Times New Roman"/>
                <a:cs typeface="Times New Roman"/>
              </a:rPr>
              <a:t> </a:t>
            </a:r>
            <a:r>
              <a:rPr sz="1500" b="1" dirty="0">
                <a:solidFill>
                  <a:srgbClr val="000099"/>
                </a:solidFill>
                <a:latin typeface="Times New Roman"/>
                <a:cs typeface="Times New Roman"/>
              </a:rPr>
              <a:t>Approver</a:t>
            </a:r>
            <a:r>
              <a:rPr sz="1500" b="1" spc="-35" dirty="0">
                <a:solidFill>
                  <a:srgbClr val="000099"/>
                </a:solidFill>
                <a:latin typeface="Times New Roman"/>
                <a:cs typeface="Times New Roman"/>
              </a:rPr>
              <a:t> </a:t>
            </a:r>
            <a:r>
              <a:rPr sz="1500" b="1" dirty="0">
                <a:solidFill>
                  <a:srgbClr val="000099"/>
                </a:solidFill>
                <a:latin typeface="Times New Roman"/>
                <a:cs typeface="Times New Roman"/>
              </a:rPr>
              <a:t>for</a:t>
            </a:r>
            <a:r>
              <a:rPr sz="1500" b="1" spc="-45" dirty="0">
                <a:solidFill>
                  <a:srgbClr val="000099"/>
                </a:solidFill>
                <a:latin typeface="Times New Roman"/>
                <a:cs typeface="Times New Roman"/>
              </a:rPr>
              <a:t> </a:t>
            </a:r>
            <a:r>
              <a:rPr sz="1500" b="1" dirty="0">
                <a:solidFill>
                  <a:srgbClr val="000099"/>
                </a:solidFill>
                <a:latin typeface="Times New Roman"/>
                <a:cs typeface="Times New Roman"/>
              </a:rPr>
              <a:t>the</a:t>
            </a:r>
            <a:r>
              <a:rPr sz="1500" b="1" spc="-10" dirty="0">
                <a:solidFill>
                  <a:srgbClr val="000099"/>
                </a:solidFill>
                <a:latin typeface="Times New Roman"/>
                <a:cs typeface="Times New Roman"/>
              </a:rPr>
              <a:t> </a:t>
            </a:r>
            <a:r>
              <a:rPr sz="1500" b="1" dirty="0">
                <a:solidFill>
                  <a:srgbClr val="000099"/>
                </a:solidFill>
                <a:latin typeface="Times New Roman"/>
                <a:cs typeface="Times New Roman"/>
              </a:rPr>
              <a:t>entire</a:t>
            </a:r>
            <a:r>
              <a:rPr sz="1500" b="1" spc="-25" dirty="0">
                <a:solidFill>
                  <a:srgbClr val="000099"/>
                </a:solidFill>
                <a:latin typeface="Times New Roman"/>
                <a:cs typeface="Times New Roman"/>
              </a:rPr>
              <a:t> </a:t>
            </a:r>
            <a:r>
              <a:rPr sz="1500" b="1" spc="-10" dirty="0">
                <a:solidFill>
                  <a:srgbClr val="000099"/>
                </a:solidFill>
                <a:latin typeface="Times New Roman"/>
                <a:cs typeface="Times New Roman"/>
              </a:rPr>
              <a:t>command</a:t>
            </a:r>
            <a:r>
              <a:rPr sz="1500" spc="-10" dirty="0">
                <a:solidFill>
                  <a:srgbClr val="000099"/>
                </a:solidFill>
                <a:latin typeface="Times New Roman"/>
                <a:cs typeface="Times New Roman"/>
              </a:rPr>
              <a:t>.</a:t>
            </a:r>
            <a:endParaRPr lang="en-US" sz="1500" spc="-10" dirty="0">
              <a:solidFill>
                <a:srgbClr val="000099"/>
              </a:solidFill>
              <a:latin typeface="Times New Roman"/>
              <a:cs typeface="Times New Roman"/>
            </a:endParaRPr>
          </a:p>
          <a:p>
            <a:pPr marL="12700" marR="60325">
              <a:lnSpc>
                <a:spcPct val="100000"/>
              </a:lnSpc>
            </a:pPr>
            <a:endParaRPr lang="en-US" sz="1600" spc="-10" dirty="0">
              <a:solidFill>
                <a:srgbClr val="000099"/>
              </a:solidFill>
              <a:latin typeface="Times New Roman"/>
              <a:cs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948055">
              <a:lnSpc>
                <a:spcPct val="100000"/>
              </a:lnSpc>
              <a:spcBef>
                <a:spcPts val="100"/>
              </a:spcBef>
            </a:pPr>
            <a:r>
              <a:rPr dirty="0">
                <a:latin typeface="Times New Roman"/>
                <a:cs typeface="Times New Roman"/>
              </a:rPr>
              <a:t>Competency</a:t>
            </a:r>
            <a:r>
              <a:rPr spc="-35" dirty="0">
                <a:latin typeface="Times New Roman"/>
                <a:cs typeface="Times New Roman"/>
              </a:rPr>
              <a:t> </a:t>
            </a:r>
            <a:r>
              <a:rPr dirty="0">
                <a:latin typeface="Times New Roman"/>
                <a:cs typeface="Times New Roman"/>
              </a:rPr>
              <a:t>Based</a:t>
            </a:r>
            <a:r>
              <a:rPr spc="-15" dirty="0">
                <a:latin typeface="Times New Roman"/>
                <a:cs typeface="Times New Roman"/>
              </a:rPr>
              <a:t> </a:t>
            </a:r>
            <a:r>
              <a:rPr spc="-10" dirty="0">
                <a:latin typeface="Times New Roman"/>
                <a:cs typeface="Times New Roman"/>
              </a:rPr>
              <a:t>Process</a:t>
            </a:r>
          </a:p>
        </p:txBody>
      </p:sp>
      <p:pic>
        <p:nvPicPr>
          <p:cNvPr id="3" name="object 3"/>
          <p:cNvPicPr/>
          <p:nvPr/>
        </p:nvPicPr>
        <p:blipFill>
          <a:blip r:embed="rId2" cstate="print"/>
          <a:stretch>
            <a:fillRect/>
          </a:stretch>
        </p:blipFill>
        <p:spPr>
          <a:xfrm>
            <a:off x="89915" y="36576"/>
            <a:ext cx="833628" cy="854963"/>
          </a:xfrm>
          <a:prstGeom prst="rect">
            <a:avLst/>
          </a:prstGeom>
        </p:spPr>
      </p:pic>
      <p:sp>
        <p:nvSpPr>
          <p:cNvPr id="4" name="object 4"/>
          <p:cNvSpPr txBox="1"/>
          <p:nvPr/>
        </p:nvSpPr>
        <p:spPr>
          <a:xfrm>
            <a:off x="239663" y="1157084"/>
            <a:ext cx="8615680" cy="1454884"/>
          </a:xfrm>
          <a:prstGeom prst="rect">
            <a:avLst/>
          </a:prstGeom>
        </p:spPr>
        <p:txBody>
          <a:bodyPr vert="horz" wrap="square" lIns="0" tIns="120014" rIns="0" bIns="0" rtlCol="0">
            <a:spAutoFit/>
          </a:bodyPr>
          <a:lstStyle/>
          <a:p>
            <a:pPr marL="3362325">
              <a:lnSpc>
                <a:spcPct val="100000"/>
              </a:lnSpc>
              <a:spcBef>
                <a:spcPts val="944"/>
              </a:spcBef>
            </a:pPr>
            <a:r>
              <a:rPr lang="en-US" sz="2000" b="1" dirty="0">
                <a:solidFill>
                  <a:srgbClr val="000099"/>
                </a:solidFill>
                <a:latin typeface="Times New Roman"/>
                <a:cs typeface="Times New Roman"/>
              </a:rPr>
              <a:t>Competencies</a:t>
            </a:r>
            <a:endParaRPr sz="2000" dirty="0">
              <a:latin typeface="Times New Roman"/>
              <a:cs typeface="Times New Roman"/>
            </a:endParaRPr>
          </a:p>
          <a:p>
            <a:pPr marL="12700" marR="128270">
              <a:lnSpc>
                <a:spcPct val="100000"/>
              </a:lnSpc>
              <a:spcBef>
                <a:spcPts val="760"/>
              </a:spcBef>
            </a:pPr>
            <a:r>
              <a:rPr lang="en-US" sz="1500" dirty="0">
                <a:solidFill>
                  <a:srgbClr val="000099"/>
                </a:solidFill>
                <a:latin typeface="Times New Roman"/>
                <a:cs typeface="Times New Roman"/>
              </a:rPr>
              <a:t>Y</a:t>
            </a:r>
            <a:r>
              <a:rPr sz="1500" dirty="0">
                <a:solidFill>
                  <a:srgbClr val="000099"/>
                </a:solidFill>
                <a:latin typeface="Times New Roman"/>
                <a:cs typeface="Times New Roman"/>
              </a:rPr>
              <a:t>ou</a:t>
            </a:r>
            <a:r>
              <a:rPr sz="1500" spc="-30" dirty="0">
                <a:solidFill>
                  <a:srgbClr val="000099"/>
                </a:solidFill>
                <a:latin typeface="Times New Roman"/>
                <a:cs typeface="Times New Roman"/>
              </a:rPr>
              <a:t> </a:t>
            </a:r>
            <a:r>
              <a:rPr sz="1500" dirty="0">
                <a:solidFill>
                  <a:srgbClr val="000099"/>
                </a:solidFill>
                <a:latin typeface="Times New Roman"/>
                <a:cs typeface="Times New Roman"/>
              </a:rPr>
              <a:t>must</a:t>
            </a:r>
            <a:r>
              <a:rPr sz="1500" spc="5" dirty="0">
                <a:solidFill>
                  <a:srgbClr val="000099"/>
                </a:solidFill>
                <a:latin typeface="Times New Roman"/>
                <a:cs typeface="Times New Roman"/>
              </a:rPr>
              <a:t> </a:t>
            </a:r>
            <a:r>
              <a:rPr sz="1500" dirty="0">
                <a:solidFill>
                  <a:srgbClr val="000099"/>
                </a:solidFill>
                <a:latin typeface="Times New Roman"/>
                <a:cs typeface="Times New Roman"/>
              </a:rPr>
              <a:t>demonstrate</a:t>
            </a:r>
            <a:r>
              <a:rPr sz="1500" spc="-5" dirty="0">
                <a:solidFill>
                  <a:srgbClr val="000099"/>
                </a:solidFill>
                <a:latin typeface="Times New Roman"/>
                <a:cs typeface="Times New Roman"/>
              </a:rPr>
              <a:t> </a:t>
            </a:r>
            <a:r>
              <a:rPr sz="1500" dirty="0">
                <a:solidFill>
                  <a:srgbClr val="000099"/>
                </a:solidFill>
                <a:latin typeface="Times New Roman"/>
                <a:cs typeface="Times New Roman"/>
              </a:rPr>
              <a:t>mastery</a:t>
            </a:r>
            <a:r>
              <a:rPr sz="1500" spc="5" dirty="0">
                <a:solidFill>
                  <a:srgbClr val="000099"/>
                </a:solidFill>
                <a:latin typeface="Times New Roman"/>
                <a:cs typeface="Times New Roman"/>
              </a:rPr>
              <a:t> </a:t>
            </a:r>
            <a:r>
              <a:rPr sz="1500" dirty="0">
                <a:solidFill>
                  <a:srgbClr val="000099"/>
                </a:solidFill>
                <a:latin typeface="Times New Roman"/>
                <a:cs typeface="Times New Roman"/>
              </a:rPr>
              <a:t>of</a:t>
            </a:r>
            <a:r>
              <a:rPr sz="1500" spc="-10" dirty="0">
                <a:solidFill>
                  <a:srgbClr val="000099"/>
                </a:solidFill>
                <a:latin typeface="Times New Roman"/>
                <a:cs typeface="Times New Roman"/>
              </a:rPr>
              <a:t> </a:t>
            </a:r>
            <a:r>
              <a:rPr sz="1500" spc="-25" dirty="0">
                <a:solidFill>
                  <a:srgbClr val="000099"/>
                </a:solidFill>
                <a:latin typeface="Times New Roman"/>
                <a:cs typeface="Times New Roman"/>
              </a:rPr>
              <a:t>the </a:t>
            </a:r>
            <a:r>
              <a:rPr lang="en-US" sz="1500" spc="-25" dirty="0">
                <a:solidFill>
                  <a:srgbClr val="000099"/>
                </a:solidFill>
                <a:latin typeface="Times New Roman"/>
                <a:cs typeface="Times New Roman"/>
              </a:rPr>
              <a:t>Trade’s competencies</a:t>
            </a:r>
            <a:r>
              <a:rPr sz="1500" dirty="0">
                <a:solidFill>
                  <a:srgbClr val="000099"/>
                </a:solidFill>
                <a:latin typeface="Times New Roman"/>
                <a:cs typeface="Times New Roman"/>
              </a:rPr>
              <a:t>.</a:t>
            </a:r>
            <a:r>
              <a:rPr sz="1500" spc="450" dirty="0">
                <a:solidFill>
                  <a:srgbClr val="000099"/>
                </a:solidFill>
                <a:latin typeface="Times New Roman"/>
                <a:cs typeface="Times New Roman"/>
              </a:rPr>
              <a:t> </a:t>
            </a:r>
            <a:r>
              <a:rPr sz="1500" dirty="0">
                <a:solidFill>
                  <a:srgbClr val="000099"/>
                </a:solidFill>
                <a:latin typeface="Times New Roman"/>
                <a:cs typeface="Times New Roman"/>
              </a:rPr>
              <a:t>If</a:t>
            </a:r>
            <a:r>
              <a:rPr sz="1500" spc="-5" dirty="0">
                <a:solidFill>
                  <a:srgbClr val="000099"/>
                </a:solidFill>
                <a:latin typeface="Times New Roman"/>
                <a:cs typeface="Times New Roman"/>
              </a:rPr>
              <a:t> </a:t>
            </a:r>
            <a:r>
              <a:rPr sz="1500" dirty="0">
                <a:solidFill>
                  <a:srgbClr val="000099"/>
                </a:solidFill>
                <a:latin typeface="Times New Roman"/>
                <a:cs typeface="Times New Roman"/>
              </a:rPr>
              <a:t>you</a:t>
            </a:r>
            <a:r>
              <a:rPr sz="1500" spc="-20" dirty="0">
                <a:solidFill>
                  <a:srgbClr val="000099"/>
                </a:solidFill>
                <a:latin typeface="Times New Roman"/>
                <a:cs typeface="Times New Roman"/>
              </a:rPr>
              <a:t> </a:t>
            </a:r>
            <a:r>
              <a:rPr sz="1500" dirty="0">
                <a:solidFill>
                  <a:srgbClr val="000099"/>
                </a:solidFill>
                <a:latin typeface="Times New Roman"/>
                <a:cs typeface="Times New Roman"/>
              </a:rPr>
              <a:t>need</a:t>
            </a:r>
            <a:r>
              <a:rPr sz="1500" spc="-5" dirty="0">
                <a:solidFill>
                  <a:srgbClr val="000099"/>
                </a:solidFill>
                <a:latin typeface="Times New Roman"/>
                <a:cs typeface="Times New Roman"/>
              </a:rPr>
              <a:t> </a:t>
            </a:r>
            <a:r>
              <a:rPr sz="1500" dirty="0">
                <a:solidFill>
                  <a:srgbClr val="000099"/>
                </a:solidFill>
                <a:latin typeface="Times New Roman"/>
                <a:cs typeface="Times New Roman"/>
              </a:rPr>
              <a:t>to</a:t>
            </a:r>
            <a:r>
              <a:rPr sz="1500" spc="-5" dirty="0">
                <a:solidFill>
                  <a:srgbClr val="000099"/>
                </a:solidFill>
                <a:latin typeface="Times New Roman"/>
                <a:cs typeface="Times New Roman"/>
              </a:rPr>
              <a:t> </a:t>
            </a:r>
            <a:r>
              <a:rPr sz="1500" dirty="0">
                <a:solidFill>
                  <a:srgbClr val="000099"/>
                </a:solidFill>
                <a:latin typeface="Times New Roman"/>
                <a:cs typeface="Times New Roman"/>
              </a:rPr>
              <a:t>obtain</a:t>
            </a:r>
            <a:r>
              <a:rPr sz="1500" spc="-15" dirty="0">
                <a:solidFill>
                  <a:srgbClr val="000099"/>
                </a:solidFill>
                <a:latin typeface="Times New Roman"/>
                <a:cs typeface="Times New Roman"/>
              </a:rPr>
              <a:t> </a:t>
            </a:r>
            <a:r>
              <a:rPr sz="1500" dirty="0">
                <a:solidFill>
                  <a:srgbClr val="000099"/>
                </a:solidFill>
                <a:latin typeface="Times New Roman"/>
                <a:cs typeface="Times New Roman"/>
              </a:rPr>
              <a:t>a</a:t>
            </a:r>
            <a:r>
              <a:rPr sz="1500" spc="-5" dirty="0">
                <a:solidFill>
                  <a:srgbClr val="000099"/>
                </a:solidFill>
                <a:latin typeface="Times New Roman"/>
                <a:cs typeface="Times New Roman"/>
              </a:rPr>
              <a:t> </a:t>
            </a:r>
            <a:r>
              <a:rPr sz="1500" dirty="0">
                <a:solidFill>
                  <a:srgbClr val="000099"/>
                </a:solidFill>
                <a:latin typeface="Times New Roman"/>
                <a:cs typeface="Times New Roman"/>
              </a:rPr>
              <a:t>copy</a:t>
            </a:r>
            <a:r>
              <a:rPr sz="1500" spc="10" dirty="0">
                <a:solidFill>
                  <a:srgbClr val="000099"/>
                </a:solidFill>
                <a:latin typeface="Times New Roman"/>
                <a:cs typeface="Times New Roman"/>
              </a:rPr>
              <a:t> </a:t>
            </a:r>
            <a:r>
              <a:rPr sz="1500" dirty="0">
                <a:solidFill>
                  <a:srgbClr val="000099"/>
                </a:solidFill>
                <a:latin typeface="Times New Roman"/>
                <a:cs typeface="Times New Roman"/>
              </a:rPr>
              <a:t>of</a:t>
            </a:r>
            <a:r>
              <a:rPr sz="1500" spc="-5" dirty="0">
                <a:solidFill>
                  <a:srgbClr val="000099"/>
                </a:solidFill>
                <a:latin typeface="Times New Roman"/>
                <a:cs typeface="Times New Roman"/>
              </a:rPr>
              <a:t> </a:t>
            </a:r>
            <a:r>
              <a:rPr sz="1500" dirty="0">
                <a:solidFill>
                  <a:srgbClr val="000099"/>
                </a:solidFill>
                <a:latin typeface="Times New Roman"/>
                <a:cs typeface="Times New Roman"/>
              </a:rPr>
              <a:t>the competencies,</a:t>
            </a:r>
            <a:r>
              <a:rPr sz="1500" spc="-10" dirty="0">
                <a:solidFill>
                  <a:srgbClr val="000099"/>
                </a:solidFill>
                <a:latin typeface="Times New Roman"/>
                <a:cs typeface="Times New Roman"/>
              </a:rPr>
              <a:t> </a:t>
            </a:r>
            <a:r>
              <a:rPr sz="1500" dirty="0">
                <a:solidFill>
                  <a:srgbClr val="000099"/>
                </a:solidFill>
                <a:latin typeface="Times New Roman"/>
                <a:cs typeface="Times New Roman"/>
              </a:rPr>
              <a:t>go</a:t>
            </a:r>
            <a:r>
              <a:rPr sz="1500" spc="-5" dirty="0">
                <a:solidFill>
                  <a:srgbClr val="000099"/>
                </a:solidFill>
                <a:latin typeface="Times New Roman"/>
                <a:cs typeface="Times New Roman"/>
              </a:rPr>
              <a:t> </a:t>
            </a:r>
            <a:r>
              <a:rPr sz="1500" spc="-25" dirty="0">
                <a:solidFill>
                  <a:srgbClr val="000099"/>
                </a:solidFill>
                <a:latin typeface="Times New Roman"/>
                <a:cs typeface="Times New Roman"/>
              </a:rPr>
              <a:t>to </a:t>
            </a:r>
            <a:r>
              <a:rPr sz="1500" dirty="0">
                <a:solidFill>
                  <a:srgbClr val="000099"/>
                </a:solidFill>
                <a:latin typeface="Times New Roman"/>
                <a:cs typeface="Times New Roman"/>
              </a:rPr>
              <a:t>the</a:t>
            </a:r>
            <a:r>
              <a:rPr sz="1500" spc="-30" dirty="0">
                <a:solidFill>
                  <a:srgbClr val="000099"/>
                </a:solidFill>
                <a:latin typeface="Times New Roman"/>
                <a:cs typeface="Times New Roman"/>
              </a:rPr>
              <a:t> </a:t>
            </a:r>
            <a:r>
              <a:rPr sz="1500" dirty="0">
                <a:solidFill>
                  <a:srgbClr val="000099"/>
                </a:solidFill>
                <a:latin typeface="Times New Roman"/>
                <a:cs typeface="Times New Roman"/>
              </a:rPr>
              <a:t>USMAP</a:t>
            </a:r>
            <a:r>
              <a:rPr sz="1500" spc="-65" dirty="0">
                <a:solidFill>
                  <a:srgbClr val="000099"/>
                </a:solidFill>
                <a:latin typeface="Times New Roman"/>
                <a:cs typeface="Times New Roman"/>
              </a:rPr>
              <a:t> </a:t>
            </a:r>
            <a:r>
              <a:rPr sz="1500" dirty="0">
                <a:solidFill>
                  <a:srgbClr val="000099"/>
                </a:solidFill>
                <a:latin typeface="Times New Roman"/>
                <a:cs typeface="Times New Roman"/>
              </a:rPr>
              <a:t>website</a:t>
            </a:r>
            <a:r>
              <a:rPr sz="1500" spc="-15" dirty="0">
                <a:solidFill>
                  <a:srgbClr val="000099"/>
                </a:solidFill>
                <a:latin typeface="Times New Roman"/>
                <a:cs typeface="Times New Roman"/>
              </a:rPr>
              <a:t> </a:t>
            </a:r>
            <a:r>
              <a:rPr sz="1500" dirty="0">
                <a:solidFill>
                  <a:srgbClr val="000099"/>
                </a:solidFill>
                <a:latin typeface="Times New Roman"/>
                <a:cs typeface="Times New Roman"/>
              </a:rPr>
              <a:t>(</a:t>
            </a:r>
            <a:r>
              <a:rPr sz="1500" u="sng" dirty="0">
                <a:solidFill>
                  <a:srgbClr val="0000FF"/>
                </a:solidFill>
                <a:uFill>
                  <a:solidFill>
                    <a:srgbClr val="0000FF"/>
                  </a:solidFill>
                </a:uFill>
                <a:latin typeface="Times New Roman"/>
                <a:cs typeface="Times New Roman"/>
                <a:hlinkClick r:id="rId3"/>
              </a:rPr>
              <a:t>https://usmap.osd.mil</a:t>
            </a:r>
            <a:r>
              <a:rPr sz="1500" dirty="0">
                <a:solidFill>
                  <a:srgbClr val="000099"/>
                </a:solidFill>
                <a:latin typeface="Times New Roman"/>
                <a:cs typeface="Times New Roman"/>
              </a:rPr>
              <a:t>),</a:t>
            </a:r>
            <a:r>
              <a:rPr sz="1500" spc="-25" dirty="0">
                <a:solidFill>
                  <a:srgbClr val="000099"/>
                </a:solidFill>
                <a:latin typeface="Times New Roman"/>
                <a:cs typeface="Times New Roman"/>
              </a:rPr>
              <a:t> </a:t>
            </a:r>
            <a:r>
              <a:rPr sz="1500" dirty="0">
                <a:solidFill>
                  <a:srgbClr val="000099"/>
                </a:solidFill>
                <a:latin typeface="Times New Roman"/>
                <a:cs typeface="Times New Roman"/>
              </a:rPr>
              <a:t>Click</a:t>
            </a:r>
            <a:r>
              <a:rPr sz="1500" spc="-30" dirty="0">
                <a:solidFill>
                  <a:srgbClr val="000099"/>
                </a:solidFill>
                <a:latin typeface="Times New Roman"/>
                <a:cs typeface="Times New Roman"/>
              </a:rPr>
              <a:t> </a:t>
            </a:r>
            <a:r>
              <a:rPr sz="1500" dirty="0">
                <a:solidFill>
                  <a:srgbClr val="000099"/>
                </a:solidFill>
                <a:latin typeface="Times New Roman"/>
                <a:cs typeface="Times New Roman"/>
              </a:rPr>
              <a:t>on</a:t>
            </a:r>
            <a:r>
              <a:rPr sz="1500" spc="-10" dirty="0">
                <a:solidFill>
                  <a:srgbClr val="000099"/>
                </a:solidFill>
                <a:latin typeface="Times New Roman"/>
                <a:cs typeface="Times New Roman"/>
              </a:rPr>
              <a:t> </a:t>
            </a:r>
            <a:r>
              <a:rPr sz="1500" dirty="0">
                <a:solidFill>
                  <a:srgbClr val="000099"/>
                </a:solidFill>
                <a:latin typeface="Times New Roman"/>
                <a:cs typeface="Times New Roman"/>
              </a:rPr>
              <a:t>“</a:t>
            </a:r>
            <a:r>
              <a:rPr lang="en-US" sz="1500" dirty="0">
                <a:solidFill>
                  <a:srgbClr val="000099"/>
                </a:solidFill>
                <a:latin typeface="Times New Roman"/>
                <a:cs typeface="Times New Roman"/>
              </a:rPr>
              <a:t>Find an Eligible Trade</a:t>
            </a:r>
            <a:r>
              <a:rPr sz="1500" dirty="0">
                <a:solidFill>
                  <a:srgbClr val="000099"/>
                </a:solidFill>
                <a:latin typeface="Times New Roman"/>
                <a:cs typeface="Times New Roman"/>
              </a:rPr>
              <a:t>,”</a:t>
            </a:r>
            <a:r>
              <a:rPr sz="1500" spc="-25" dirty="0">
                <a:solidFill>
                  <a:srgbClr val="000099"/>
                </a:solidFill>
                <a:latin typeface="Times New Roman"/>
                <a:cs typeface="Times New Roman"/>
              </a:rPr>
              <a:t> </a:t>
            </a:r>
            <a:r>
              <a:rPr sz="1500" dirty="0">
                <a:solidFill>
                  <a:srgbClr val="000099"/>
                </a:solidFill>
                <a:latin typeface="Times New Roman"/>
                <a:cs typeface="Times New Roman"/>
              </a:rPr>
              <a:t>select</a:t>
            </a:r>
            <a:r>
              <a:rPr sz="1500" spc="-25" dirty="0">
                <a:solidFill>
                  <a:srgbClr val="000099"/>
                </a:solidFill>
                <a:latin typeface="Times New Roman"/>
                <a:cs typeface="Times New Roman"/>
              </a:rPr>
              <a:t> </a:t>
            </a:r>
            <a:r>
              <a:rPr sz="1500" spc="-20" dirty="0">
                <a:solidFill>
                  <a:srgbClr val="000099"/>
                </a:solidFill>
                <a:latin typeface="Times New Roman"/>
                <a:cs typeface="Times New Roman"/>
              </a:rPr>
              <a:t>your </a:t>
            </a:r>
            <a:r>
              <a:rPr sz="1500" dirty="0">
                <a:solidFill>
                  <a:srgbClr val="000099"/>
                </a:solidFill>
                <a:latin typeface="Times New Roman"/>
                <a:cs typeface="Times New Roman"/>
              </a:rPr>
              <a:t>Branch</a:t>
            </a:r>
            <a:r>
              <a:rPr sz="1500" spc="-10" dirty="0">
                <a:solidFill>
                  <a:srgbClr val="000099"/>
                </a:solidFill>
                <a:latin typeface="Times New Roman"/>
                <a:cs typeface="Times New Roman"/>
              </a:rPr>
              <a:t> </a:t>
            </a:r>
            <a:r>
              <a:rPr sz="1500" dirty="0">
                <a:solidFill>
                  <a:srgbClr val="000099"/>
                </a:solidFill>
                <a:latin typeface="Times New Roman"/>
                <a:cs typeface="Times New Roman"/>
              </a:rPr>
              <a:t>of Service,</a:t>
            </a:r>
            <a:r>
              <a:rPr sz="1500" spc="-15" dirty="0">
                <a:solidFill>
                  <a:srgbClr val="000099"/>
                </a:solidFill>
                <a:latin typeface="Times New Roman"/>
                <a:cs typeface="Times New Roman"/>
              </a:rPr>
              <a:t> </a:t>
            </a:r>
            <a:r>
              <a:rPr sz="1500" dirty="0">
                <a:solidFill>
                  <a:srgbClr val="000099"/>
                </a:solidFill>
                <a:latin typeface="Times New Roman"/>
                <a:cs typeface="Times New Roman"/>
              </a:rPr>
              <a:t>Select a rating/MOS</a:t>
            </a:r>
            <a:r>
              <a:rPr sz="1500" spc="-15" dirty="0">
                <a:solidFill>
                  <a:srgbClr val="000099"/>
                </a:solidFill>
                <a:latin typeface="Times New Roman"/>
                <a:cs typeface="Times New Roman"/>
              </a:rPr>
              <a:t> </a:t>
            </a:r>
            <a:r>
              <a:rPr sz="1500" dirty="0">
                <a:solidFill>
                  <a:srgbClr val="000099"/>
                </a:solidFill>
                <a:latin typeface="Times New Roman"/>
                <a:cs typeface="Times New Roman"/>
              </a:rPr>
              <a:t>and</a:t>
            </a:r>
            <a:r>
              <a:rPr sz="1500" spc="-5" dirty="0">
                <a:solidFill>
                  <a:srgbClr val="000099"/>
                </a:solidFill>
                <a:latin typeface="Times New Roman"/>
                <a:cs typeface="Times New Roman"/>
              </a:rPr>
              <a:t> </a:t>
            </a:r>
            <a:r>
              <a:rPr sz="1500" dirty="0">
                <a:solidFill>
                  <a:srgbClr val="000099"/>
                </a:solidFill>
                <a:latin typeface="Times New Roman"/>
                <a:cs typeface="Times New Roman"/>
              </a:rPr>
              <a:t>this</a:t>
            </a:r>
            <a:r>
              <a:rPr sz="1500" spc="-10" dirty="0">
                <a:solidFill>
                  <a:srgbClr val="000099"/>
                </a:solidFill>
                <a:latin typeface="Times New Roman"/>
                <a:cs typeface="Times New Roman"/>
              </a:rPr>
              <a:t> </a:t>
            </a:r>
            <a:r>
              <a:rPr sz="1500" dirty="0">
                <a:solidFill>
                  <a:srgbClr val="000099"/>
                </a:solidFill>
                <a:latin typeface="Times New Roman"/>
                <a:cs typeface="Times New Roman"/>
              </a:rPr>
              <a:t>will automatically</a:t>
            </a:r>
            <a:r>
              <a:rPr sz="1500" spc="-30" dirty="0">
                <a:solidFill>
                  <a:srgbClr val="000099"/>
                </a:solidFill>
                <a:latin typeface="Times New Roman"/>
                <a:cs typeface="Times New Roman"/>
              </a:rPr>
              <a:t> </a:t>
            </a:r>
            <a:r>
              <a:rPr sz="1500" dirty="0">
                <a:solidFill>
                  <a:srgbClr val="000099"/>
                </a:solidFill>
                <a:latin typeface="Times New Roman"/>
                <a:cs typeface="Times New Roman"/>
              </a:rPr>
              <a:t>filter</a:t>
            </a:r>
            <a:r>
              <a:rPr sz="1500" spc="-20" dirty="0">
                <a:solidFill>
                  <a:srgbClr val="000099"/>
                </a:solidFill>
                <a:latin typeface="Times New Roman"/>
                <a:cs typeface="Times New Roman"/>
              </a:rPr>
              <a:t> </a:t>
            </a:r>
            <a:r>
              <a:rPr sz="1500" dirty="0">
                <a:solidFill>
                  <a:srgbClr val="000099"/>
                </a:solidFill>
                <a:latin typeface="Times New Roman"/>
                <a:cs typeface="Times New Roman"/>
              </a:rPr>
              <a:t>the </a:t>
            </a:r>
            <a:r>
              <a:rPr lang="en-US" sz="1500" b="1" i="1" dirty="0">
                <a:solidFill>
                  <a:srgbClr val="000099"/>
                </a:solidFill>
                <a:latin typeface="Times New Roman"/>
                <a:cs typeface="Times New Roman"/>
              </a:rPr>
              <a:t>trades only available  under the rating/MOS (Marines/Army).  </a:t>
            </a:r>
            <a:endParaRPr sz="1500" dirty="0">
              <a:latin typeface="Times New Roman"/>
              <a:cs typeface="Times New Roman"/>
            </a:endParaRPr>
          </a:p>
        </p:txBody>
      </p:sp>
      <p:sp>
        <p:nvSpPr>
          <p:cNvPr id="5" name="object 5"/>
          <p:cNvSpPr txBox="1">
            <a:spLocks noGrp="1"/>
          </p:cNvSpPr>
          <p:nvPr>
            <p:ph type="ftr" sz="quarter" idx="5"/>
          </p:nvPr>
        </p:nvSpPr>
        <p:spPr>
          <a:prstGeom prst="rect">
            <a:avLst/>
          </a:prstGeom>
        </p:spPr>
        <p:txBody>
          <a:bodyPr vert="horz" wrap="square" lIns="0" tIns="635" rIns="0" bIns="0" rtlCol="0">
            <a:spAutoFit/>
          </a:bodyPr>
          <a:lstStyle/>
          <a:p>
            <a:pPr marL="12700">
              <a:lnSpc>
                <a:spcPct val="100000"/>
              </a:lnSpc>
              <a:spcBef>
                <a:spcPts val="5"/>
              </a:spcBef>
            </a:pPr>
            <a:r>
              <a:rPr spc="-10" dirty="0"/>
              <a:t>UNCLASSIFIED</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22</a:t>
            </a:fld>
            <a:endParaRPr spc="-25" dirty="0"/>
          </a:p>
        </p:txBody>
      </p:sp>
      <p:pic>
        <p:nvPicPr>
          <p:cNvPr id="7" name="Picture 6">
            <a:extLst>
              <a:ext uri="{FF2B5EF4-FFF2-40B4-BE49-F238E27FC236}">
                <a16:creationId xmlns:a16="http://schemas.microsoft.com/office/drawing/2014/main" id="{1C8C5EAE-95EE-615A-D7F5-2C95B60E7D69}"/>
              </a:ext>
            </a:extLst>
          </p:cNvPr>
          <p:cNvPicPr>
            <a:picLocks noChangeAspect="1"/>
          </p:cNvPicPr>
          <p:nvPr/>
        </p:nvPicPr>
        <p:blipFill>
          <a:blip r:embed="rId4"/>
          <a:srcRect l="52951" t="11423" r="2501" b="7559"/>
          <a:stretch/>
        </p:blipFill>
        <p:spPr>
          <a:xfrm>
            <a:off x="1296838" y="2667000"/>
            <a:ext cx="7448604" cy="3810000"/>
          </a:xfrm>
          <a:prstGeom prst="rect">
            <a:avLst/>
          </a:prstGeom>
        </p:spPr>
      </p:pic>
      <p:sp>
        <p:nvSpPr>
          <p:cNvPr id="10" name="TextBox 9">
            <a:extLst>
              <a:ext uri="{FF2B5EF4-FFF2-40B4-BE49-F238E27FC236}">
                <a16:creationId xmlns:a16="http://schemas.microsoft.com/office/drawing/2014/main" id="{3CF91E07-6855-5771-7CC8-8E39E41EAB65}"/>
              </a:ext>
            </a:extLst>
          </p:cNvPr>
          <p:cNvSpPr txBox="1"/>
          <p:nvPr/>
        </p:nvSpPr>
        <p:spPr>
          <a:xfrm>
            <a:off x="502111" y="4648200"/>
            <a:ext cx="5257800" cy="830997"/>
          </a:xfrm>
          <a:prstGeom prst="rect">
            <a:avLst/>
          </a:prstGeom>
          <a:noFill/>
        </p:spPr>
        <p:txBody>
          <a:bodyPr wrap="square" rtlCol="0">
            <a:spAutoFit/>
          </a:bodyPr>
          <a:lstStyle/>
          <a:p>
            <a:r>
              <a:rPr lang="en-US" sz="1500" b="1" dirty="0">
                <a:solidFill>
                  <a:srgbClr val="FF0000"/>
                </a:solidFill>
                <a:latin typeface="Times New Roman" panose="02020603050405020304" pitchFamily="18" charset="0"/>
                <a:cs typeface="Times New Roman" panose="02020603050405020304" pitchFamily="18" charset="0"/>
              </a:rPr>
              <a:t>Click on the plus sign, this is where you will find the Work Processes Schedule for Time Base and Competency Base</a:t>
            </a:r>
          </a:p>
          <a:p>
            <a:endParaRPr lang="en-US" dirty="0"/>
          </a:p>
        </p:txBody>
      </p:sp>
      <p:cxnSp>
        <p:nvCxnSpPr>
          <p:cNvPr id="12" name="Straight Connector 11">
            <a:extLst>
              <a:ext uri="{FF2B5EF4-FFF2-40B4-BE49-F238E27FC236}">
                <a16:creationId xmlns:a16="http://schemas.microsoft.com/office/drawing/2014/main" id="{250256CB-9AC1-B21E-BC46-B5F1C4FEAD1E}"/>
              </a:ext>
            </a:extLst>
          </p:cNvPr>
          <p:cNvCxnSpPr/>
          <p:nvPr/>
        </p:nvCxnSpPr>
        <p:spPr>
          <a:xfrm flipH="1">
            <a:off x="223518" y="4876800"/>
            <a:ext cx="278593" cy="0"/>
          </a:xfrm>
          <a:prstGeom prst="line">
            <a:avLst/>
          </a:prstGeom>
          <a:ln w="3492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4" name="Straight Connector 13">
            <a:extLst>
              <a:ext uri="{FF2B5EF4-FFF2-40B4-BE49-F238E27FC236}">
                <a16:creationId xmlns:a16="http://schemas.microsoft.com/office/drawing/2014/main" id="{E7DED49D-31A2-C45C-110D-45D0225CA532}"/>
              </a:ext>
            </a:extLst>
          </p:cNvPr>
          <p:cNvCxnSpPr>
            <a:cxnSpLocks/>
          </p:cNvCxnSpPr>
          <p:nvPr/>
        </p:nvCxnSpPr>
        <p:spPr>
          <a:xfrm flipH="1">
            <a:off x="206711" y="4876800"/>
            <a:ext cx="16807" cy="45720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BD4A1A6-04ED-87E7-E5CF-C62A4AD29D03}"/>
              </a:ext>
            </a:extLst>
          </p:cNvPr>
          <p:cNvCxnSpPr/>
          <p:nvPr/>
        </p:nvCxnSpPr>
        <p:spPr>
          <a:xfrm>
            <a:off x="223518" y="5334000"/>
            <a:ext cx="122428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98E77-4DC3-B2E7-438E-F8EB4631943E}"/>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476141F4-4CA0-B30F-48B2-70183B676F1B}"/>
              </a:ext>
            </a:extLst>
          </p:cNvPr>
          <p:cNvSpPr txBox="1">
            <a:spLocks noGrp="1"/>
          </p:cNvSpPr>
          <p:nvPr>
            <p:ph type="title"/>
          </p:nvPr>
        </p:nvSpPr>
        <p:spPr>
          <a:prstGeom prst="rect">
            <a:avLst/>
          </a:prstGeom>
        </p:spPr>
        <p:txBody>
          <a:bodyPr vert="horz" wrap="square" lIns="0" tIns="12700" rIns="0" bIns="0" rtlCol="0">
            <a:spAutoFit/>
          </a:bodyPr>
          <a:lstStyle/>
          <a:p>
            <a:pPr marL="948055">
              <a:lnSpc>
                <a:spcPct val="100000"/>
              </a:lnSpc>
              <a:spcBef>
                <a:spcPts val="100"/>
              </a:spcBef>
            </a:pPr>
            <a:r>
              <a:rPr dirty="0">
                <a:latin typeface="Times New Roman"/>
                <a:cs typeface="Times New Roman"/>
              </a:rPr>
              <a:t>Competency</a:t>
            </a:r>
            <a:r>
              <a:rPr spc="-35" dirty="0">
                <a:latin typeface="Times New Roman"/>
                <a:cs typeface="Times New Roman"/>
              </a:rPr>
              <a:t> </a:t>
            </a:r>
            <a:r>
              <a:rPr dirty="0">
                <a:latin typeface="Times New Roman"/>
                <a:cs typeface="Times New Roman"/>
              </a:rPr>
              <a:t>Based</a:t>
            </a:r>
            <a:r>
              <a:rPr spc="-15" dirty="0">
                <a:latin typeface="Times New Roman"/>
                <a:cs typeface="Times New Roman"/>
              </a:rPr>
              <a:t> </a:t>
            </a:r>
            <a:r>
              <a:rPr spc="-10" dirty="0">
                <a:latin typeface="Times New Roman"/>
                <a:cs typeface="Times New Roman"/>
              </a:rPr>
              <a:t>Process</a:t>
            </a:r>
          </a:p>
        </p:txBody>
      </p:sp>
      <p:pic>
        <p:nvPicPr>
          <p:cNvPr id="3" name="object 3">
            <a:extLst>
              <a:ext uri="{FF2B5EF4-FFF2-40B4-BE49-F238E27FC236}">
                <a16:creationId xmlns:a16="http://schemas.microsoft.com/office/drawing/2014/main" id="{7DD13AF3-DD23-78CF-77AA-973B79F3D804}"/>
              </a:ext>
            </a:extLst>
          </p:cNvPr>
          <p:cNvPicPr/>
          <p:nvPr/>
        </p:nvPicPr>
        <p:blipFill>
          <a:blip r:embed="rId3" cstate="print"/>
          <a:stretch>
            <a:fillRect/>
          </a:stretch>
        </p:blipFill>
        <p:spPr>
          <a:xfrm>
            <a:off x="89915" y="36576"/>
            <a:ext cx="833628" cy="854963"/>
          </a:xfrm>
          <a:prstGeom prst="rect">
            <a:avLst/>
          </a:prstGeom>
        </p:spPr>
      </p:pic>
      <p:sp>
        <p:nvSpPr>
          <p:cNvPr id="4" name="object 4">
            <a:extLst>
              <a:ext uri="{FF2B5EF4-FFF2-40B4-BE49-F238E27FC236}">
                <a16:creationId xmlns:a16="http://schemas.microsoft.com/office/drawing/2014/main" id="{5FD3CBB6-D274-F35F-DBBF-4195540E7A8E}"/>
              </a:ext>
            </a:extLst>
          </p:cNvPr>
          <p:cNvSpPr txBox="1"/>
          <p:nvPr/>
        </p:nvSpPr>
        <p:spPr>
          <a:xfrm>
            <a:off x="121409" y="1212116"/>
            <a:ext cx="8615680" cy="428963"/>
          </a:xfrm>
          <a:prstGeom prst="rect">
            <a:avLst/>
          </a:prstGeom>
        </p:spPr>
        <p:txBody>
          <a:bodyPr vert="horz" wrap="square" lIns="0" tIns="120014" rIns="0" bIns="0" rtlCol="0">
            <a:spAutoFit/>
          </a:bodyPr>
          <a:lstStyle/>
          <a:p>
            <a:pPr marL="3362325">
              <a:lnSpc>
                <a:spcPct val="100000"/>
              </a:lnSpc>
              <a:spcBef>
                <a:spcPts val="944"/>
              </a:spcBef>
            </a:pPr>
            <a:r>
              <a:rPr lang="en-US" sz="2000" b="1" dirty="0">
                <a:solidFill>
                  <a:srgbClr val="000099"/>
                </a:solidFill>
                <a:latin typeface="Times New Roman"/>
                <a:cs typeface="Times New Roman"/>
              </a:rPr>
              <a:t>Work Processes Schedule</a:t>
            </a:r>
            <a:r>
              <a:rPr lang="en-US" sz="1500" b="1" i="1" dirty="0">
                <a:solidFill>
                  <a:srgbClr val="000099"/>
                </a:solidFill>
                <a:latin typeface="Times New Roman"/>
                <a:cs typeface="Times New Roman"/>
              </a:rPr>
              <a:t>  </a:t>
            </a:r>
            <a:endParaRPr sz="1500" dirty="0">
              <a:latin typeface="Times New Roman"/>
              <a:cs typeface="Times New Roman"/>
            </a:endParaRPr>
          </a:p>
        </p:txBody>
      </p:sp>
      <p:sp>
        <p:nvSpPr>
          <p:cNvPr id="5" name="object 5">
            <a:extLst>
              <a:ext uri="{FF2B5EF4-FFF2-40B4-BE49-F238E27FC236}">
                <a16:creationId xmlns:a16="http://schemas.microsoft.com/office/drawing/2014/main" id="{E0B3A3E7-7C32-D11B-5ABC-ECA666D8088B}"/>
              </a:ext>
            </a:extLst>
          </p:cNvPr>
          <p:cNvSpPr txBox="1">
            <a:spLocks noGrp="1"/>
          </p:cNvSpPr>
          <p:nvPr>
            <p:ph type="ftr" sz="quarter" idx="5"/>
          </p:nvPr>
        </p:nvSpPr>
        <p:spPr>
          <a:prstGeom prst="rect">
            <a:avLst/>
          </a:prstGeom>
        </p:spPr>
        <p:txBody>
          <a:bodyPr vert="horz" wrap="square" lIns="0" tIns="635" rIns="0" bIns="0" rtlCol="0">
            <a:spAutoFit/>
          </a:bodyPr>
          <a:lstStyle/>
          <a:p>
            <a:pPr marL="12700">
              <a:lnSpc>
                <a:spcPct val="100000"/>
              </a:lnSpc>
              <a:spcBef>
                <a:spcPts val="5"/>
              </a:spcBef>
            </a:pPr>
            <a:r>
              <a:rPr spc="-10" dirty="0"/>
              <a:t>UNCLASSIFIED</a:t>
            </a:r>
          </a:p>
        </p:txBody>
      </p:sp>
      <p:sp>
        <p:nvSpPr>
          <p:cNvPr id="6" name="object 6">
            <a:extLst>
              <a:ext uri="{FF2B5EF4-FFF2-40B4-BE49-F238E27FC236}">
                <a16:creationId xmlns:a16="http://schemas.microsoft.com/office/drawing/2014/main" id="{D21BAC99-6702-93E1-1408-50333180CCBB}"/>
              </a:ext>
            </a:extLst>
          </p:cNvPr>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23</a:t>
            </a:fld>
            <a:endParaRPr spc="-25" dirty="0"/>
          </a:p>
        </p:txBody>
      </p:sp>
      <p:pic>
        <p:nvPicPr>
          <p:cNvPr id="7" name="Picture 6">
            <a:extLst>
              <a:ext uri="{FF2B5EF4-FFF2-40B4-BE49-F238E27FC236}">
                <a16:creationId xmlns:a16="http://schemas.microsoft.com/office/drawing/2014/main" id="{3918690A-E151-EA62-1712-AC74BCC4F5B5}"/>
              </a:ext>
            </a:extLst>
          </p:cNvPr>
          <p:cNvPicPr>
            <a:picLocks noChangeAspect="1"/>
          </p:cNvPicPr>
          <p:nvPr/>
        </p:nvPicPr>
        <p:blipFill>
          <a:blip r:embed="rId4"/>
          <a:srcRect l="52951" t="11423" r="2501" b="7559"/>
          <a:stretch/>
        </p:blipFill>
        <p:spPr>
          <a:xfrm>
            <a:off x="231505" y="1664158"/>
            <a:ext cx="8680990" cy="4440372"/>
          </a:xfrm>
          <a:prstGeom prst="rect">
            <a:avLst/>
          </a:prstGeom>
        </p:spPr>
      </p:pic>
      <p:sp>
        <p:nvSpPr>
          <p:cNvPr id="10" name="TextBox 9">
            <a:extLst>
              <a:ext uri="{FF2B5EF4-FFF2-40B4-BE49-F238E27FC236}">
                <a16:creationId xmlns:a16="http://schemas.microsoft.com/office/drawing/2014/main" id="{CABDE3B0-DF9F-D712-80B7-E40DB31C2D3D}"/>
              </a:ext>
            </a:extLst>
          </p:cNvPr>
          <p:cNvSpPr txBox="1"/>
          <p:nvPr/>
        </p:nvSpPr>
        <p:spPr>
          <a:xfrm>
            <a:off x="3429000" y="5629617"/>
            <a:ext cx="3962400" cy="323165"/>
          </a:xfrm>
          <a:prstGeom prst="rect">
            <a:avLst/>
          </a:prstGeom>
          <a:noFill/>
        </p:spPr>
        <p:txBody>
          <a:bodyPr wrap="square" rtlCol="0">
            <a:spAutoFit/>
          </a:bodyPr>
          <a:lstStyle/>
          <a:p>
            <a:r>
              <a:rPr lang="en-US" sz="1500" b="1" dirty="0">
                <a:solidFill>
                  <a:srgbClr val="FF0000"/>
                </a:solidFill>
                <a:latin typeface="Times New Roman" panose="02020603050405020304" pitchFamily="18" charset="0"/>
                <a:cs typeface="Times New Roman" panose="02020603050405020304" pitchFamily="18" charset="0"/>
              </a:rPr>
              <a:t>Click on the RAPIDS Code to open the WPS</a:t>
            </a:r>
            <a:endParaRPr lang="en-US" dirty="0"/>
          </a:p>
        </p:txBody>
      </p:sp>
      <p:cxnSp>
        <p:nvCxnSpPr>
          <p:cNvPr id="20" name="Straight Arrow Connector 19">
            <a:extLst>
              <a:ext uri="{FF2B5EF4-FFF2-40B4-BE49-F238E27FC236}">
                <a16:creationId xmlns:a16="http://schemas.microsoft.com/office/drawing/2014/main" id="{F89C4477-D2A4-F1B0-92E4-28DBB33B7ECE}"/>
              </a:ext>
            </a:extLst>
          </p:cNvPr>
          <p:cNvCxnSpPr>
            <a:cxnSpLocks/>
          </p:cNvCxnSpPr>
          <p:nvPr/>
        </p:nvCxnSpPr>
        <p:spPr>
          <a:xfrm flipH="1">
            <a:off x="2743200" y="5791200"/>
            <a:ext cx="6858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5414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BB6A0-7DEA-116B-D98A-2EDE87AD3980}"/>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9FBA0A4A-0A9B-69AF-6CDC-410999270DF0}"/>
              </a:ext>
            </a:extLst>
          </p:cNvPr>
          <p:cNvSpPr txBox="1">
            <a:spLocks noGrp="1"/>
          </p:cNvSpPr>
          <p:nvPr>
            <p:ph type="title"/>
          </p:nvPr>
        </p:nvSpPr>
        <p:spPr>
          <a:prstGeom prst="rect">
            <a:avLst/>
          </a:prstGeom>
        </p:spPr>
        <p:txBody>
          <a:bodyPr vert="horz" wrap="square" lIns="0" tIns="12700" rIns="0" bIns="0" rtlCol="0">
            <a:spAutoFit/>
          </a:bodyPr>
          <a:lstStyle/>
          <a:p>
            <a:pPr marL="948055">
              <a:lnSpc>
                <a:spcPct val="100000"/>
              </a:lnSpc>
              <a:spcBef>
                <a:spcPts val="100"/>
              </a:spcBef>
            </a:pPr>
            <a:r>
              <a:rPr dirty="0">
                <a:latin typeface="Times New Roman"/>
                <a:cs typeface="Times New Roman"/>
              </a:rPr>
              <a:t>Competency</a:t>
            </a:r>
            <a:r>
              <a:rPr spc="-35" dirty="0">
                <a:latin typeface="Times New Roman"/>
                <a:cs typeface="Times New Roman"/>
              </a:rPr>
              <a:t> </a:t>
            </a:r>
            <a:r>
              <a:rPr dirty="0">
                <a:latin typeface="Times New Roman"/>
                <a:cs typeface="Times New Roman"/>
              </a:rPr>
              <a:t>Based</a:t>
            </a:r>
            <a:r>
              <a:rPr spc="-15" dirty="0">
                <a:latin typeface="Times New Roman"/>
                <a:cs typeface="Times New Roman"/>
              </a:rPr>
              <a:t> </a:t>
            </a:r>
            <a:r>
              <a:rPr spc="-10" dirty="0">
                <a:latin typeface="Times New Roman"/>
                <a:cs typeface="Times New Roman"/>
              </a:rPr>
              <a:t>Process</a:t>
            </a:r>
          </a:p>
        </p:txBody>
      </p:sp>
      <p:pic>
        <p:nvPicPr>
          <p:cNvPr id="3" name="object 3">
            <a:extLst>
              <a:ext uri="{FF2B5EF4-FFF2-40B4-BE49-F238E27FC236}">
                <a16:creationId xmlns:a16="http://schemas.microsoft.com/office/drawing/2014/main" id="{32A3A75E-0289-63CA-04FD-DEB0B8788C15}"/>
              </a:ext>
            </a:extLst>
          </p:cNvPr>
          <p:cNvPicPr/>
          <p:nvPr/>
        </p:nvPicPr>
        <p:blipFill>
          <a:blip r:embed="rId3" cstate="print"/>
          <a:stretch>
            <a:fillRect/>
          </a:stretch>
        </p:blipFill>
        <p:spPr>
          <a:xfrm>
            <a:off x="89915" y="36576"/>
            <a:ext cx="833628" cy="854963"/>
          </a:xfrm>
          <a:prstGeom prst="rect">
            <a:avLst/>
          </a:prstGeom>
        </p:spPr>
      </p:pic>
      <p:sp>
        <p:nvSpPr>
          <p:cNvPr id="5" name="object 5">
            <a:extLst>
              <a:ext uri="{FF2B5EF4-FFF2-40B4-BE49-F238E27FC236}">
                <a16:creationId xmlns:a16="http://schemas.microsoft.com/office/drawing/2014/main" id="{8322DFC6-CF72-5F6A-93DF-9872A106044D}"/>
              </a:ext>
            </a:extLst>
          </p:cNvPr>
          <p:cNvSpPr txBox="1">
            <a:spLocks noGrp="1"/>
          </p:cNvSpPr>
          <p:nvPr>
            <p:ph type="ftr" sz="quarter" idx="5"/>
          </p:nvPr>
        </p:nvSpPr>
        <p:spPr>
          <a:prstGeom prst="rect">
            <a:avLst/>
          </a:prstGeom>
        </p:spPr>
        <p:txBody>
          <a:bodyPr vert="horz" wrap="square" lIns="0" tIns="635" rIns="0" bIns="0" rtlCol="0">
            <a:spAutoFit/>
          </a:bodyPr>
          <a:lstStyle/>
          <a:p>
            <a:pPr marL="12700">
              <a:lnSpc>
                <a:spcPct val="100000"/>
              </a:lnSpc>
              <a:spcBef>
                <a:spcPts val="5"/>
              </a:spcBef>
            </a:pPr>
            <a:r>
              <a:rPr spc="-10" dirty="0"/>
              <a:t>UNCLASSIFIED</a:t>
            </a:r>
          </a:p>
        </p:txBody>
      </p:sp>
      <p:sp>
        <p:nvSpPr>
          <p:cNvPr id="6" name="object 6">
            <a:extLst>
              <a:ext uri="{FF2B5EF4-FFF2-40B4-BE49-F238E27FC236}">
                <a16:creationId xmlns:a16="http://schemas.microsoft.com/office/drawing/2014/main" id="{A6A57B9C-FB9B-21FB-ABB8-0FC66855C675}"/>
              </a:ext>
            </a:extLst>
          </p:cNvPr>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24</a:t>
            </a:fld>
            <a:endParaRPr spc="-25" dirty="0"/>
          </a:p>
        </p:txBody>
      </p:sp>
      <p:sp>
        <p:nvSpPr>
          <p:cNvPr id="9" name="TextBox 8">
            <a:extLst>
              <a:ext uri="{FF2B5EF4-FFF2-40B4-BE49-F238E27FC236}">
                <a16:creationId xmlns:a16="http://schemas.microsoft.com/office/drawing/2014/main" id="{13939E5A-A71A-1120-7198-B6C4F519E88A}"/>
              </a:ext>
            </a:extLst>
          </p:cNvPr>
          <p:cNvSpPr txBox="1"/>
          <p:nvPr/>
        </p:nvSpPr>
        <p:spPr>
          <a:xfrm>
            <a:off x="838200" y="1218811"/>
            <a:ext cx="7772400" cy="369332"/>
          </a:xfrm>
          <a:prstGeom prst="rect">
            <a:avLst/>
          </a:prstGeom>
          <a:noFill/>
        </p:spPr>
        <p:txBody>
          <a:bodyPr wrap="square">
            <a:spAutoFit/>
          </a:bodyPr>
          <a:lstStyle/>
          <a:p>
            <a:pPr algn="ctr"/>
            <a:r>
              <a:rPr lang="en-US" dirty="0"/>
              <a:t>Example of a Trade’s Work Processes Schedule (WPS) Competency Base</a:t>
            </a:r>
          </a:p>
        </p:txBody>
      </p:sp>
      <p:pic>
        <p:nvPicPr>
          <p:cNvPr id="13" name="Picture 12" descr="Graphical user interface, application, Word&#10;&#10;AI-generated content may be incorrect.">
            <a:extLst>
              <a:ext uri="{FF2B5EF4-FFF2-40B4-BE49-F238E27FC236}">
                <a16:creationId xmlns:a16="http://schemas.microsoft.com/office/drawing/2014/main" id="{F44FC201-9214-7682-09E7-6CD4F0485DD7}"/>
              </a:ext>
            </a:extLst>
          </p:cNvPr>
          <p:cNvPicPr>
            <a:picLocks noChangeAspect="1"/>
          </p:cNvPicPr>
          <p:nvPr/>
        </p:nvPicPr>
        <p:blipFill rotWithShape="1">
          <a:blip r:embed="rId4"/>
          <a:srcRect l="63333" t="20372" r="14167" b="23023"/>
          <a:stretch/>
        </p:blipFill>
        <p:spPr bwMode="auto">
          <a:xfrm>
            <a:off x="619470" y="1588143"/>
            <a:ext cx="3825499" cy="2706704"/>
          </a:xfrm>
          <a:prstGeom prst="rect">
            <a:avLst/>
          </a:prstGeom>
          <a:ln>
            <a:noFill/>
          </a:ln>
          <a:extLst>
            <a:ext uri="{53640926-AAD7-44D8-BBD7-CCE9431645EC}">
              <a14:shadowObscured xmlns:a14="http://schemas.microsoft.com/office/drawing/2010/main"/>
            </a:ext>
          </a:extLst>
        </p:spPr>
      </p:pic>
      <p:pic>
        <p:nvPicPr>
          <p:cNvPr id="14" name="Picture 13" descr="Graphical user interface, application, Word&#10;&#10;AI-generated content may be incorrect.">
            <a:extLst>
              <a:ext uri="{FF2B5EF4-FFF2-40B4-BE49-F238E27FC236}">
                <a16:creationId xmlns:a16="http://schemas.microsoft.com/office/drawing/2014/main" id="{1E463D4B-DE98-0102-F880-A9CFCB152EC6}"/>
              </a:ext>
            </a:extLst>
          </p:cNvPr>
          <p:cNvPicPr>
            <a:picLocks noChangeAspect="1"/>
          </p:cNvPicPr>
          <p:nvPr/>
        </p:nvPicPr>
        <p:blipFill rotWithShape="1">
          <a:blip r:embed="rId5"/>
          <a:srcRect l="63393" t="24346" r="14086" b="20242"/>
          <a:stretch/>
        </p:blipFill>
        <p:spPr bwMode="auto">
          <a:xfrm>
            <a:off x="4572000" y="1588143"/>
            <a:ext cx="3911569" cy="2706704"/>
          </a:xfrm>
          <a:prstGeom prst="rect">
            <a:avLst/>
          </a:prstGeom>
          <a:ln>
            <a:noFill/>
          </a:ln>
          <a:extLst>
            <a:ext uri="{53640926-AAD7-44D8-BBD7-CCE9431645EC}">
              <a14:shadowObscured xmlns:a14="http://schemas.microsoft.com/office/drawing/2010/main"/>
            </a:ext>
          </a:extLst>
        </p:spPr>
      </p:pic>
      <p:pic>
        <p:nvPicPr>
          <p:cNvPr id="15" name="Picture 14" descr="Graphical user interface, application, Word&#10;&#10;AI-generated content may be incorrect.">
            <a:extLst>
              <a:ext uri="{FF2B5EF4-FFF2-40B4-BE49-F238E27FC236}">
                <a16:creationId xmlns:a16="http://schemas.microsoft.com/office/drawing/2014/main" id="{445959B8-4CDA-87D7-ADB8-054B78EABFB7}"/>
              </a:ext>
            </a:extLst>
          </p:cNvPr>
          <p:cNvPicPr>
            <a:picLocks noChangeAspect="1"/>
          </p:cNvPicPr>
          <p:nvPr/>
        </p:nvPicPr>
        <p:blipFill rotWithShape="1">
          <a:blip r:embed="rId6"/>
          <a:srcRect l="63534" t="27746" r="13531" b="25136"/>
          <a:stretch/>
        </p:blipFill>
        <p:spPr bwMode="auto">
          <a:xfrm>
            <a:off x="4572000" y="4244476"/>
            <a:ext cx="4120725" cy="23087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548139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DDD52-39A8-72F3-5ADD-CB642DCC489B}"/>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7E8FF585-DEBC-CB24-B4A1-104AFFCA0012}"/>
              </a:ext>
            </a:extLst>
          </p:cNvPr>
          <p:cNvSpPr txBox="1">
            <a:spLocks noGrp="1"/>
          </p:cNvSpPr>
          <p:nvPr>
            <p:ph type="title"/>
          </p:nvPr>
        </p:nvSpPr>
        <p:spPr>
          <a:prstGeom prst="rect">
            <a:avLst/>
          </a:prstGeom>
        </p:spPr>
        <p:txBody>
          <a:bodyPr vert="horz" wrap="square" lIns="0" tIns="12700" rIns="0" bIns="0" rtlCol="0">
            <a:spAutoFit/>
          </a:bodyPr>
          <a:lstStyle/>
          <a:p>
            <a:pPr marL="948055">
              <a:lnSpc>
                <a:spcPct val="100000"/>
              </a:lnSpc>
              <a:spcBef>
                <a:spcPts val="100"/>
              </a:spcBef>
            </a:pPr>
            <a:r>
              <a:rPr dirty="0">
                <a:latin typeface="Times New Roman"/>
                <a:cs typeface="Times New Roman"/>
              </a:rPr>
              <a:t>Competency</a:t>
            </a:r>
            <a:r>
              <a:rPr spc="-35" dirty="0">
                <a:latin typeface="Times New Roman"/>
                <a:cs typeface="Times New Roman"/>
              </a:rPr>
              <a:t> </a:t>
            </a:r>
            <a:r>
              <a:rPr dirty="0">
                <a:latin typeface="Times New Roman"/>
                <a:cs typeface="Times New Roman"/>
              </a:rPr>
              <a:t>Based</a:t>
            </a:r>
            <a:r>
              <a:rPr spc="-15" dirty="0">
                <a:latin typeface="Times New Roman"/>
                <a:cs typeface="Times New Roman"/>
              </a:rPr>
              <a:t> </a:t>
            </a:r>
            <a:r>
              <a:rPr spc="-10" dirty="0">
                <a:latin typeface="Times New Roman"/>
                <a:cs typeface="Times New Roman"/>
              </a:rPr>
              <a:t>Process</a:t>
            </a:r>
          </a:p>
        </p:txBody>
      </p:sp>
      <p:pic>
        <p:nvPicPr>
          <p:cNvPr id="3" name="object 3">
            <a:extLst>
              <a:ext uri="{FF2B5EF4-FFF2-40B4-BE49-F238E27FC236}">
                <a16:creationId xmlns:a16="http://schemas.microsoft.com/office/drawing/2014/main" id="{4394EACC-B514-2DC6-46D4-A3441D1A0358}"/>
              </a:ext>
            </a:extLst>
          </p:cNvPr>
          <p:cNvPicPr/>
          <p:nvPr/>
        </p:nvPicPr>
        <p:blipFill>
          <a:blip r:embed="rId2" cstate="print"/>
          <a:stretch>
            <a:fillRect/>
          </a:stretch>
        </p:blipFill>
        <p:spPr>
          <a:xfrm>
            <a:off x="89915" y="36576"/>
            <a:ext cx="833628" cy="854963"/>
          </a:xfrm>
          <a:prstGeom prst="rect">
            <a:avLst/>
          </a:prstGeom>
        </p:spPr>
      </p:pic>
      <p:sp>
        <p:nvSpPr>
          <p:cNvPr id="4" name="object 4">
            <a:extLst>
              <a:ext uri="{FF2B5EF4-FFF2-40B4-BE49-F238E27FC236}">
                <a16:creationId xmlns:a16="http://schemas.microsoft.com/office/drawing/2014/main" id="{6A4A18DA-84BF-13E6-AAC9-5824E41020E8}"/>
              </a:ext>
            </a:extLst>
          </p:cNvPr>
          <p:cNvSpPr txBox="1"/>
          <p:nvPr/>
        </p:nvSpPr>
        <p:spPr>
          <a:xfrm>
            <a:off x="223518" y="1157474"/>
            <a:ext cx="8615680" cy="5968941"/>
          </a:xfrm>
          <a:prstGeom prst="rect">
            <a:avLst/>
          </a:prstGeom>
        </p:spPr>
        <p:txBody>
          <a:bodyPr vert="horz" wrap="square" lIns="0" tIns="120014" rIns="0" bIns="0" rtlCol="0">
            <a:spAutoFit/>
          </a:bodyPr>
          <a:lstStyle/>
          <a:p>
            <a:pPr marL="3362325">
              <a:lnSpc>
                <a:spcPct val="100000"/>
              </a:lnSpc>
              <a:spcBef>
                <a:spcPts val="944"/>
              </a:spcBef>
            </a:pPr>
            <a:r>
              <a:rPr lang="en-US" sz="2000" b="1" dirty="0">
                <a:solidFill>
                  <a:srgbClr val="000099"/>
                </a:solidFill>
                <a:latin typeface="Times New Roman"/>
                <a:cs typeface="Times New Roman"/>
              </a:rPr>
              <a:t>Competencies</a:t>
            </a:r>
            <a:endParaRPr sz="2000" dirty="0">
              <a:latin typeface="Times New Roman"/>
              <a:cs typeface="Times New Roman"/>
            </a:endParaRPr>
          </a:p>
          <a:p>
            <a:pPr marL="12700" marR="551815" algn="just">
              <a:lnSpc>
                <a:spcPct val="100000"/>
              </a:lnSpc>
            </a:pPr>
            <a:endParaRPr lang="en-US" sz="1800" dirty="0">
              <a:solidFill>
                <a:srgbClr val="000099"/>
              </a:solidFill>
              <a:latin typeface="Times New Roman"/>
              <a:cs typeface="Times New Roman"/>
            </a:endParaRPr>
          </a:p>
          <a:p>
            <a:pPr marL="12700" marR="551815" algn="just">
              <a:lnSpc>
                <a:spcPct val="100000"/>
              </a:lnSpc>
            </a:pPr>
            <a:r>
              <a:rPr sz="1800" dirty="0">
                <a:solidFill>
                  <a:srgbClr val="000099"/>
                </a:solidFill>
                <a:latin typeface="Times New Roman"/>
                <a:cs typeface="Times New Roman"/>
              </a:rPr>
              <a:t>All</a:t>
            </a:r>
            <a:r>
              <a:rPr sz="1800" spc="-20" dirty="0">
                <a:solidFill>
                  <a:srgbClr val="000099"/>
                </a:solidFill>
                <a:latin typeface="Times New Roman"/>
                <a:cs typeface="Times New Roman"/>
              </a:rPr>
              <a:t> </a:t>
            </a:r>
            <a:r>
              <a:rPr lang="en-US" sz="1800" dirty="0">
                <a:solidFill>
                  <a:srgbClr val="000099"/>
                </a:solidFill>
                <a:latin typeface="Times New Roman"/>
                <a:cs typeface="Times New Roman"/>
              </a:rPr>
              <a:t>competencies </a:t>
            </a:r>
            <a:r>
              <a:rPr sz="1800" dirty="0">
                <a:solidFill>
                  <a:srgbClr val="000099"/>
                </a:solidFill>
                <a:latin typeface="Times New Roman"/>
                <a:cs typeface="Times New Roman"/>
              </a:rPr>
              <a:t>will</a:t>
            </a:r>
            <a:r>
              <a:rPr sz="1800" spc="-5" dirty="0">
                <a:solidFill>
                  <a:srgbClr val="000099"/>
                </a:solidFill>
                <a:latin typeface="Times New Roman"/>
                <a:cs typeface="Times New Roman"/>
              </a:rPr>
              <a:t> </a:t>
            </a:r>
            <a:r>
              <a:rPr sz="1800" dirty="0">
                <a:solidFill>
                  <a:srgbClr val="000099"/>
                </a:solidFill>
                <a:latin typeface="Times New Roman"/>
                <a:cs typeface="Times New Roman"/>
              </a:rPr>
              <a:t>start</a:t>
            </a:r>
            <a:r>
              <a:rPr sz="1800" spc="-10" dirty="0">
                <a:solidFill>
                  <a:srgbClr val="000099"/>
                </a:solidFill>
                <a:latin typeface="Times New Roman"/>
                <a:cs typeface="Times New Roman"/>
              </a:rPr>
              <a:t> </a:t>
            </a:r>
            <a:r>
              <a:rPr sz="1800" dirty="0">
                <a:solidFill>
                  <a:srgbClr val="000099"/>
                </a:solidFill>
                <a:latin typeface="Times New Roman"/>
                <a:cs typeface="Times New Roman"/>
              </a:rPr>
              <a:t>out</a:t>
            </a:r>
            <a:r>
              <a:rPr sz="1800" spc="-10" dirty="0">
                <a:solidFill>
                  <a:srgbClr val="000099"/>
                </a:solidFill>
                <a:latin typeface="Times New Roman"/>
                <a:cs typeface="Times New Roman"/>
              </a:rPr>
              <a:t> </a:t>
            </a:r>
            <a:r>
              <a:rPr sz="1800" dirty="0">
                <a:solidFill>
                  <a:srgbClr val="000099"/>
                </a:solidFill>
                <a:latin typeface="Times New Roman"/>
                <a:cs typeface="Times New Roman"/>
              </a:rPr>
              <a:t>as </a:t>
            </a:r>
            <a:r>
              <a:rPr sz="1800" spc="-10" dirty="0">
                <a:solidFill>
                  <a:srgbClr val="000099"/>
                </a:solidFill>
                <a:latin typeface="Times New Roman"/>
                <a:cs typeface="Times New Roman"/>
              </a:rPr>
              <a:t>“Working.” </a:t>
            </a:r>
            <a:r>
              <a:rPr sz="1800" dirty="0">
                <a:solidFill>
                  <a:srgbClr val="000099"/>
                </a:solidFill>
                <a:latin typeface="Times New Roman"/>
                <a:cs typeface="Times New Roman"/>
              </a:rPr>
              <a:t>Once</a:t>
            </a:r>
            <a:r>
              <a:rPr sz="1800" spc="-10" dirty="0">
                <a:solidFill>
                  <a:srgbClr val="000099"/>
                </a:solidFill>
                <a:latin typeface="Times New Roman"/>
                <a:cs typeface="Times New Roman"/>
              </a:rPr>
              <a:t> </a:t>
            </a:r>
            <a:r>
              <a:rPr sz="1800" dirty="0">
                <a:solidFill>
                  <a:srgbClr val="000099"/>
                </a:solidFill>
                <a:latin typeface="Times New Roman"/>
                <a:cs typeface="Times New Roman"/>
              </a:rPr>
              <a:t>you</a:t>
            </a:r>
            <a:r>
              <a:rPr sz="1800" spc="-20" dirty="0">
                <a:solidFill>
                  <a:srgbClr val="000099"/>
                </a:solidFill>
                <a:latin typeface="Times New Roman"/>
                <a:cs typeface="Times New Roman"/>
              </a:rPr>
              <a:t> </a:t>
            </a:r>
            <a:r>
              <a:rPr sz="1800" dirty="0">
                <a:solidFill>
                  <a:srgbClr val="000099"/>
                </a:solidFill>
                <a:latin typeface="Times New Roman"/>
                <a:cs typeface="Times New Roman"/>
              </a:rPr>
              <a:t>have</a:t>
            </a:r>
            <a:r>
              <a:rPr sz="1800" spc="-10" dirty="0">
                <a:solidFill>
                  <a:srgbClr val="000099"/>
                </a:solidFill>
                <a:latin typeface="Times New Roman"/>
                <a:cs typeface="Times New Roman"/>
              </a:rPr>
              <a:t> </a:t>
            </a:r>
            <a:r>
              <a:rPr sz="1800" dirty="0">
                <a:solidFill>
                  <a:srgbClr val="000099"/>
                </a:solidFill>
                <a:latin typeface="Times New Roman"/>
                <a:cs typeface="Times New Roman"/>
              </a:rPr>
              <a:t>mastered</a:t>
            </a:r>
            <a:r>
              <a:rPr sz="1800" spc="-15" dirty="0">
                <a:solidFill>
                  <a:srgbClr val="000099"/>
                </a:solidFill>
                <a:latin typeface="Times New Roman"/>
                <a:cs typeface="Times New Roman"/>
              </a:rPr>
              <a:t> </a:t>
            </a:r>
            <a:r>
              <a:rPr sz="1800" dirty="0">
                <a:solidFill>
                  <a:srgbClr val="000099"/>
                </a:solidFill>
                <a:latin typeface="Times New Roman"/>
                <a:cs typeface="Times New Roman"/>
              </a:rPr>
              <a:t>the</a:t>
            </a:r>
            <a:r>
              <a:rPr sz="1800" spc="-5" dirty="0">
                <a:solidFill>
                  <a:srgbClr val="000099"/>
                </a:solidFill>
                <a:latin typeface="Times New Roman"/>
                <a:cs typeface="Times New Roman"/>
              </a:rPr>
              <a:t> </a:t>
            </a:r>
            <a:r>
              <a:rPr sz="1800" spc="-10" dirty="0">
                <a:solidFill>
                  <a:srgbClr val="000099"/>
                </a:solidFill>
                <a:latin typeface="Times New Roman"/>
                <a:cs typeface="Times New Roman"/>
              </a:rPr>
              <a:t>competency, </a:t>
            </a:r>
            <a:r>
              <a:rPr lang="en-US" spc="-10" dirty="0">
                <a:solidFill>
                  <a:srgbClr val="000099"/>
                </a:solidFill>
                <a:latin typeface="Times New Roman"/>
                <a:cs typeface="Times New Roman"/>
              </a:rPr>
              <a:t>you need to </a:t>
            </a:r>
            <a:r>
              <a:rPr sz="1800" dirty="0">
                <a:solidFill>
                  <a:srgbClr val="000099"/>
                </a:solidFill>
                <a:latin typeface="Times New Roman"/>
                <a:cs typeface="Times New Roman"/>
              </a:rPr>
              <a:t>change</a:t>
            </a:r>
            <a:r>
              <a:rPr sz="1800" spc="-40" dirty="0">
                <a:solidFill>
                  <a:srgbClr val="000099"/>
                </a:solidFill>
                <a:latin typeface="Times New Roman"/>
                <a:cs typeface="Times New Roman"/>
              </a:rPr>
              <a:t> </a:t>
            </a:r>
            <a:r>
              <a:rPr sz="1800" spc="-10" dirty="0">
                <a:solidFill>
                  <a:srgbClr val="000099"/>
                </a:solidFill>
                <a:latin typeface="Times New Roman"/>
                <a:cs typeface="Times New Roman"/>
              </a:rPr>
              <a:t>“Working”</a:t>
            </a:r>
            <a:r>
              <a:rPr sz="1800" spc="10" dirty="0">
                <a:solidFill>
                  <a:srgbClr val="000099"/>
                </a:solidFill>
                <a:latin typeface="Times New Roman"/>
                <a:cs typeface="Times New Roman"/>
              </a:rPr>
              <a:t> </a:t>
            </a:r>
            <a:r>
              <a:rPr sz="1800" dirty="0">
                <a:solidFill>
                  <a:srgbClr val="000099"/>
                </a:solidFill>
                <a:latin typeface="Times New Roman"/>
                <a:cs typeface="Times New Roman"/>
              </a:rPr>
              <a:t>to</a:t>
            </a:r>
            <a:r>
              <a:rPr sz="1800" spc="-20" dirty="0">
                <a:solidFill>
                  <a:srgbClr val="000099"/>
                </a:solidFill>
                <a:latin typeface="Times New Roman"/>
                <a:cs typeface="Times New Roman"/>
              </a:rPr>
              <a:t> </a:t>
            </a:r>
            <a:r>
              <a:rPr sz="1800" dirty="0">
                <a:solidFill>
                  <a:srgbClr val="000099"/>
                </a:solidFill>
                <a:latin typeface="Times New Roman"/>
                <a:cs typeface="Times New Roman"/>
              </a:rPr>
              <a:t>“Submitted”</a:t>
            </a:r>
            <a:r>
              <a:rPr sz="1800" spc="-20" dirty="0">
                <a:solidFill>
                  <a:srgbClr val="000099"/>
                </a:solidFill>
                <a:latin typeface="Times New Roman"/>
                <a:cs typeface="Times New Roman"/>
              </a:rPr>
              <a:t> </a:t>
            </a:r>
            <a:r>
              <a:rPr sz="1800" dirty="0">
                <a:solidFill>
                  <a:srgbClr val="000099"/>
                </a:solidFill>
                <a:latin typeface="Times New Roman"/>
                <a:cs typeface="Times New Roman"/>
              </a:rPr>
              <a:t>by</a:t>
            </a:r>
            <a:r>
              <a:rPr sz="1800" spc="-5" dirty="0">
                <a:solidFill>
                  <a:srgbClr val="000099"/>
                </a:solidFill>
                <a:latin typeface="Times New Roman"/>
                <a:cs typeface="Times New Roman"/>
              </a:rPr>
              <a:t> </a:t>
            </a:r>
            <a:r>
              <a:rPr sz="1800" dirty="0">
                <a:solidFill>
                  <a:srgbClr val="000099"/>
                </a:solidFill>
                <a:latin typeface="Times New Roman"/>
                <a:cs typeface="Times New Roman"/>
              </a:rPr>
              <a:t>clicking</a:t>
            </a:r>
            <a:r>
              <a:rPr sz="1800" spc="-30" dirty="0">
                <a:solidFill>
                  <a:srgbClr val="000099"/>
                </a:solidFill>
                <a:latin typeface="Times New Roman"/>
                <a:cs typeface="Times New Roman"/>
              </a:rPr>
              <a:t> </a:t>
            </a:r>
            <a:r>
              <a:rPr sz="1800" dirty="0">
                <a:solidFill>
                  <a:srgbClr val="000099"/>
                </a:solidFill>
                <a:latin typeface="Times New Roman"/>
                <a:cs typeface="Times New Roman"/>
              </a:rPr>
              <a:t>on</a:t>
            </a:r>
            <a:r>
              <a:rPr sz="1800" spc="-20" dirty="0">
                <a:solidFill>
                  <a:srgbClr val="000099"/>
                </a:solidFill>
                <a:latin typeface="Times New Roman"/>
                <a:cs typeface="Times New Roman"/>
              </a:rPr>
              <a:t> </a:t>
            </a:r>
            <a:r>
              <a:rPr sz="1800" dirty="0">
                <a:solidFill>
                  <a:srgbClr val="000099"/>
                </a:solidFill>
                <a:latin typeface="Times New Roman"/>
                <a:cs typeface="Times New Roman"/>
              </a:rPr>
              <a:t>the</a:t>
            </a:r>
            <a:r>
              <a:rPr sz="1800" spc="-20" dirty="0">
                <a:solidFill>
                  <a:srgbClr val="000099"/>
                </a:solidFill>
                <a:latin typeface="Times New Roman"/>
                <a:cs typeface="Times New Roman"/>
              </a:rPr>
              <a:t> </a:t>
            </a:r>
            <a:r>
              <a:rPr lang="en-US" sz="1800" spc="-20" dirty="0">
                <a:solidFill>
                  <a:srgbClr val="000099"/>
                </a:solidFill>
                <a:latin typeface="Times New Roman"/>
                <a:cs typeface="Times New Roman"/>
              </a:rPr>
              <a:t>dropped down arrow</a:t>
            </a:r>
            <a:r>
              <a:rPr sz="1800" dirty="0">
                <a:solidFill>
                  <a:srgbClr val="000099"/>
                </a:solidFill>
                <a:latin typeface="Times New Roman"/>
                <a:cs typeface="Times New Roman"/>
              </a:rPr>
              <a:t>.</a:t>
            </a:r>
            <a:r>
              <a:rPr sz="1800" spc="-95" dirty="0">
                <a:solidFill>
                  <a:srgbClr val="000099"/>
                </a:solidFill>
                <a:latin typeface="Times New Roman"/>
                <a:cs typeface="Times New Roman"/>
              </a:rPr>
              <a:t> </a:t>
            </a:r>
            <a:r>
              <a:rPr lang="en-US" sz="1800" spc="-95" dirty="0">
                <a:solidFill>
                  <a:srgbClr val="000099"/>
                </a:solidFill>
                <a:latin typeface="Times New Roman"/>
                <a:cs typeface="Times New Roman"/>
              </a:rPr>
              <a:t> </a:t>
            </a:r>
            <a:endParaRPr lang="en-US" spc="-95" dirty="0">
              <a:solidFill>
                <a:srgbClr val="000099"/>
              </a:solidFill>
              <a:latin typeface="Times New Roman"/>
              <a:cs typeface="Times New Roman"/>
            </a:endParaRPr>
          </a:p>
          <a:p>
            <a:pPr marL="12700" marR="551815" algn="just">
              <a:lnSpc>
                <a:spcPct val="100000"/>
              </a:lnSpc>
            </a:pPr>
            <a:r>
              <a:rPr sz="1800" spc="-40" dirty="0">
                <a:solidFill>
                  <a:srgbClr val="000099"/>
                </a:solidFill>
                <a:latin typeface="Times New Roman"/>
                <a:cs typeface="Times New Roman"/>
              </a:rPr>
              <a:t>You</a:t>
            </a:r>
            <a:r>
              <a:rPr sz="1800" spc="-5" dirty="0">
                <a:solidFill>
                  <a:srgbClr val="000099"/>
                </a:solidFill>
                <a:latin typeface="Times New Roman"/>
                <a:cs typeface="Times New Roman"/>
              </a:rPr>
              <a:t> </a:t>
            </a:r>
            <a:r>
              <a:rPr lang="en-US" sz="1800" dirty="0">
                <a:solidFill>
                  <a:srgbClr val="000099"/>
                </a:solidFill>
                <a:latin typeface="Times New Roman"/>
                <a:cs typeface="Times New Roman"/>
              </a:rPr>
              <a:t>may </a:t>
            </a:r>
            <a:r>
              <a:rPr sz="1800" dirty="0">
                <a:solidFill>
                  <a:srgbClr val="000099"/>
                </a:solidFill>
                <a:latin typeface="Times New Roman"/>
                <a:cs typeface="Times New Roman"/>
              </a:rPr>
              <a:t>submit </a:t>
            </a:r>
            <a:r>
              <a:rPr sz="1800" spc="-10" dirty="0">
                <a:solidFill>
                  <a:srgbClr val="000099"/>
                </a:solidFill>
                <a:latin typeface="Times New Roman"/>
                <a:cs typeface="Times New Roman"/>
              </a:rPr>
              <a:t>multiple </a:t>
            </a:r>
            <a:r>
              <a:rPr sz="1800" dirty="0">
                <a:solidFill>
                  <a:srgbClr val="000099"/>
                </a:solidFill>
                <a:latin typeface="Times New Roman"/>
                <a:cs typeface="Times New Roman"/>
              </a:rPr>
              <a:t>competencies</a:t>
            </a:r>
            <a:r>
              <a:rPr sz="1800" spc="-25" dirty="0">
                <a:solidFill>
                  <a:srgbClr val="000099"/>
                </a:solidFill>
                <a:latin typeface="Times New Roman"/>
                <a:cs typeface="Times New Roman"/>
              </a:rPr>
              <a:t> </a:t>
            </a:r>
            <a:r>
              <a:rPr sz="1800" dirty="0">
                <a:solidFill>
                  <a:srgbClr val="000099"/>
                </a:solidFill>
                <a:latin typeface="Times New Roman"/>
                <a:cs typeface="Times New Roman"/>
              </a:rPr>
              <a:t>for</a:t>
            </a:r>
            <a:r>
              <a:rPr sz="1800" spc="10" dirty="0">
                <a:solidFill>
                  <a:srgbClr val="000099"/>
                </a:solidFill>
                <a:latin typeface="Times New Roman"/>
                <a:cs typeface="Times New Roman"/>
              </a:rPr>
              <a:t> </a:t>
            </a:r>
            <a:r>
              <a:rPr sz="1800" dirty="0">
                <a:solidFill>
                  <a:srgbClr val="000099"/>
                </a:solidFill>
                <a:latin typeface="Times New Roman"/>
                <a:cs typeface="Times New Roman"/>
              </a:rPr>
              <a:t>approval</a:t>
            </a:r>
            <a:r>
              <a:rPr sz="1800" spc="-15" dirty="0">
                <a:solidFill>
                  <a:srgbClr val="000099"/>
                </a:solidFill>
                <a:latin typeface="Times New Roman"/>
                <a:cs typeface="Times New Roman"/>
              </a:rPr>
              <a:t> </a:t>
            </a:r>
            <a:r>
              <a:rPr sz="1800" dirty="0">
                <a:solidFill>
                  <a:srgbClr val="000099"/>
                </a:solidFill>
                <a:latin typeface="Times New Roman"/>
                <a:cs typeface="Times New Roman"/>
              </a:rPr>
              <a:t>at the same</a:t>
            </a:r>
            <a:r>
              <a:rPr sz="1800" spc="15" dirty="0">
                <a:solidFill>
                  <a:srgbClr val="000099"/>
                </a:solidFill>
                <a:latin typeface="Times New Roman"/>
                <a:cs typeface="Times New Roman"/>
              </a:rPr>
              <a:t> </a:t>
            </a:r>
            <a:r>
              <a:rPr sz="1800" spc="-10" dirty="0">
                <a:solidFill>
                  <a:srgbClr val="000099"/>
                </a:solidFill>
                <a:latin typeface="Times New Roman"/>
                <a:cs typeface="Times New Roman"/>
              </a:rPr>
              <a:t>time.</a:t>
            </a:r>
            <a:r>
              <a:rPr lang="en-US" sz="1800" spc="-10" dirty="0">
                <a:solidFill>
                  <a:srgbClr val="000099"/>
                </a:solidFill>
                <a:latin typeface="Times New Roman"/>
                <a:cs typeface="Times New Roman"/>
              </a:rPr>
              <a:t> </a:t>
            </a:r>
          </a:p>
          <a:p>
            <a:pPr marL="12700" marR="551815" algn="just">
              <a:lnSpc>
                <a:spcPct val="100000"/>
              </a:lnSpc>
            </a:pPr>
            <a:endParaRPr lang="en-US" spc="-10" dirty="0">
              <a:solidFill>
                <a:srgbClr val="000099"/>
              </a:solidFill>
              <a:latin typeface="Times New Roman"/>
              <a:cs typeface="Times New Roman"/>
            </a:endParaRPr>
          </a:p>
          <a:p>
            <a:pPr marL="12700" marR="551815" algn="just">
              <a:lnSpc>
                <a:spcPct val="100000"/>
              </a:lnSpc>
            </a:pPr>
            <a:r>
              <a:rPr lang="en-US" sz="1800" spc="-10" dirty="0">
                <a:solidFill>
                  <a:srgbClr val="000099"/>
                </a:solidFill>
                <a:latin typeface="Times New Roman"/>
                <a:cs typeface="Times New Roman"/>
              </a:rPr>
              <a:t>The Competency Process is a three step process:</a:t>
            </a:r>
          </a:p>
          <a:p>
            <a:pPr marL="12700" marR="551815" algn="just">
              <a:lnSpc>
                <a:spcPct val="100000"/>
              </a:lnSpc>
            </a:pPr>
            <a:r>
              <a:rPr lang="en-US" spc="-10" dirty="0">
                <a:solidFill>
                  <a:srgbClr val="000099"/>
                </a:solidFill>
                <a:latin typeface="Times New Roman"/>
                <a:cs typeface="Times New Roman"/>
              </a:rPr>
              <a:t>Step 1 – Submit all competencies to be approved.</a:t>
            </a:r>
          </a:p>
          <a:p>
            <a:pPr marL="12700" marR="551815" algn="just">
              <a:lnSpc>
                <a:spcPct val="100000"/>
              </a:lnSpc>
            </a:pPr>
            <a:r>
              <a:rPr lang="en-US" sz="1800" spc="-10" dirty="0">
                <a:solidFill>
                  <a:srgbClr val="000099"/>
                </a:solidFill>
                <a:latin typeface="Times New Roman"/>
                <a:cs typeface="Times New Roman"/>
              </a:rPr>
              <a:t>Step 2 – Once approved, you must meet the 1 year requirement</a:t>
            </a:r>
          </a:p>
          <a:p>
            <a:pPr marL="12700" marR="551815" algn="just"/>
            <a:r>
              <a:rPr lang="en-US" spc="-10" dirty="0">
                <a:solidFill>
                  <a:srgbClr val="000099"/>
                </a:solidFill>
                <a:latin typeface="Times New Roman"/>
                <a:cs typeface="Times New Roman"/>
              </a:rPr>
              <a:t>Step 3 -  Submit the final report after one year.</a:t>
            </a:r>
          </a:p>
          <a:p>
            <a:pPr marL="12700" marR="551815" algn="just"/>
            <a:endParaRPr lang="en-US" spc="-10" dirty="0">
              <a:solidFill>
                <a:srgbClr val="000099"/>
              </a:solidFill>
              <a:latin typeface="Times New Roman"/>
              <a:cs typeface="Times New Roman"/>
            </a:endParaRPr>
          </a:p>
          <a:p>
            <a:pPr marL="12700" marR="551815" algn="just"/>
            <a:r>
              <a:rPr lang="en-US" spc="-10" dirty="0">
                <a:solidFill>
                  <a:srgbClr val="000099"/>
                </a:solidFill>
                <a:latin typeface="Times New Roman"/>
                <a:cs typeface="Times New Roman"/>
              </a:rPr>
              <a:t> </a:t>
            </a:r>
            <a:r>
              <a:rPr lang="en-US" sz="1800" b="1" dirty="0">
                <a:solidFill>
                  <a:srgbClr val="000099"/>
                </a:solidFill>
              </a:rPr>
              <a:t>NOTE:  The final Report button will not appear in your record until you have reached the 12 month requirement.</a:t>
            </a:r>
            <a:endParaRPr lang="en-US" sz="1800" dirty="0">
              <a:solidFill>
                <a:srgbClr val="000099"/>
              </a:solidFill>
            </a:endParaRPr>
          </a:p>
          <a:p>
            <a:pPr marL="12700" marR="551815" algn="just">
              <a:lnSpc>
                <a:spcPct val="100000"/>
              </a:lnSpc>
            </a:pPr>
            <a:endParaRPr lang="en-US" sz="1800" spc="-10" dirty="0">
              <a:solidFill>
                <a:srgbClr val="000099"/>
              </a:solidFill>
              <a:latin typeface="Times New Roman"/>
              <a:cs typeface="Times New Roman"/>
            </a:endParaRPr>
          </a:p>
          <a:p>
            <a:pPr marL="12700" marR="551815" algn="just">
              <a:lnSpc>
                <a:spcPct val="100000"/>
              </a:lnSpc>
            </a:pPr>
            <a:endParaRPr lang="en-US" sz="1800" spc="-10" dirty="0">
              <a:solidFill>
                <a:srgbClr val="000099"/>
              </a:solidFill>
              <a:latin typeface="Times New Roman"/>
              <a:cs typeface="Times New Roman"/>
            </a:endParaRPr>
          </a:p>
          <a:p>
            <a:pPr marL="12700" marR="551815" algn="just">
              <a:lnSpc>
                <a:spcPct val="100000"/>
              </a:lnSpc>
            </a:pPr>
            <a:endParaRPr lang="en-US" spc="-10" dirty="0">
              <a:solidFill>
                <a:srgbClr val="000099"/>
              </a:solidFill>
              <a:latin typeface="Times New Roman"/>
              <a:cs typeface="Times New Roman"/>
            </a:endParaRPr>
          </a:p>
          <a:p>
            <a:pPr marL="12700" marR="551815" algn="just">
              <a:lnSpc>
                <a:spcPct val="100000"/>
              </a:lnSpc>
            </a:pPr>
            <a:endParaRPr lang="en-US" spc="-10" dirty="0">
              <a:solidFill>
                <a:srgbClr val="000099"/>
              </a:solidFill>
              <a:latin typeface="Times New Roman"/>
              <a:cs typeface="Times New Roman"/>
            </a:endParaRPr>
          </a:p>
          <a:p>
            <a:pPr marL="12700" marR="551815" algn="just">
              <a:lnSpc>
                <a:spcPct val="100000"/>
              </a:lnSpc>
            </a:pPr>
            <a:endParaRPr lang="en-US" sz="1800" spc="-10" dirty="0">
              <a:solidFill>
                <a:srgbClr val="000099"/>
              </a:solidFill>
              <a:latin typeface="Times New Roman"/>
              <a:cs typeface="Times New Roman"/>
            </a:endParaRPr>
          </a:p>
          <a:p>
            <a:pPr marL="12700" marR="551815" algn="just">
              <a:lnSpc>
                <a:spcPct val="100000"/>
              </a:lnSpc>
            </a:pPr>
            <a:endParaRPr lang="en-US" spc="-10" dirty="0">
              <a:solidFill>
                <a:srgbClr val="000099"/>
              </a:solidFill>
              <a:latin typeface="Times New Roman"/>
              <a:cs typeface="Times New Roman"/>
            </a:endParaRPr>
          </a:p>
          <a:p>
            <a:pPr marL="12700" marR="551815" algn="just">
              <a:lnSpc>
                <a:spcPct val="100000"/>
              </a:lnSpc>
            </a:pPr>
            <a:endParaRPr lang="en-US" sz="1800" spc="-10" dirty="0">
              <a:solidFill>
                <a:srgbClr val="000099"/>
              </a:solidFill>
              <a:latin typeface="Times New Roman"/>
              <a:cs typeface="Times New Roman"/>
            </a:endParaRPr>
          </a:p>
          <a:p>
            <a:pPr marL="12700" marR="551815" algn="just">
              <a:lnSpc>
                <a:spcPct val="100000"/>
              </a:lnSpc>
            </a:pPr>
            <a:endParaRPr sz="1800" dirty="0">
              <a:latin typeface="Times New Roman"/>
              <a:cs typeface="Times New Roman"/>
            </a:endParaRPr>
          </a:p>
        </p:txBody>
      </p:sp>
      <p:sp>
        <p:nvSpPr>
          <p:cNvPr id="5" name="object 5">
            <a:extLst>
              <a:ext uri="{FF2B5EF4-FFF2-40B4-BE49-F238E27FC236}">
                <a16:creationId xmlns:a16="http://schemas.microsoft.com/office/drawing/2014/main" id="{721AB6CA-0340-5424-170F-67DDFCD48CFF}"/>
              </a:ext>
            </a:extLst>
          </p:cNvPr>
          <p:cNvSpPr txBox="1">
            <a:spLocks noGrp="1"/>
          </p:cNvSpPr>
          <p:nvPr>
            <p:ph type="ftr" sz="quarter" idx="5"/>
          </p:nvPr>
        </p:nvSpPr>
        <p:spPr>
          <a:prstGeom prst="rect">
            <a:avLst/>
          </a:prstGeom>
        </p:spPr>
        <p:txBody>
          <a:bodyPr vert="horz" wrap="square" lIns="0" tIns="635" rIns="0" bIns="0" rtlCol="0">
            <a:spAutoFit/>
          </a:bodyPr>
          <a:lstStyle/>
          <a:p>
            <a:pPr marL="12700">
              <a:lnSpc>
                <a:spcPct val="100000"/>
              </a:lnSpc>
              <a:spcBef>
                <a:spcPts val="5"/>
              </a:spcBef>
            </a:pPr>
            <a:r>
              <a:rPr spc="-10" dirty="0"/>
              <a:t>UNCLASSIFIED</a:t>
            </a:r>
          </a:p>
        </p:txBody>
      </p:sp>
      <p:sp>
        <p:nvSpPr>
          <p:cNvPr id="6" name="object 6">
            <a:extLst>
              <a:ext uri="{FF2B5EF4-FFF2-40B4-BE49-F238E27FC236}">
                <a16:creationId xmlns:a16="http://schemas.microsoft.com/office/drawing/2014/main" id="{C164B44D-8177-BCAA-A98F-D716ADBBAE46}"/>
              </a:ext>
            </a:extLst>
          </p:cNvPr>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25</a:t>
            </a:fld>
            <a:endParaRPr spc="-25" dirty="0"/>
          </a:p>
        </p:txBody>
      </p:sp>
    </p:spTree>
    <p:extLst>
      <p:ext uri="{BB962C8B-B14F-4D97-AF65-F5344CB8AC3E}">
        <p14:creationId xmlns:p14="http://schemas.microsoft.com/office/powerpoint/2010/main" val="14591072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948055">
              <a:lnSpc>
                <a:spcPct val="100000"/>
              </a:lnSpc>
              <a:spcBef>
                <a:spcPts val="100"/>
              </a:spcBef>
            </a:pPr>
            <a:r>
              <a:rPr dirty="0">
                <a:latin typeface="Times New Roman"/>
                <a:cs typeface="Times New Roman"/>
              </a:rPr>
              <a:t>Competency</a:t>
            </a:r>
            <a:r>
              <a:rPr spc="-35" dirty="0">
                <a:latin typeface="Times New Roman"/>
                <a:cs typeface="Times New Roman"/>
              </a:rPr>
              <a:t> </a:t>
            </a:r>
            <a:r>
              <a:rPr dirty="0">
                <a:latin typeface="Times New Roman"/>
                <a:cs typeface="Times New Roman"/>
              </a:rPr>
              <a:t>Based</a:t>
            </a:r>
            <a:r>
              <a:rPr spc="-15" dirty="0">
                <a:latin typeface="Times New Roman"/>
                <a:cs typeface="Times New Roman"/>
              </a:rPr>
              <a:t> </a:t>
            </a:r>
            <a:r>
              <a:rPr spc="-10" dirty="0">
                <a:latin typeface="Times New Roman"/>
                <a:cs typeface="Times New Roman"/>
              </a:rPr>
              <a:t>Process</a:t>
            </a:r>
          </a:p>
        </p:txBody>
      </p:sp>
      <p:pic>
        <p:nvPicPr>
          <p:cNvPr id="3" name="object 3"/>
          <p:cNvPicPr/>
          <p:nvPr/>
        </p:nvPicPr>
        <p:blipFill>
          <a:blip r:embed="rId2" cstate="print"/>
          <a:stretch>
            <a:fillRect/>
          </a:stretch>
        </p:blipFill>
        <p:spPr>
          <a:xfrm>
            <a:off x="89915" y="36576"/>
            <a:ext cx="833628" cy="854963"/>
          </a:xfrm>
          <a:prstGeom prst="rect">
            <a:avLst/>
          </a:prstGeom>
        </p:spPr>
      </p:pic>
      <p:sp>
        <p:nvSpPr>
          <p:cNvPr id="4" name="object 4"/>
          <p:cNvSpPr txBox="1"/>
          <p:nvPr/>
        </p:nvSpPr>
        <p:spPr>
          <a:xfrm>
            <a:off x="3573665" y="1264603"/>
            <a:ext cx="1560830" cy="330835"/>
          </a:xfrm>
          <a:prstGeom prst="rect">
            <a:avLst/>
          </a:prstGeom>
        </p:spPr>
        <p:txBody>
          <a:bodyPr vert="horz" wrap="square" lIns="0" tIns="13335" rIns="0" bIns="0" rtlCol="0">
            <a:spAutoFit/>
          </a:bodyPr>
          <a:lstStyle/>
          <a:p>
            <a:pPr marL="12700">
              <a:lnSpc>
                <a:spcPct val="100000"/>
              </a:lnSpc>
              <a:spcBef>
                <a:spcPts val="105"/>
              </a:spcBef>
            </a:pPr>
            <a:r>
              <a:rPr lang="en-US" sz="2000" b="1" dirty="0">
                <a:solidFill>
                  <a:srgbClr val="000099"/>
                </a:solidFill>
                <a:latin typeface="Times New Roman"/>
                <a:cs typeface="Times New Roman"/>
              </a:rPr>
              <a:t>Competencies</a:t>
            </a:r>
            <a:endParaRPr sz="2000" dirty="0">
              <a:latin typeface="Times New Roman"/>
              <a:cs typeface="Times New Roman"/>
            </a:endParaRPr>
          </a:p>
        </p:txBody>
      </p:sp>
      <p:sp>
        <p:nvSpPr>
          <p:cNvPr id="14" name="object 14"/>
          <p:cNvSpPr txBox="1">
            <a:spLocks noGrp="1"/>
          </p:cNvSpPr>
          <p:nvPr>
            <p:ph type="ftr" sz="quarter" idx="5"/>
          </p:nvPr>
        </p:nvSpPr>
        <p:spPr>
          <a:prstGeom prst="rect">
            <a:avLst/>
          </a:prstGeom>
        </p:spPr>
        <p:txBody>
          <a:bodyPr vert="horz" wrap="square" lIns="0" tIns="635" rIns="0" bIns="0" rtlCol="0">
            <a:spAutoFit/>
          </a:bodyPr>
          <a:lstStyle/>
          <a:p>
            <a:pPr marL="12700">
              <a:lnSpc>
                <a:spcPct val="100000"/>
              </a:lnSpc>
              <a:spcBef>
                <a:spcPts val="5"/>
              </a:spcBef>
            </a:pPr>
            <a:r>
              <a:rPr spc="-10" dirty="0"/>
              <a:t>UNCLASSIFIED</a:t>
            </a:r>
          </a:p>
        </p:txBody>
      </p:sp>
      <p:sp>
        <p:nvSpPr>
          <p:cNvPr id="15" name="object 15"/>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26</a:t>
            </a:fld>
            <a:endParaRPr spc="-25" dirty="0"/>
          </a:p>
        </p:txBody>
      </p:sp>
      <p:pic>
        <p:nvPicPr>
          <p:cNvPr id="16" name="Picture 15"/>
          <p:cNvPicPr/>
          <p:nvPr/>
        </p:nvPicPr>
        <p:blipFill>
          <a:blip r:embed="rId3">
            <a:extLst>
              <a:ext uri="{28A0092B-C50C-407E-A947-70E740481C1C}">
                <a14:useLocalDpi xmlns:a14="http://schemas.microsoft.com/office/drawing/2010/main" val="0"/>
              </a:ext>
            </a:extLst>
          </a:blip>
          <a:srcRect l="58173" t="15382" r="14903" b="19682"/>
          <a:stretch/>
        </p:blipFill>
        <p:spPr bwMode="auto">
          <a:xfrm>
            <a:off x="381000" y="1752600"/>
            <a:ext cx="6781800" cy="4603062"/>
          </a:xfrm>
          <a:prstGeom prst="rect">
            <a:avLst/>
          </a:prstGeom>
          <a:noFill/>
          <a:ln>
            <a:noFill/>
          </a:ln>
        </p:spPr>
      </p:pic>
      <p:cxnSp>
        <p:nvCxnSpPr>
          <p:cNvPr id="17" name="AutoShape 296"/>
          <p:cNvCxnSpPr>
            <a:cxnSpLocks noChangeShapeType="1"/>
          </p:cNvCxnSpPr>
          <p:nvPr/>
        </p:nvCxnSpPr>
        <p:spPr bwMode="auto">
          <a:xfrm flipH="1">
            <a:off x="5867400" y="2286000"/>
            <a:ext cx="702318" cy="0"/>
          </a:xfrm>
          <a:prstGeom prst="straightConnector1">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10" name="object 10"/>
          <p:cNvSpPr txBox="1"/>
          <p:nvPr/>
        </p:nvSpPr>
        <p:spPr>
          <a:xfrm>
            <a:off x="6569718" y="1828800"/>
            <a:ext cx="2573020" cy="1763303"/>
          </a:xfrm>
          <a:prstGeom prst="rect">
            <a:avLst/>
          </a:prstGeom>
          <a:solidFill>
            <a:srgbClr val="CCEBFF"/>
          </a:solidFill>
        </p:spPr>
        <p:txBody>
          <a:bodyPr vert="horz" wrap="square" lIns="0" tIns="39370" rIns="0" bIns="0" rtlCol="0">
            <a:spAutoFit/>
          </a:bodyPr>
          <a:lstStyle/>
          <a:p>
            <a:pPr marL="92075" marR="131445">
              <a:lnSpc>
                <a:spcPct val="100000"/>
              </a:lnSpc>
              <a:spcBef>
                <a:spcPts val="310"/>
              </a:spcBef>
            </a:pPr>
            <a:r>
              <a:rPr sz="1400" dirty="0">
                <a:solidFill>
                  <a:srgbClr val="FF0000"/>
                </a:solidFill>
                <a:latin typeface="Times New Roman"/>
                <a:cs typeface="Times New Roman"/>
              </a:rPr>
              <a:t>All</a:t>
            </a:r>
            <a:r>
              <a:rPr sz="1400" spc="-10" dirty="0">
                <a:solidFill>
                  <a:srgbClr val="FF0000"/>
                </a:solidFill>
                <a:latin typeface="Times New Roman"/>
                <a:cs typeface="Times New Roman"/>
              </a:rPr>
              <a:t> </a:t>
            </a:r>
            <a:r>
              <a:rPr lang="en-US" sz="1400" dirty="0">
                <a:solidFill>
                  <a:srgbClr val="FF0000"/>
                </a:solidFill>
                <a:latin typeface="Times New Roman"/>
                <a:cs typeface="Times New Roman"/>
              </a:rPr>
              <a:t>competencies </a:t>
            </a:r>
            <a:r>
              <a:rPr sz="1400" dirty="0">
                <a:solidFill>
                  <a:srgbClr val="FF0000"/>
                </a:solidFill>
                <a:latin typeface="Times New Roman"/>
                <a:cs typeface="Times New Roman"/>
              </a:rPr>
              <a:t>will</a:t>
            </a:r>
            <a:r>
              <a:rPr sz="1400" spc="-20" dirty="0">
                <a:solidFill>
                  <a:srgbClr val="FF0000"/>
                </a:solidFill>
                <a:latin typeface="Times New Roman"/>
                <a:cs typeface="Times New Roman"/>
              </a:rPr>
              <a:t> </a:t>
            </a:r>
            <a:r>
              <a:rPr sz="1400" dirty="0">
                <a:solidFill>
                  <a:srgbClr val="FF0000"/>
                </a:solidFill>
                <a:latin typeface="Times New Roman"/>
                <a:cs typeface="Times New Roman"/>
              </a:rPr>
              <a:t>start</a:t>
            </a:r>
            <a:r>
              <a:rPr sz="1400" spc="-20" dirty="0">
                <a:solidFill>
                  <a:srgbClr val="FF0000"/>
                </a:solidFill>
                <a:latin typeface="Times New Roman"/>
                <a:cs typeface="Times New Roman"/>
              </a:rPr>
              <a:t> </a:t>
            </a:r>
            <a:r>
              <a:rPr sz="1400" dirty="0">
                <a:solidFill>
                  <a:srgbClr val="FF0000"/>
                </a:solidFill>
                <a:latin typeface="Times New Roman"/>
                <a:cs typeface="Times New Roman"/>
              </a:rPr>
              <a:t>out</a:t>
            </a:r>
            <a:r>
              <a:rPr sz="1400" spc="-5" dirty="0">
                <a:solidFill>
                  <a:srgbClr val="FF0000"/>
                </a:solidFill>
                <a:latin typeface="Times New Roman"/>
                <a:cs typeface="Times New Roman"/>
              </a:rPr>
              <a:t> </a:t>
            </a:r>
            <a:r>
              <a:rPr sz="1400" spc="-25" dirty="0">
                <a:solidFill>
                  <a:srgbClr val="FF0000"/>
                </a:solidFill>
                <a:latin typeface="Times New Roman"/>
                <a:cs typeface="Times New Roman"/>
              </a:rPr>
              <a:t>as </a:t>
            </a:r>
            <a:r>
              <a:rPr sz="1400" spc="-10" dirty="0">
                <a:solidFill>
                  <a:srgbClr val="FF0000"/>
                </a:solidFill>
                <a:latin typeface="Times New Roman"/>
                <a:cs typeface="Times New Roman"/>
              </a:rPr>
              <a:t>“Working.”</a:t>
            </a:r>
            <a:r>
              <a:rPr sz="1400" spc="-25" dirty="0">
                <a:solidFill>
                  <a:srgbClr val="FF0000"/>
                </a:solidFill>
                <a:latin typeface="Times New Roman"/>
                <a:cs typeface="Times New Roman"/>
              </a:rPr>
              <a:t> </a:t>
            </a:r>
            <a:r>
              <a:rPr sz="1400" dirty="0">
                <a:solidFill>
                  <a:srgbClr val="FF0000"/>
                </a:solidFill>
                <a:latin typeface="Times New Roman"/>
                <a:cs typeface="Times New Roman"/>
              </a:rPr>
              <a:t>Once</a:t>
            </a:r>
            <a:r>
              <a:rPr sz="1400" spc="-25" dirty="0">
                <a:solidFill>
                  <a:srgbClr val="FF0000"/>
                </a:solidFill>
                <a:latin typeface="Times New Roman"/>
                <a:cs typeface="Times New Roman"/>
              </a:rPr>
              <a:t> </a:t>
            </a:r>
            <a:r>
              <a:rPr sz="1400" dirty="0">
                <a:solidFill>
                  <a:srgbClr val="FF0000"/>
                </a:solidFill>
                <a:latin typeface="Times New Roman"/>
                <a:cs typeface="Times New Roman"/>
              </a:rPr>
              <a:t>you</a:t>
            </a:r>
            <a:r>
              <a:rPr sz="1400" spc="-15" dirty="0">
                <a:solidFill>
                  <a:srgbClr val="FF0000"/>
                </a:solidFill>
                <a:latin typeface="Times New Roman"/>
                <a:cs typeface="Times New Roman"/>
              </a:rPr>
              <a:t> </a:t>
            </a:r>
            <a:r>
              <a:rPr sz="1400" spc="-20" dirty="0">
                <a:solidFill>
                  <a:srgbClr val="FF0000"/>
                </a:solidFill>
                <a:latin typeface="Times New Roman"/>
                <a:cs typeface="Times New Roman"/>
              </a:rPr>
              <a:t>have </a:t>
            </a:r>
            <a:r>
              <a:rPr sz="1400" dirty="0">
                <a:solidFill>
                  <a:srgbClr val="FF0000"/>
                </a:solidFill>
                <a:latin typeface="Times New Roman"/>
                <a:cs typeface="Times New Roman"/>
              </a:rPr>
              <a:t>mastered</a:t>
            </a:r>
            <a:r>
              <a:rPr sz="1400" spc="-5" dirty="0">
                <a:solidFill>
                  <a:srgbClr val="FF0000"/>
                </a:solidFill>
                <a:latin typeface="Times New Roman"/>
                <a:cs typeface="Times New Roman"/>
              </a:rPr>
              <a:t> </a:t>
            </a:r>
            <a:r>
              <a:rPr sz="1400" dirty="0">
                <a:solidFill>
                  <a:srgbClr val="FF0000"/>
                </a:solidFill>
                <a:latin typeface="Times New Roman"/>
                <a:cs typeface="Times New Roman"/>
              </a:rPr>
              <a:t>the</a:t>
            </a:r>
            <a:r>
              <a:rPr sz="1400" spc="-15" dirty="0">
                <a:solidFill>
                  <a:srgbClr val="FF0000"/>
                </a:solidFill>
                <a:latin typeface="Times New Roman"/>
                <a:cs typeface="Times New Roman"/>
              </a:rPr>
              <a:t> </a:t>
            </a:r>
            <a:r>
              <a:rPr sz="1400" spc="-10" dirty="0">
                <a:solidFill>
                  <a:srgbClr val="FF0000"/>
                </a:solidFill>
                <a:latin typeface="Times New Roman"/>
                <a:cs typeface="Times New Roman"/>
              </a:rPr>
              <a:t>competency, </a:t>
            </a:r>
            <a:r>
              <a:rPr sz="1400" dirty="0">
                <a:solidFill>
                  <a:srgbClr val="FF0000"/>
                </a:solidFill>
                <a:latin typeface="Times New Roman"/>
                <a:cs typeface="Times New Roman"/>
              </a:rPr>
              <a:t>change</a:t>
            </a:r>
            <a:r>
              <a:rPr sz="1400" spc="-40" dirty="0">
                <a:solidFill>
                  <a:srgbClr val="FF0000"/>
                </a:solidFill>
                <a:latin typeface="Times New Roman"/>
                <a:cs typeface="Times New Roman"/>
              </a:rPr>
              <a:t> </a:t>
            </a:r>
            <a:r>
              <a:rPr sz="1400" spc="-10" dirty="0">
                <a:solidFill>
                  <a:srgbClr val="FF0000"/>
                </a:solidFill>
                <a:latin typeface="Times New Roman"/>
                <a:cs typeface="Times New Roman"/>
              </a:rPr>
              <a:t>“Working”</a:t>
            </a:r>
            <a:r>
              <a:rPr sz="1400" spc="-15" dirty="0">
                <a:solidFill>
                  <a:srgbClr val="FF0000"/>
                </a:solidFill>
                <a:latin typeface="Times New Roman"/>
                <a:cs typeface="Times New Roman"/>
              </a:rPr>
              <a:t> </a:t>
            </a:r>
            <a:r>
              <a:rPr sz="1400" spc="-25" dirty="0">
                <a:solidFill>
                  <a:srgbClr val="FF0000"/>
                </a:solidFill>
                <a:latin typeface="Times New Roman"/>
                <a:cs typeface="Times New Roman"/>
              </a:rPr>
              <a:t>to </a:t>
            </a:r>
            <a:r>
              <a:rPr sz="1400" dirty="0">
                <a:solidFill>
                  <a:srgbClr val="FF0000"/>
                </a:solidFill>
                <a:latin typeface="Times New Roman"/>
                <a:cs typeface="Times New Roman"/>
              </a:rPr>
              <a:t>“Submitted”</a:t>
            </a:r>
            <a:r>
              <a:rPr sz="1400" spc="-15" dirty="0">
                <a:solidFill>
                  <a:srgbClr val="FF0000"/>
                </a:solidFill>
                <a:latin typeface="Times New Roman"/>
                <a:cs typeface="Times New Roman"/>
              </a:rPr>
              <a:t> </a:t>
            </a:r>
            <a:r>
              <a:rPr sz="1400" dirty="0">
                <a:solidFill>
                  <a:srgbClr val="FF0000"/>
                </a:solidFill>
                <a:latin typeface="Times New Roman"/>
                <a:cs typeface="Times New Roman"/>
              </a:rPr>
              <a:t>by</a:t>
            </a:r>
            <a:r>
              <a:rPr sz="1400" spc="-5" dirty="0">
                <a:solidFill>
                  <a:srgbClr val="FF0000"/>
                </a:solidFill>
                <a:latin typeface="Times New Roman"/>
                <a:cs typeface="Times New Roman"/>
              </a:rPr>
              <a:t> </a:t>
            </a:r>
            <a:r>
              <a:rPr sz="1400" dirty="0">
                <a:solidFill>
                  <a:srgbClr val="FF0000"/>
                </a:solidFill>
                <a:latin typeface="Times New Roman"/>
                <a:cs typeface="Times New Roman"/>
              </a:rPr>
              <a:t>clicking</a:t>
            </a:r>
            <a:r>
              <a:rPr sz="1400" spc="-10" dirty="0">
                <a:solidFill>
                  <a:srgbClr val="FF0000"/>
                </a:solidFill>
                <a:latin typeface="Times New Roman"/>
                <a:cs typeface="Times New Roman"/>
              </a:rPr>
              <a:t> </a:t>
            </a:r>
            <a:r>
              <a:rPr sz="1400" dirty="0">
                <a:solidFill>
                  <a:srgbClr val="FF0000"/>
                </a:solidFill>
                <a:latin typeface="Times New Roman"/>
                <a:cs typeface="Times New Roman"/>
              </a:rPr>
              <a:t>on</a:t>
            </a:r>
            <a:r>
              <a:rPr sz="1400" spc="-40" dirty="0">
                <a:solidFill>
                  <a:srgbClr val="FF0000"/>
                </a:solidFill>
                <a:latin typeface="Times New Roman"/>
                <a:cs typeface="Times New Roman"/>
              </a:rPr>
              <a:t> </a:t>
            </a:r>
            <a:r>
              <a:rPr sz="1400" spc="-25" dirty="0">
                <a:solidFill>
                  <a:srgbClr val="FF0000"/>
                </a:solidFill>
                <a:latin typeface="Times New Roman"/>
                <a:cs typeface="Times New Roman"/>
              </a:rPr>
              <a:t>the </a:t>
            </a:r>
            <a:r>
              <a:rPr lang="en-US" sz="1400" dirty="0">
                <a:solidFill>
                  <a:srgbClr val="FF0000"/>
                </a:solidFill>
                <a:latin typeface="Times New Roman"/>
                <a:cs typeface="Times New Roman"/>
              </a:rPr>
              <a:t>dropped down</a:t>
            </a:r>
            <a:r>
              <a:rPr sz="1400" dirty="0">
                <a:solidFill>
                  <a:srgbClr val="FF0000"/>
                </a:solidFill>
                <a:latin typeface="Times New Roman"/>
                <a:cs typeface="Times New Roman"/>
              </a:rPr>
              <a:t>.</a:t>
            </a:r>
            <a:r>
              <a:rPr sz="1400" spc="-80" dirty="0">
                <a:solidFill>
                  <a:srgbClr val="FF0000"/>
                </a:solidFill>
                <a:latin typeface="Times New Roman"/>
                <a:cs typeface="Times New Roman"/>
              </a:rPr>
              <a:t> </a:t>
            </a:r>
            <a:r>
              <a:rPr sz="1400" spc="-35" dirty="0">
                <a:solidFill>
                  <a:srgbClr val="FF0000"/>
                </a:solidFill>
                <a:latin typeface="Times New Roman"/>
                <a:cs typeface="Times New Roman"/>
              </a:rPr>
              <a:t>You</a:t>
            </a:r>
            <a:r>
              <a:rPr sz="1400" spc="-5" dirty="0">
                <a:solidFill>
                  <a:srgbClr val="FF0000"/>
                </a:solidFill>
                <a:latin typeface="Times New Roman"/>
                <a:cs typeface="Times New Roman"/>
              </a:rPr>
              <a:t> </a:t>
            </a:r>
            <a:r>
              <a:rPr sz="1400" dirty="0">
                <a:solidFill>
                  <a:srgbClr val="FF0000"/>
                </a:solidFill>
                <a:latin typeface="Times New Roman"/>
                <a:cs typeface="Times New Roman"/>
              </a:rPr>
              <a:t>can</a:t>
            </a:r>
            <a:r>
              <a:rPr sz="1400" spc="-10" dirty="0">
                <a:solidFill>
                  <a:srgbClr val="FF0000"/>
                </a:solidFill>
                <a:latin typeface="Times New Roman"/>
                <a:cs typeface="Times New Roman"/>
              </a:rPr>
              <a:t> submit </a:t>
            </a:r>
            <a:r>
              <a:rPr sz="1400" dirty="0">
                <a:solidFill>
                  <a:srgbClr val="FF0000"/>
                </a:solidFill>
                <a:latin typeface="Times New Roman"/>
                <a:cs typeface="Times New Roman"/>
              </a:rPr>
              <a:t>multiple</a:t>
            </a:r>
            <a:r>
              <a:rPr sz="1400" spc="-35" dirty="0">
                <a:solidFill>
                  <a:srgbClr val="FF0000"/>
                </a:solidFill>
                <a:latin typeface="Times New Roman"/>
                <a:cs typeface="Times New Roman"/>
              </a:rPr>
              <a:t> </a:t>
            </a:r>
            <a:r>
              <a:rPr sz="1400" dirty="0">
                <a:solidFill>
                  <a:srgbClr val="FF0000"/>
                </a:solidFill>
                <a:latin typeface="Times New Roman"/>
                <a:cs typeface="Times New Roman"/>
              </a:rPr>
              <a:t>competencies</a:t>
            </a:r>
            <a:r>
              <a:rPr sz="1400" spc="-20" dirty="0">
                <a:solidFill>
                  <a:srgbClr val="FF0000"/>
                </a:solidFill>
                <a:latin typeface="Times New Roman"/>
                <a:cs typeface="Times New Roman"/>
              </a:rPr>
              <a:t> </a:t>
            </a:r>
            <a:r>
              <a:rPr sz="1400" spc="-25" dirty="0">
                <a:solidFill>
                  <a:srgbClr val="FF0000"/>
                </a:solidFill>
                <a:latin typeface="Times New Roman"/>
                <a:cs typeface="Times New Roman"/>
              </a:rPr>
              <a:t>for </a:t>
            </a:r>
            <a:r>
              <a:rPr sz="1400" dirty="0">
                <a:solidFill>
                  <a:srgbClr val="FF0000"/>
                </a:solidFill>
                <a:latin typeface="Times New Roman"/>
                <a:cs typeface="Times New Roman"/>
              </a:rPr>
              <a:t>approval</a:t>
            </a:r>
            <a:r>
              <a:rPr sz="1400" spc="-45" dirty="0">
                <a:solidFill>
                  <a:srgbClr val="FF0000"/>
                </a:solidFill>
                <a:latin typeface="Times New Roman"/>
                <a:cs typeface="Times New Roman"/>
              </a:rPr>
              <a:t> </a:t>
            </a:r>
            <a:r>
              <a:rPr sz="1400" dirty="0">
                <a:solidFill>
                  <a:srgbClr val="FF0000"/>
                </a:solidFill>
                <a:latin typeface="Times New Roman"/>
                <a:cs typeface="Times New Roman"/>
              </a:rPr>
              <a:t>at the</a:t>
            </a:r>
            <a:r>
              <a:rPr sz="1400" spc="-10" dirty="0">
                <a:solidFill>
                  <a:srgbClr val="FF0000"/>
                </a:solidFill>
                <a:latin typeface="Times New Roman"/>
                <a:cs typeface="Times New Roman"/>
              </a:rPr>
              <a:t> </a:t>
            </a:r>
            <a:r>
              <a:rPr sz="1400" dirty="0">
                <a:solidFill>
                  <a:srgbClr val="FF0000"/>
                </a:solidFill>
                <a:latin typeface="Times New Roman"/>
                <a:cs typeface="Times New Roman"/>
              </a:rPr>
              <a:t>same</a:t>
            </a:r>
            <a:r>
              <a:rPr sz="1400" spc="25" dirty="0">
                <a:solidFill>
                  <a:srgbClr val="FF0000"/>
                </a:solidFill>
                <a:latin typeface="Times New Roman"/>
                <a:cs typeface="Times New Roman"/>
              </a:rPr>
              <a:t> </a:t>
            </a:r>
            <a:r>
              <a:rPr sz="1400" spc="-10" dirty="0">
                <a:solidFill>
                  <a:srgbClr val="FF0000"/>
                </a:solidFill>
                <a:latin typeface="Times New Roman"/>
                <a:cs typeface="Times New Roman"/>
              </a:rPr>
              <a:t>time.</a:t>
            </a:r>
            <a:endParaRPr sz="1400" dirty="0">
              <a:latin typeface="Times New Roman"/>
              <a:cs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F48D8A-DF03-8282-C1B3-09239F797177}"/>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A13B4690-96ED-4597-01DC-AC5CDBBAADC0}"/>
              </a:ext>
            </a:extLst>
          </p:cNvPr>
          <p:cNvSpPr txBox="1">
            <a:spLocks noGrp="1"/>
          </p:cNvSpPr>
          <p:nvPr>
            <p:ph type="title"/>
          </p:nvPr>
        </p:nvSpPr>
        <p:spPr>
          <a:prstGeom prst="rect">
            <a:avLst/>
          </a:prstGeom>
        </p:spPr>
        <p:txBody>
          <a:bodyPr vert="horz" wrap="square" lIns="0" tIns="12700" rIns="0" bIns="0" rtlCol="0">
            <a:spAutoFit/>
          </a:bodyPr>
          <a:lstStyle/>
          <a:p>
            <a:pPr marL="948055">
              <a:lnSpc>
                <a:spcPct val="100000"/>
              </a:lnSpc>
              <a:spcBef>
                <a:spcPts val="100"/>
              </a:spcBef>
            </a:pPr>
            <a:r>
              <a:rPr dirty="0">
                <a:latin typeface="Times New Roman"/>
                <a:cs typeface="Times New Roman"/>
              </a:rPr>
              <a:t>Competency</a:t>
            </a:r>
            <a:r>
              <a:rPr spc="-35" dirty="0">
                <a:latin typeface="Times New Roman"/>
                <a:cs typeface="Times New Roman"/>
              </a:rPr>
              <a:t> </a:t>
            </a:r>
            <a:r>
              <a:rPr dirty="0">
                <a:latin typeface="Times New Roman"/>
                <a:cs typeface="Times New Roman"/>
              </a:rPr>
              <a:t>Based</a:t>
            </a:r>
            <a:r>
              <a:rPr spc="-15" dirty="0">
                <a:latin typeface="Times New Roman"/>
                <a:cs typeface="Times New Roman"/>
              </a:rPr>
              <a:t> </a:t>
            </a:r>
            <a:r>
              <a:rPr spc="-10" dirty="0">
                <a:latin typeface="Times New Roman"/>
                <a:cs typeface="Times New Roman"/>
              </a:rPr>
              <a:t>Process</a:t>
            </a:r>
          </a:p>
        </p:txBody>
      </p:sp>
      <p:pic>
        <p:nvPicPr>
          <p:cNvPr id="3" name="object 3">
            <a:extLst>
              <a:ext uri="{FF2B5EF4-FFF2-40B4-BE49-F238E27FC236}">
                <a16:creationId xmlns:a16="http://schemas.microsoft.com/office/drawing/2014/main" id="{7EFBF377-C899-6B60-5461-06AF616A35FB}"/>
              </a:ext>
            </a:extLst>
          </p:cNvPr>
          <p:cNvPicPr/>
          <p:nvPr/>
        </p:nvPicPr>
        <p:blipFill>
          <a:blip r:embed="rId2" cstate="print"/>
          <a:stretch>
            <a:fillRect/>
          </a:stretch>
        </p:blipFill>
        <p:spPr>
          <a:xfrm>
            <a:off x="89915" y="36576"/>
            <a:ext cx="833628" cy="854963"/>
          </a:xfrm>
          <a:prstGeom prst="rect">
            <a:avLst/>
          </a:prstGeom>
        </p:spPr>
      </p:pic>
      <p:sp>
        <p:nvSpPr>
          <p:cNvPr id="4" name="object 4">
            <a:extLst>
              <a:ext uri="{FF2B5EF4-FFF2-40B4-BE49-F238E27FC236}">
                <a16:creationId xmlns:a16="http://schemas.microsoft.com/office/drawing/2014/main" id="{B0F1BF6F-E514-B7F1-6F10-EC0CDC0EA091}"/>
              </a:ext>
            </a:extLst>
          </p:cNvPr>
          <p:cNvSpPr txBox="1"/>
          <p:nvPr/>
        </p:nvSpPr>
        <p:spPr>
          <a:xfrm>
            <a:off x="3573665" y="1264603"/>
            <a:ext cx="1560830" cy="330835"/>
          </a:xfrm>
          <a:prstGeom prst="rect">
            <a:avLst/>
          </a:prstGeom>
        </p:spPr>
        <p:txBody>
          <a:bodyPr vert="horz" wrap="square" lIns="0" tIns="13335" rIns="0" bIns="0" rtlCol="0">
            <a:spAutoFit/>
          </a:bodyPr>
          <a:lstStyle/>
          <a:p>
            <a:pPr marL="12700">
              <a:lnSpc>
                <a:spcPct val="100000"/>
              </a:lnSpc>
              <a:spcBef>
                <a:spcPts val="105"/>
              </a:spcBef>
            </a:pPr>
            <a:r>
              <a:rPr lang="en-US" sz="2000" b="1" dirty="0">
                <a:solidFill>
                  <a:srgbClr val="000099"/>
                </a:solidFill>
                <a:latin typeface="Times New Roman"/>
                <a:cs typeface="Times New Roman"/>
              </a:rPr>
              <a:t>Competencies</a:t>
            </a:r>
            <a:endParaRPr sz="2000" dirty="0">
              <a:latin typeface="Times New Roman"/>
              <a:cs typeface="Times New Roman"/>
            </a:endParaRPr>
          </a:p>
        </p:txBody>
      </p:sp>
      <p:sp>
        <p:nvSpPr>
          <p:cNvPr id="14" name="object 14">
            <a:extLst>
              <a:ext uri="{FF2B5EF4-FFF2-40B4-BE49-F238E27FC236}">
                <a16:creationId xmlns:a16="http://schemas.microsoft.com/office/drawing/2014/main" id="{882ACEB8-3E46-9C66-EDF2-2CBD494BEAAF}"/>
              </a:ext>
            </a:extLst>
          </p:cNvPr>
          <p:cNvSpPr txBox="1">
            <a:spLocks noGrp="1"/>
          </p:cNvSpPr>
          <p:nvPr>
            <p:ph type="ftr" sz="quarter" idx="5"/>
          </p:nvPr>
        </p:nvSpPr>
        <p:spPr>
          <a:prstGeom prst="rect">
            <a:avLst/>
          </a:prstGeom>
        </p:spPr>
        <p:txBody>
          <a:bodyPr vert="horz" wrap="square" lIns="0" tIns="635" rIns="0" bIns="0" rtlCol="0">
            <a:spAutoFit/>
          </a:bodyPr>
          <a:lstStyle/>
          <a:p>
            <a:pPr marL="12700">
              <a:lnSpc>
                <a:spcPct val="100000"/>
              </a:lnSpc>
              <a:spcBef>
                <a:spcPts val="5"/>
              </a:spcBef>
            </a:pPr>
            <a:r>
              <a:rPr spc="-10" dirty="0"/>
              <a:t>UNCLASSIFIED</a:t>
            </a:r>
          </a:p>
        </p:txBody>
      </p:sp>
      <p:sp>
        <p:nvSpPr>
          <p:cNvPr id="15" name="object 15">
            <a:extLst>
              <a:ext uri="{FF2B5EF4-FFF2-40B4-BE49-F238E27FC236}">
                <a16:creationId xmlns:a16="http://schemas.microsoft.com/office/drawing/2014/main" id="{E139CC64-3720-80DC-26F5-30912EBAAE50}"/>
              </a:ext>
            </a:extLst>
          </p:cNvPr>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27</a:t>
            </a:fld>
            <a:endParaRPr spc="-25" dirty="0"/>
          </a:p>
        </p:txBody>
      </p:sp>
      <p:sp>
        <p:nvSpPr>
          <p:cNvPr id="6" name="TextBox 5">
            <a:extLst>
              <a:ext uri="{FF2B5EF4-FFF2-40B4-BE49-F238E27FC236}">
                <a16:creationId xmlns:a16="http://schemas.microsoft.com/office/drawing/2014/main" id="{E758265D-646A-86EF-1762-7C04AD39DC02}"/>
              </a:ext>
            </a:extLst>
          </p:cNvPr>
          <p:cNvSpPr txBox="1"/>
          <p:nvPr/>
        </p:nvSpPr>
        <p:spPr>
          <a:xfrm>
            <a:off x="474402" y="1741912"/>
            <a:ext cx="8492174" cy="1015663"/>
          </a:xfrm>
          <a:prstGeom prst="rect">
            <a:avLst/>
          </a:prstGeom>
          <a:noFill/>
        </p:spPr>
        <p:txBody>
          <a:bodyPr wrap="square">
            <a:spAutoFit/>
          </a:bodyPr>
          <a:lstStyle/>
          <a:p>
            <a:pPr marL="0" marR="0"/>
            <a:r>
              <a:rPr lang="en-US" sz="1800" dirty="0">
                <a:solidFill>
                  <a:srgbClr val="000099"/>
                </a:solidFill>
                <a:effectLst/>
                <a:latin typeface="Times New Roman" panose="02020603050405020304" pitchFamily="18" charset="0"/>
                <a:ea typeface="Times New Roman" panose="02020603050405020304" pitchFamily="18" charset="0"/>
              </a:rPr>
              <a:t>Once you change ‘Working” to “Submitted,” scroll to the top of the page and click the green “Submit” button.”  This will automatically send an email to your supervisor ONLY. </a:t>
            </a:r>
            <a:r>
              <a:rPr lang="en-US" sz="2400" b="1" dirty="0">
                <a:solidFill>
                  <a:srgbClr val="000099"/>
                </a:solidFill>
                <a:effectLst/>
                <a:latin typeface="Times New Roman" panose="02020603050405020304" pitchFamily="18" charset="0"/>
                <a:ea typeface="Times New Roman" panose="02020603050405020304" pitchFamily="18" charset="0"/>
              </a:rPr>
              <a:t>The email doesn’t go to the final approver</a:t>
            </a:r>
            <a:r>
              <a:rPr lang="en-US" sz="2400" b="1" dirty="0">
                <a:solidFill>
                  <a:srgbClr val="000099"/>
                </a:solidFill>
                <a:latin typeface="Times New Roman" panose="02020603050405020304" pitchFamily="18" charset="0"/>
                <a:ea typeface="Times New Roman" panose="02020603050405020304" pitchFamily="18" charset="0"/>
              </a:rPr>
              <a:t> at this point.</a:t>
            </a:r>
            <a:endParaRPr lang="en-US" sz="2000" dirty="0">
              <a:solidFill>
                <a:srgbClr val="000099"/>
              </a:solidFill>
              <a:effectLst/>
              <a:latin typeface="Times New Roman" panose="02020603050405020304" pitchFamily="18" charset="0"/>
              <a:ea typeface="Times New Roman" panose="02020603050405020304" pitchFamily="18" charset="0"/>
            </a:endParaRPr>
          </a:p>
        </p:txBody>
      </p:sp>
      <p:pic>
        <p:nvPicPr>
          <p:cNvPr id="7" name="Picture 6" descr="Graphical user interface, application, Word&#10;&#10;Description automatically generated">
            <a:extLst>
              <a:ext uri="{FF2B5EF4-FFF2-40B4-BE49-F238E27FC236}">
                <a16:creationId xmlns:a16="http://schemas.microsoft.com/office/drawing/2014/main" id="{B4152B8C-BF77-DF3F-D871-681E1CD41579}"/>
              </a:ext>
            </a:extLst>
          </p:cNvPr>
          <p:cNvPicPr>
            <a:picLocks noChangeAspect="1"/>
          </p:cNvPicPr>
          <p:nvPr/>
        </p:nvPicPr>
        <p:blipFill rotWithShape="1">
          <a:blip r:embed="rId3"/>
          <a:srcRect l="60981" t="42024" r="12150" b="35761"/>
          <a:stretch/>
        </p:blipFill>
        <p:spPr bwMode="auto">
          <a:xfrm>
            <a:off x="453620" y="2953567"/>
            <a:ext cx="8385580" cy="1950379"/>
          </a:xfrm>
          <a:prstGeom prst="rect">
            <a:avLst/>
          </a:prstGeom>
          <a:ln>
            <a:noFill/>
          </a:ln>
          <a:extLst>
            <a:ext uri="{53640926-AAD7-44D8-BBD7-CCE9431645EC}">
              <a14:shadowObscured xmlns:a14="http://schemas.microsoft.com/office/drawing/2010/main"/>
            </a:ext>
          </a:extLst>
        </p:spPr>
      </p:pic>
      <p:sp>
        <p:nvSpPr>
          <p:cNvPr id="8" name="Text Box 1">
            <a:extLst>
              <a:ext uri="{FF2B5EF4-FFF2-40B4-BE49-F238E27FC236}">
                <a16:creationId xmlns:a16="http://schemas.microsoft.com/office/drawing/2014/main" id="{61B7CC12-FB52-6AC3-08D6-DB2686D37913}"/>
              </a:ext>
            </a:extLst>
          </p:cNvPr>
          <p:cNvSpPr txBox="1"/>
          <p:nvPr/>
        </p:nvSpPr>
        <p:spPr>
          <a:xfrm>
            <a:off x="2036388" y="3429000"/>
            <a:ext cx="1530350" cy="231775"/>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Aft>
                <a:spcPts val="1000"/>
              </a:spcAft>
            </a:pPr>
            <a:r>
              <a:rPr lang="en-US" sz="900">
                <a:effectLst/>
                <a:latin typeface="Calibri" panose="020F0502020204030204" pitchFamily="34" charset="0"/>
                <a:ea typeface="Calibri" panose="020F0502020204030204" pitchFamily="34" charset="0"/>
                <a:cs typeface="Times New Roman" panose="02020603050405020304" pitchFamily="18" charset="0"/>
              </a:rPr>
              <a:t>Joe.Sailor.mil@us.navy.mil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 Box 1">
            <a:extLst>
              <a:ext uri="{FF2B5EF4-FFF2-40B4-BE49-F238E27FC236}">
                <a16:creationId xmlns:a16="http://schemas.microsoft.com/office/drawing/2014/main" id="{CF14980A-831A-E9AF-24EA-11DEB573DBCA}"/>
              </a:ext>
            </a:extLst>
          </p:cNvPr>
          <p:cNvSpPr txBox="1"/>
          <p:nvPr/>
        </p:nvSpPr>
        <p:spPr>
          <a:xfrm>
            <a:off x="4572000" y="3423382"/>
            <a:ext cx="1854835" cy="231775"/>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Aft>
                <a:spcPts val="10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diamond.r.carter.mil@us.navy.mil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AutoShape 295">
            <a:extLst>
              <a:ext uri="{FF2B5EF4-FFF2-40B4-BE49-F238E27FC236}">
                <a16:creationId xmlns:a16="http://schemas.microsoft.com/office/drawing/2014/main" id="{555C5AD5-9ABC-4B59-6C84-6D8430E33B40}"/>
              </a:ext>
            </a:extLst>
          </p:cNvPr>
          <p:cNvCxnSpPr>
            <a:cxnSpLocks noChangeShapeType="1"/>
          </p:cNvCxnSpPr>
          <p:nvPr/>
        </p:nvCxnSpPr>
        <p:spPr bwMode="auto">
          <a:xfrm>
            <a:off x="4038600" y="4648200"/>
            <a:ext cx="466725" cy="0"/>
          </a:xfrm>
          <a:prstGeom prst="straightConnector1">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6032487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B7A10-E000-6701-C6F0-915D86BF6C72}"/>
            </a:ext>
          </a:extLst>
        </p:cNvPr>
        <p:cNvGrpSpPr/>
        <p:nvPr/>
      </p:nvGrpSpPr>
      <p:grpSpPr>
        <a:xfrm>
          <a:off x="0" y="0"/>
          <a:ext cx="0" cy="0"/>
          <a:chOff x="0" y="0"/>
          <a:chExt cx="0" cy="0"/>
        </a:xfrm>
      </p:grpSpPr>
      <p:pic>
        <p:nvPicPr>
          <p:cNvPr id="13" name="Picture 12" descr="Graphical user interface, application, Word&#10;&#10;Description automatically generated">
            <a:extLst>
              <a:ext uri="{FF2B5EF4-FFF2-40B4-BE49-F238E27FC236}">
                <a16:creationId xmlns:a16="http://schemas.microsoft.com/office/drawing/2014/main" id="{EDC00C61-2C88-7F39-24DA-57E8178A65D1}"/>
              </a:ext>
            </a:extLst>
          </p:cNvPr>
          <p:cNvPicPr>
            <a:picLocks noChangeAspect="1"/>
          </p:cNvPicPr>
          <p:nvPr/>
        </p:nvPicPr>
        <p:blipFill rotWithShape="1">
          <a:blip r:embed="rId2"/>
          <a:srcRect l="61538" t="47303" r="12263" b="38029"/>
          <a:stretch/>
        </p:blipFill>
        <p:spPr bwMode="auto">
          <a:xfrm>
            <a:off x="370868" y="2639563"/>
            <a:ext cx="8468331" cy="1332925"/>
          </a:xfrm>
          <a:prstGeom prst="rect">
            <a:avLst/>
          </a:prstGeom>
          <a:ln>
            <a:noFill/>
          </a:ln>
          <a:extLst>
            <a:ext uri="{53640926-AAD7-44D8-BBD7-CCE9431645EC}">
              <a14:shadowObscured xmlns:a14="http://schemas.microsoft.com/office/drawing/2010/main"/>
            </a:ext>
          </a:extLst>
        </p:spPr>
      </p:pic>
      <p:sp>
        <p:nvSpPr>
          <p:cNvPr id="2" name="object 2">
            <a:extLst>
              <a:ext uri="{FF2B5EF4-FFF2-40B4-BE49-F238E27FC236}">
                <a16:creationId xmlns:a16="http://schemas.microsoft.com/office/drawing/2014/main" id="{A768B4C5-EA47-3D55-A177-53DD433BC78C}"/>
              </a:ext>
            </a:extLst>
          </p:cNvPr>
          <p:cNvSpPr txBox="1">
            <a:spLocks noGrp="1"/>
          </p:cNvSpPr>
          <p:nvPr>
            <p:ph type="title"/>
          </p:nvPr>
        </p:nvSpPr>
        <p:spPr>
          <a:prstGeom prst="rect">
            <a:avLst/>
          </a:prstGeom>
        </p:spPr>
        <p:txBody>
          <a:bodyPr vert="horz" wrap="square" lIns="0" tIns="12700" rIns="0" bIns="0" rtlCol="0">
            <a:spAutoFit/>
          </a:bodyPr>
          <a:lstStyle/>
          <a:p>
            <a:pPr marL="948055">
              <a:lnSpc>
                <a:spcPct val="100000"/>
              </a:lnSpc>
              <a:spcBef>
                <a:spcPts val="100"/>
              </a:spcBef>
            </a:pPr>
            <a:r>
              <a:rPr dirty="0">
                <a:latin typeface="Times New Roman"/>
                <a:cs typeface="Times New Roman"/>
              </a:rPr>
              <a:t>Competency</a:t>
            </a:r>
            <a:r>
              <a:rPr spc="-35" dirty="0">
                <a:latin typeface="Times New Roman"/>
                <a:cs typeface="Times New Roman"/>
              </a:rPr>
              <a:t> </a:t>
            </a:r>
            <a:r>
              <a:rPr dirty="0">
                <a:latin typeface="Times New Roman"/>
                <a:cs typeface="Times New Roman"/>
              </a:rPr>
              <a:t>Based</a:t>
            </a:r>
            <a:r>
              <a:rPr spc="-15" dirty="0">
                <a:latin typeface="Times New Roman"/>
                <a:cs typeface="Times New Roman"/>
              </a:rPr>
              <a:t> </a:t>
            </a:r>
            <a:r>
              <a:rPr spc="-10" dirty="0">
                <a:latin typeface="Times New Roman"/>
                <a:cs typeface="Times New Roman"/>
              </a:rPr>
              <a:t>Process</a:t>
            </a:r>
          </a:p>
        </p:txBody>
      </p:sp>
      <p:pic>
        <p:nvPicPr>
          <p:cNvPr id="3" name="object 3">
            <a:extLst>
              <a:ext uri="{FF2B5EF4-FFF2-40B4-BE49-F238E27FC236}">
                <a16:creationId xmlns:a16="http://schemas.microsoft.com/office/drawing/2014/main" id="{6077B533-EDDA-A481-4E93-6D54109F1E64}"/>
              </a:ext>
            </a:extLst>
          </p:cNvPr>
          <p:cNvPicPr/>
          <p:nvPr/>
        </p:nvPicPr>
        <p:blipFill>
          <a:blip r:embed="rId3" cstate="print"/>
          <a:stretch>
            <a:fillRect/>
          </a:stretch>
        </p:blipFill>
        <p:spPr>
          <a:xfrm>
            <a:off x="89915" y="36576"/>
            <a:ext cx="833628" cy="854963"/>
          </a:xfrm>
          <a:prstGeom prst="rect">
            <a:avLst/>
          </a:prstGeom>
        </p:spPr>
      </p:pic>
      <p:sp>
        <p:nvSpPr>
          <p:cNvPr id="4" name="object 4">
            <a:extLst>
              <a:ext uri="{FF2B5EF4-FFF2-40B4-BE49-F238E27FC236}">
                <a16:creationId xmlns:a16="http://schemas.microsoft.com/office/drawing/2014/main" id="{1DC69A98-B9DC-B812-6702-8B582A926330}"/>
              </a:ext>
            </a:extLst>
          </p:cNvPr>
          <p:cNvSpPr txBox="1"/>
          <p:nvPr/>
        </p:nvSpPr>
        <p:spPr>
          <a:xfrm>
            <a:off x="3573665" y="1264603"/>
            <a:ext cx="1560830" cy="330835"/>
          </a:xfrm>
          <a:prstGeom prst="rect">
            <a:avLst/>
          </a:prstGeom>
        </p:spPr>
        <p:txBody>
          <a:bodyPr vert="horz" wrap="square" lIns="0" tIns="13335" rIns="0" bIns="0" rtlCol="0">
            <a:spAutoFit/>
          </a:bodyPr>
          <a:lstStyle/>
          <a:p>
            <a:pPr marL="12700">
              <a:lnSpc>
                <a:spcPct val="100000"/>
              </a:lnSpc>
              <a:spcBef>
                <a:spcPts val="105"/>
              </a:spcBef>
            </a:pPr>
            <a:r>
              <a:rPr lang="en-US" sz="2000" b="1" dirty="0">
                <a:solidFill>
                  <a:srgbClr val="000099"/>
                </a:solidFill>
                <a:latin typeface="Times New Roman"/>
                <a:cs typeface="Times New Roman"/>
              </a:rPr>
              <a:t>Competencies</a:t>
            </a:r>
            <a:endParaRPr sz="2000" dirty="0">
              <a:latin typeface="Times New Roman"/>
              <a:cs typeface="Times New Roman"/>
            </a:endParaRPr>
          </a:p>
        </p:txBody>
      </p:sp>
      <p:sp>
        <p:nvSpPr>
          <p:cNvPr id="14" name="object 14">
            <a:extLst>
              <a:ext uri="{FF2B5EF4-FFF2-40B4-BE49-F238E27FC236}">
                <a16:creationId xmlns:a16="http://schemas.microsoft.com/office/drawing/2014/main" id="{2AF5D199-0B1F-ACFA-B219-21719CDC7B6A}"/>
              </a:ext>
            </a:extLst>
          </p:cNvPr>
          <p:cNvSpPr txBox="1">
            <a:spLocks noGrp="1"/>
          </p:cNvSpPr>
          <p:nvPr>
            <p:ph type="ftr" sz="quarter" idx="5"/>
          </p:nvPr>
        </p:nvSpPr>
        <p:spPr>
          <a:prstGeom prst="rect">
            <a:avLst/>
          </a:prstGeom>
        </p:spPr>
        <p:txBody>
          <a:bodyPr vert="horz" wrap="square" lIns="0" tIns="635" rIns="0" bIns="0" rtlCol="0">
            <a:spAutoFit/>
          </a:bodyPr>
          <a:lstStyle/>
          <a:p>
            <a:pPr marL="12700">
              <a:lnSpc>
                <a:spcPct val="100000"/>
              </a:lnSpc>
              <a:spcBef>
                <a:spcPts val="5"/>
              </a:spcBef>
            </a:pPr>
            <a:r>
              <a:rPr spc="-10" dirty="0"/>
              <a:t>UNCLASSIFIED</a:t>
            </a:r>
          </a:p>
        </p:txBody>
      </p:sp>
      <p:sp>
        <p:nvSpPr>
          <p:cNvPr id="15" name="object 15">
            <a:extLst>
              <a:ext uri="{FF2B5EF4-FFF2-40B4-BE49-F238E27FC236}">
                <a16:creationId xmlns:a16="http://schemas.microsoft.com/office/drawing/2014/main" id="{57ED3B6B-AEDA-21F7-6255-B1DD62D43B76}"/>
              </a:ext>
            </a:extLst>
          </p:cNvPr>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28</a:t>
            </a:fld>
            <a:endParaRPr spc="-25" dirty="0"/>
          </a:p>
        </p:txBody>
      </p:sp>
      <p:cxnSp>
        <p:nvCxnSpPr>
          <p:cNvPr id="10" name="AutoShape 295">
            <a:extLst>
              <a:ext uri="{FF2B5EF4-FFF2-40B4-BE49-F238E27FC236}">
                <a16:creationId xmlns:a16="http://schemas.microsoft.com/office/drawing/2014/main" id="{B1ACF145-CE81-A9DD-4CD2-4DAB02E9A0F1}"/>
              </a:ext>
            </a:extLst>
          </p:cNvPr>
          <p:cNvCxnSpPr>
            <a:cxnSpLocks noChangeShapeType="1"/>
          </p:cNvCxnSpPr>
          <p:nvPr/>
        </p:nvCxnSpPr>
        <p:spPr bwMode="auto">
          <a:xfrm>
            <a:off x="3810000" y="3429000"/>
            <a:ext cx="466725" cy="0"/>
          </a:xfrm>
          <a:prstGeom prst="straightConnector1">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12" name="TextBox 11">
            <a:extLst>
              <a:ext uri="{FF2B5EF4-FFF2-40B4-BE49-F238E27FC236}">
                <a16:creationId xmlns:a16="http://schemas.microsoft.com/office/drawing/2014/main" id="{F427DEAC-4AD9-A5D9-FBAD-5D194494D688}"/>
              </a:ext>
            </a:extLst>
          </p:cNvPr>
          <p:cNvSpPr txBox="1"/>
          <p:nvPr/>
        </p:nvSpPr>
        <p:spPr>
          <a:xfrm>
            <a:off x="368560" y="1790500"/>
            <a:ext cx="8614180" cy="923330"/>
          </a:xfrm>
          <a:prstGeom prst="rect">
            <a:avLst/>
          </a:prstGeom>
          <a:noFill/>
        </p:spPr>
        <p:txBody>
          <a:bodyPr wrap="square">
            <a:spAutoFit/>
          </a:bodyPr>
          <a:lstStyle/>
          <a:p>
            <a:pPr marL="0" marR="0"/>
            <a:r>
              <a:rPr lang="en-US" sz="1800" b="1" dirty="0">
                <a:solidFill>
                  <a:srgbClr val="000099"/>
                </a:solidFill>
                <a:effectLst/>
                <a:latin typeface="Times New Roman" panose="02020603050405020304" pitchFamily="18" charset="0"/>
                <a:ea typeface="Times New Roman" panose="02020603050405020304" pitchFamily="18" charset="0"/>
              </a:rPr>
              <a:t>The link in the automated email is only good for 14 days.  If your supervisor does not approve it within the 14 days, you have the ability to resubmit your competencies to your supervisor.  </a:t>
            </a:r>
            <a:endParaRPr lang="en-US" sz="1600" dirty="0">
              <a:solidFill>
                <a:srgbClr val="000099"/>
              </a:solidFill>
              <a:effectLst/>
              <a:latin typeface="Times New Roman" panose="02020603050405020304" pitchFamily="18" charset="0"/>
              <a:ea typeface="Times New Roman" panose="02020603050405020304" pitchFamily="18" charset="0"/>
            </a:endParaRPr>
          </a:p>
        </p:txBody>
      </p:sp>
      <p:sp>
        <p:nvSpPr>
          <p:cNvPr id="17" name="TextBox 16">
            <a:extLst>
              <a:ext uri="{FF2B5EF4-FFF2-40B4-BE49-F238E27FC236}">
                <a16:creationId xmlns:a16="http://schemas.microsoft.com/office/drawing/2014/main" id="{E96CFE9D-9212-B856-A0A8-5CED8C55D28B}"/>
              </a:ext>
            </a:extLst>
          </p:cNvPr>
          <p:cNvSpPr txBox="1"/>
          <p:nvPr/>
        </p:nvSpPr>
        <p:spPr>
          <a:xfrm>
            <a:off x="206711" y="4218438"/>
            <a:ext cx="8632488" cy="923330"/>
          </a:xfrm>
          <a:prstGeom prst="rect">
            <a:avLst/>
          </a:prstGeom>
          <a:noFill/>
        </p:spPr>
        <p:txBody>
          <a:bodyPr wrap="square">
            <a:spAutoFit/>
          </a:bodyPr>
          <a:lstStyle/>
          <a:p>
            <a:pPr marL="0" marR="0"/>
            <a:r>
              <a:rPr lang="en-US" sz="1800" dirty="0">
                <a:solidFill>
                  <a:srgbClr val="000099"/>
                </a:solidFill>
                <a:effectLst/>
                <a:latin typeface="Times New Roman" panose="02020603050405020304" pitchFamily="18" charset="0"/>
                <a:ea typeface="Calibri" panose="020F0502020204030204" pitchFamily="34" charset="0"/>
              </a:rPr>
              <a:t>Also under the Action Section, it will show you when you have submitted your competencies to your supervisor.  See example above.</a:t>
            </a:r>
          </a:p>
          <a:p>
            <a:pPr marL="0" marR="0"/>
            <a:endParaRPr lang="en-US" dirty="0">
              <a:solidFill>
                <a:srgbClr val="000099"/>
              </a:solidFill>
              <a:latin typeface="Times New Roman" panose="02020603050405020304" pitchFamily="18" charset="0"/>
              <a:ea typeface="Times New Roman" panose="02020603050405020304" pitchFamily="18" charset="0"/>
            </a:endParaRPr>
          </a:p>
        </p:txBody>
      </p:sp>
      <p:cxnSp>
        <p:nvCxnSpPr>
          <p:cNvPr id="18" name="AutoShape 295">
            <a:extLst>
              <a:ext uri="{FF2B5EF4-FFF2-40B4-BE49-F238E27FC236}">
                <a16:creationId xmlns:a16="http://schemas.microsoft.com/office/drawing/2014/main" id="{83C1A998-0CD1-0410-15DE-BD4244515A5C}"/>
              </a:ext>
            </a:extLst>
          </p:cNvPr>
          <p:cNvCxnSpPr>
            <a:cxnSpLocks noChangeShapeType="1"/>
          </p:cNvCxnSpPr>
          <p:nvPr/>
        </p:nvCxnSpPr>
        <p:spPr bwMode="auto">
          <a:xfrm>
            <a:off x="609600" y="3810000"/>
            <a:ext cx="466725" cy="0"/>
          </a:xfrm>
          <a:prstGeom prst="straightConnector1">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6352948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948055">
              <a:lnSpc>
                <a:spcPct val="100000"/>
              </a:lnSpc>
              <a:spcBef>
                <a:spcPts val="100"/>
              </a:spcBef>
            </a:pPr>
            <a:r>
              <a:rPr dirty="0">
                <a:latin typeface="Times New Roman"/>
                <a:cs typeface="Times New Roman"/>
              </a:rPr>
              <a:t>Competency</a:t>
            </a:r>
            <a:r>
              <a:rPr spc="-35" dirty="0">
                <a:latin typeface="Times New Roman"/>
                <a:cs typeface="Times New Roman"/>
              </a:rPr>
              <a:t> </a:t>
            </a:r>
            <a:r>
              <a:rPr dirty="0">
                <a:latin typeface="Times New Roman"/>
                <a:cs typeface="Times New Roman"/>
              </a:rPr>
              <a:t>Based</a:t>
            </a:r>
            <a:r>
              <a:rPr spc="-15" dirty="0">
                <a:latin typeface="Times New Roman"/>
                <a:cs typeface="Times New Roman"/>
              </a:rPr>
              <a:t> </a:t>
            </a:r>
            <a:r>
              <a:rPr spc="-10" dirty="0">
                <a:latin typeface="Times New Roman"/>
                <a:cs typeface="Times New Roman"/>
              </a:rPr>
              <a:t>Process</a:t>
            </a:r>
          </a:p>
        </p:txBody>
      </p:sp>
      <p:pic>
        <p:nvPicPr>
          <p:cNvPr id="3" name="object 3"/>
          <p:cNvPicPr/>
          <p:nvPr/>
        </p:nvPicPr>
        <p:blipFill>
          <a:blip r:embed="rId2" cstate="print"/>
          <a:stretch>
            <a:fillRect/>
          </a:stretch>
        </p:blipFill>
        <p:spPr>
          <a:xfrm>
            <a:off x="89915" y="36576"/>
            <a:ext cx="833628" cy="854963"/>
          </a:xfrm>
          <a:prstGeom prst="rect">
            <a:avLst/>
          </a:prstGeom>
        </p:spPr>
      </p:pic>
      <p:sp>
        <p:nvSpPr>
          <p:cNvPr id="5" name="object 5"/>
          <p:cNvSpPr txBox="1"/>
          <p:nvPr/>
        </p:nvSpPr>
        <p:spPr>
          <a:xfrm>
            <a:off x="255394" y="1524000"/>
            <a:ext cx="8481695" cy="5024452"/>
          </a:xfrm>
          <a:prstGeom prst="rect">
            <a:avLst/>
          </a:prstGeom>
        </p:spPr>
        <p:txBody>
          <a:bodyPr vert="horz" wrap="square" lIns="0" tIns="12700" rIns="0" bIns="0" rtlCol="0">
            <a:spAutoFit/>
          </a:bodyPr>
          <a:lstStyle/>
          <a:p>
            <a:r>
              <a:rPr lang="en-US" sz="1800" b="1" dirty="0">
                <a:solidFill>
                  <a:srgbClr val="000099"/>
                </a:solidFill>
              </a:rPr>
              <a:t>If the Approver does not receive the email:</a:t>
            </a:r>
            <a:endParaRPr lang="en-US" dirty="0">
              <a:solidFill>
                <a:srgbClr val="000099"/>
              </a:solidFill>
              <a:effectLst/>
            </a:endParaRPr>
          </a:p>
          <a:p>
            <a:r>
              <a:rPr lang="en-US" dirty="0">
                <a:solidFill>
                  <a:srgbClr val="000099"/>
                </a:solidFill>
              </a:rPr>
              <a:t> </a:t>
            </a:r>
            <a:endParaRPr lang="en-US" dirty="0">
              <a:solidFill>
                <a:srgbClr val="000099"/>
              </a:solidFill>
              <a:effectLst/>
            </a:endParaRPr>
          </a:p>
          <a:p>
            <a:r>
              <a:rPr lang="en-US" sz="1800" b="1" dirty="0">
                <a:solidFill>
                  <a:srgbClr val="000099"/>
                </a:solidFill>
              </a:rPr>
              <a:t>ALWAYS</a:t>
            </a:r>
            <a:r>
              <a:rPr lang="en-US" sz="1800" dirty="0">
                <a:solidFill>
                  <a:srgbClr val="000099"/>
                </a:solidFill>
              </a:rPr>
              <a:t> check with your supervisor to ensure he or she received an email from the USMAP automated system. It is in your best interest not to wait; this is how your competencies will be approved. Sometimes, the USMAP automated emails end up in the Junk Email folder due to server firewalls, ensure the supervisor checks his or her junk email folder first. “If” your approver </a:t>
            </a:r>
            <a:r>
              <a:rPr lang="en-US" sz="1800" i="1" u="sng" dirty="0">
                <a:solidFill>
                  <a:srgbClr val="000099"/>
                </a:solidFill>
              </a:rPr>
              <a:t>did not</a:t>
            </a:r>
            <a:r>
              <a:rPr lang="en-US" sz="1800" dirty="0">
                <a:solidFill>
                  <a:srgbClr val="000099"/>
                </a:solidFill>
              </a:rPr>
              <a:t> receive an email please adhere to the following steps to do so:</a:t>
            </a:r>
          </a:p>
          <a:p>
            <a:endParaRPr lang="en-US" sz="1800" dirty="0">
              <a:solidFill>
                <a:srgbClr val="000099"/>
              </a:solidFill>
            </a:endParaRPr>
          </a:p>
          <a:p>
            <a:r>
              <a:rPr lang="en-US" sz="1800" dirty="0">
                <a:solidFill>
                  <a:srgbClr val="000099"/>
                </a:solidFill>
              </a:rPr>
              <a:t> </a:t>
            </a:r>
            <a:r>
              <a:rPr lang="en-US" sz="1800" b="1" dirty="0">
                <a:solidFill>
                  <a:srgbClr val="000099"/>
                </a:solidFill>
              </a:rPr>
              <a:t>Note:  Do not change your supervisor email to another person email until you contact the USMAP Office.</a:t>
            </a:r>
          </a:p>
          <a:p>
            <a:endParaRPr lang="en-US" sz="1800" dirty="0">
              <a:solidFill>
                <a:srgbClr val="000099"/>
              </a:solidFill>
            </a:endParaRPr>
          </a:p>
          <a:p>
            <a:r>
              <a:rPr lang="en-US" sz="1800" dirty="0">
                <a:solidFill>
                  <a:srgbClr val="000099"/>
                </a:solidFill>
              </a:rPr>
              <a:t>Step 1) You must contact the USMAP office by emailing </a:t>
            </a:r>
            <a:r>
              <a:rPr lang="en-US" sz="1800" u="sng" dirty="0">
                <a:solidFill>
                  <a:srgbClr val="000099"/>
                </a:solidFill>
                <a:hlinkClick r:id="rId3"/>
              </a:rPr>
              <a:t>USMAP@navy.mil</a:t>
            </a:r>
            <a:r>
              <a:rPr lang="en-US" sz="1800" dirty="0">
                <a:solidFill>
                  <a:srgbClr val="000099"/>
                </a:solidFill>
              </a:rPr>
              <a:t> and request that a Program Analyst verify that an email was sent out to your approver.  Sometimes your command server blocks the automated email, so a Program Analyst at the USMAP Office will have to reset your competencies.</a:t>
            </a:r>
          </a:p>
          <a:p>
            <a:pPr marL="12700" marR="5080">
              <a:lnSpc>
                <a:spcPct val="100000"/>
              </a:lnSpc>
              <a:spcBef>
                <a:spcPts val="100"/>
              </a:spcBef>
            </a:pPr>
            <a:endParaRPr lang="en-US" dirty="0">
              <a:latin typeface="Times New Roman"/>
              <a:cs typeface="Times New Roman"/>
            </a:endParaRPr>
          </a:p>
          <a:p>
            <a:pPr marL="12700" marR="5080">
              <a:lnSpc>
                <a:spcPct val="100000"/>
              </a:lnSpc>
              <a:spcBef>
                <a:spcPts val="100"/>
              </a:spcBef>
            </a:pPr>
            <a:endParaRPr sz="1800" dirty="0">
              <a:latin typeface="Times New Roman"/>
              <a:cs typeface="Times New Roman"/>
            </a:endParaRPr>
          </a:p>
        </p:txBody>
      </p:sp>
      <p:sp>
        <p:nvSpPr>
          <p:cNvPr id="14" name="object 14"/>
          <p:cNvSpPr txBox="1">
            <a:spLocks noGrp="1"/>
          </p:cNvSpPr>
          <p:nvPr>
            <p:ph type="ftr" sz="quarter" idx="5"/>
          </p:nvPr>
        </p:nvSpPr>
        <p:spPr>
          <a:prstGeom prst="rect">
            <a:avLst/>
          </a:prstGeom>
        </p:spPr>
        <p:txBody>
          <a:bodyPr vert="horz" wrap="square" lIns="0" tIns="635" rIns="0" bIns="0" rtlCol="0">
            <a:spAutoFit/>
          </a:bodyPr>
          <a:lstStyle/>
          <a:p>
            <a:pPr marL="12700">
              <a:lnSpc>
                <a:spcPct val="100000"/>
              </a:lnSpc>
              <a:spcBef>
                <a:spcPts val="5"/>
              </a:spcBef>
            </a:pPr>
            <a:r>
              <a:rPr spc="-10" dirty="0"/>
              <a:t>UNCLASSIFIED</a:t>
            </a:r>
          </a:p>
        </p:txBody>
      </p:sp>
      <p:sp>
        <p:nvSpPr>
          <p:cNvPr id="15" name="object 15"/>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29</a:t>
            </a:fld>
            <a:endParaRPr spc="-25" dirty="0"/>
          </a:p>
        </p:txBody>
      </p:sp>
    </p:spTree>
    <p:extLst>
      <p:ext uri="{BB962C8B-B14F-4D97-AF65-F5344CB8AC3E}">
        <p14:creationId xmlns:p14="http://schemas.microsoft.com/office/powerpoint/2010/main" val="2179804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84EF7-1364-AA80-8DA0-9649D7BDF8D4}"/>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92292B6F-EDFD-02AC-2B87-39D651C16573}"/>
              </a:ext>
            </a:extLst>
          </p:cNvPr>
          <p:cNvSpPr txBox="1">
            <a:spLocks noGrp="1"/>
          </p:cNvSpPr>
          <p:nvPr>
            <p:ph type="title"/>
          </p:nvPr>
        </p:nvSpPr>
        <p:spPr>
          <a:xfrm>
            <a:off x="408558" y="220557"/>
            <a:ext cx="8229599" cy="505267"/>
          </a:xfrm>
          <a:prstGeom prst="rect">
            <a:avLst/>
          </a:prstGeom>
        </p:spPr>
        <p:txBody>
          <a:bodyPr vert="horz" wrap="square" lIns="0" tIns="12700" rIns="0" bIns="0" rtlCol="0">
            <a:spAutoFit/>
          </a:bodyPr>
          <a:lstStyle/>
          <a:p>
            <a:pPr marL="12700" marR="5080" indent="318135">
              <a:lnSpc>
                <a:spcPct val="100000"/>
              </a:lnSpc>
              <a:spcBef>
                <a:spcPts val="100"/>
              </a:spcBef>
            </a:pPr>
            <a:r>
              <a:rPr lang="en-US" dirty="0">
                <a:latin typeface="Times New Roman"/>
                <a:cs typeface="Times New Roman"/>
              </a:rPr>
              <a:t>USMAP and Department of Labor Standard</a:t>
            </a:r>
            <a:endParaRPr spc="-10" dirty="0">
              <a:latin typeface="Times New Roman"/>
              <a:cs typeface="Times New Roman"/>
            </a:endParaRPr>
          </a:p>
        </p:txBody>
      </p:sp>
      <p:sp>
        <p:nvSpPr>
          <p:cNvPr id="4" name="object 4">
            <a:extLst>
              <a:ext uri="{FF2B5EF4-FFF2-40B4-BE49-F238E27FC236}">
                <a16:creationId xmlns:a16="http://schemas.microsoft.com/office/drawing/2014/main" id="{D70E0F2F-3F89-CA71-AB49-E4AD021B3570}"/>
              </a:ext>
            </a:extLst>
          </p:cNvPr>
          <p:cNvSpPr txBox="1">
            <a:spLocks noGrp="1"/>
          </p:cNvSpPr>
          <p:nvPr>
            <p:ph type="ftr" sz="quarter" idx="5"/>
          </p:nvPr>
        </p:nvSpPr>
        <p:spPr>
          <a:prstGeom prst="rect">
            <a:avLst/>
          </a:prstGeom>
        </p:spPr>
        <p:txBody>
          <a:bodyPr vert="horz" wrap="square" lIns="0" tIns="635" rIns="0" bIns="0" rtlCol="0">
            <a:spAutoFit/>
          </a:bodyPr>
          <a:lstStyle/>
          <a:p>
            <a:pPr marL="12700">
              <a:lnSpc>
                <a:spcPct val="100000"/>
              </a:lnSpc>
              <a:spcBef>
                <a:spcPts val="5"/>
              </a:spcBef>
            </a:pPr>
            <a:r>
              <a:rPr spc="-10" dirty="0"/>
              <a:t>UNCLASSIFIED</a:t>
            </a:r>
          </a:p>
        </p:txBody>
      </p:sp>
      <p:sp>
        <p:nvSpPr>
          <p:cNvPr id="5" name="object 5">
            <a:extLst>
              <a:ext uri="{FF2B5EF4-FFF2-40B4-BE49-F238E27FC236}">
                <a16:creationId xmlns:a16="http://schemas.microsoft.com/office/drawing/2014/main" id="{5C60FF24-8D38-09A1-A5B0-22DCA8CD050D}"/>
              </a:ext>
            </a:extLst>
          </p:cNvPr>
          <p:cNvSpPr txBox="1">
            <a:spLocks noGrp="1"/>
          </p:cNvSpPr>
          <p:nvPr>
            <p:ph type="sldNum" sz="quarter" idx="7"/>
          </p:nvPr>
        </p:nvSpPr>
        <p:spPr>
          <a:prstGeom prst="rect">
            <a:avLst/>
          </a:prstGeom>
        </p:spPr>
        <p:txBody>
          <a:bodyPr vert="horz" wrap="square" lIns="0" tIns="0" rIns="0" bIns="0" rtlCol="0">
            <a:spAutoFit/>
          </a:bodyPr>
          <a:lstStyle/>
          <a:p>
            <a:pPr marL="107950">
              <a:lnSpc>
                <a:spcPct val="100000"/>
              </a:lnSpc>
            </a:pPr>
            <a:fld id="{81D60167-4931-47E6-BA6A-407CBD079E47}" type="slidenum">
              <a:rPr spc="-5" dirty="0"/>
              <a:t>3</a:t>
            </a:fld>
            <a:endParaRPr spc="-5" dirty="0"/>
          </a:p>
        </p:txBody>
      </p:sp>
      <p:sp>
        <p:nvSpPr>
          <p:cNvPr id="3" name="object 3">
            <a:extLst>
              <a:ext uri="{FF2B5EF4-FFF2-40B4-BE49-F238E27FC236}">
                <a16:creationId xmlns:a16="http://schemas.microsoft.com/office/drawing/2014/main" id="{3FBD3355-8107-EBA5-EBF9-4FA745C1E341}"/>
              </a:ext>
            </a:extLst>
          </p:cNvPr>
          <p:cNvSpPr txBox="1"/>
          <p:nvPr/>
        </p:nvSpPr>
        <p:spPr>
          <a:xfrm>
            <a:off x="215836" y="1273556"/>
            <a:ext cx="8615045" cy="4014561"/>
          </a:xfrm>
          <a:prstGeom prst="rect">
            <a:avLst/>
          </a:prstGeom>
        </p:spPr>
        <p:txBody>
          <a:bodyPr vert="horz" wrap="square" lIns="0" tIns="13335" rIns="0" bIns="0" rtlCol="0">
            <a:spAutoFit/>
          </a:bodyPr>
          <a:lstStyle/>
          <a:p>
            <a:r>
              <a:rPr lang="en-US" sz="2000" dirty="0">
                <a:solidFill>
                  <a:srgbClr val="000099"/>
                </a:solidFill>
                <a:latin typeface="Times New Roman" panose="02020603050405020304" pitchFamily="18" charset="0"/>
                <a:cs typeface="Times New Roman" panose="02020603050405020304" pitchFamily="18" charset="0"/>
              </a:rPr>
              <a:t>All apprenticeships must adhere to specific standards set by the Department of Labor. These requirements and standards ensure the validity of apprenticeships and enhance their value.</a:t>
            </a:r>
          </a:p>
          <a:p>
            <a:endParaRPr lang="en-US" sz="2000" dirty="0">
              <a:solidFill>
                <a:srgbClr val="000099"/>
              </a:solidFill>
              <a:latin typeface="Times New Roman" panose="02020603050405020304" pitchFamily="18" charset="0"/>
              <a:cs typeface="Times New Roman" panose="02020603050405020304" pitchFamily="18" charset="0"/>
            </a:endParaRPr>
          </a:p>
          <a:p>
            <a:r>
              <a:rPr lang="en-US" sz="2000" dirty="0">
                <a:solidFill>
                  <a:srgbClr val="000099"/>
                </a:solidFill>
                <a:latin typeface="Times New Roman" panose="02020603050405020304" pitchFamily="18" charset="0"/>
                <a:cs typeface="Times New Roman" panose="02020603050405020304" pitchFamily="18" charset="0"/>
              </a:rPr>
              <a:t>The Department of Labor (</a:t>
            </a:r>
            <a:r>
              <a:rPr lang="en-US" sz="2000" dirty="0" err="1">
                <a:solidFill>
                  <a:srgbClr val="000099"/>
                </a:solidFill>
                <a:latin typeface="Times New Roman" panose="02020603050405020304" pitchFamily="18" charset="0"/>
                <a:cs typeface="Times New Roman" panose="02020603050405020304" pitchFamily="18" charset="0"/>
              </a:rPr>
              <a:t>DoL</a:t>
            </a:r>
            <a:r>
              <a:rPr lang="en-US" sz="2000" dirty="0">
                <a:solidFill>
                  <a:srgbClr val="000099"/>
                </a:solidFill>
                <a:latin typeface="Times New Roman" panose="02020603050405020304" pitchFamily="18" charset="0"/>
                <a:cs typeface="Times New Roman" panose="02020603050405020304" pitchFamily="18" charset="0"/>
              </a:rPr>
              <a:t>) is the federal agency responsible for the administration of the National Apprenticeship System in the United States. USMAP is the </a:t>
            </a:r>
            <a:r>
              <a:rPr lang="en-US" sz="2000" dirty="0" err="1">
                <a:solidFill>
                  <a:srgbClr val="000099"/>
                </a:solidFill>
                <a:latin typeface="Times New Roman" panose="02020603050405020304" pitchFamily="18" charset="0"/>
                <a:cs typeface="Times New Roman" panose="02020603050405020304" pitchFamily="18" charset="0"/>
              </a:rPr>
              <a:t>DoL</a:t>
            </a:r>
            <a:r>
              <a:rPr lang="en-US" sz="2000" dirty="0">
                <a:solidFill>
                  <a:srgbClr val="000099"/>
                </a:solidFill>
                <a:latin typeface="Times New Roman" panose="02020603050405020304" pitchFamily="18" charset="0"/>
                <a:cs typeface="Times New Roman" panose="02020603050405020304" pitchFamily="18" charset="0"/>
              </a:rPr>
              <a:t> sponsor for all military apprenticeships. All </a:t>
            </a:r>
            <a:r>
              <a:rPr lang="en-US" sz="2000" dirty="0" err="1">
                <a:solidFill>
                  <a:srgbClr val="000099"/>
                </a:solidFill>
                <a:latin typeface="Times New Roman" panose="02020603050405020304" pitchFamily="18" charset="0"/>
                <a:cs typeface="Times New Roman" panose="02020603050405020304" pitchFamily="18" charset="0"/>
              </a:rPr>
              <a:t>DoL</a:t>
            </a:r>
            <a:r>
              <a:rPr lang="en-US" sz="2000" dirty="0">
                <a:solidFill>
                  <a:srgbClr val="000099"/>
                </a:solidFill>
                <a:latin typeface="Times New Roman" panose="02020603050405020304" pitchFamily="18" charset="0"/>
                <a:cs typeface="Times New Roman" panose="02020603050405020304" pitchFamily="18" charset="0"/>
              </a:rPr>
              <a:t> sponsors have a set of standards that set the guidelines for apprenticeships. These standards are tailored to fit USMAP’s military mission.</a:t>
            </a:r>
          </a:p>
          <a:p>
            <a:pPr marL="0" indent="0">
              <a:buNone/>
            </a:pPr>
            <a:endParaRPr lang="en-US" sz="2000" dirty="0">
              <a:solidFill>
                <a:srgbClr val="000099"/>
              </a:solidFill>
              <a:latin typeface="Times New Roman" panose="02020603050405020304" pitchFamily="18" charset="0"/>
              <a:cs typeface="Times New Roman" panose="02020603050405020304" pitchFamily="18" charset="0"/>
            </a:endParaRPr>
          </a:p>
          <a:p>
            <a:r>
              <a:rPr lang="en-US" sz="2000" dirty="0">
                <a:solidFill>
                  <a:srgbClr val="000099"/>
                </a:solidFill>
                <a:latin typeface="Times New Roman" panose="02020603050405020304" pitchFamily="18" charset="0"/>
                <a:cs typeface="Times New Roman" panose="02020603050405020304" pitchFamily="18" charset="0"/>
              </a:rPr>
              <a:t>The USMAP Office further provides detailed program guidance, definitions, instructions and requirements in the USMAP guide found on the USMAP website under the Resources tab.</a:t>
            </a:r>
          </a:p>
        </p:txBody>
      </p:sp>
    </p:spTree>
    <p:extLst>
      <p:ext uri="{BB962C8B-B14F-4D97-AF65-F5344CB8AC3E}">
        <p14:creationId xmlns:p14="http://schemas.microsoft.com/office/powerpoint/2010/main" val="2813537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948055">
              <a:lnSpc>
                <a:spcPct val="100000"/>
              </a:lnSpc>
              <a:spcBef>
                <a:spcPts val="100"/>
              </a:spcBef>
            </a:pPr>
            <a:r>
              <a:rPr dirty="0">
                <a:latin typeface="Times New Roman"/>
                <a:cs typeface="Times New Roman"/>
              </a:rPr>
              <a:t>Competency</a:t>
            </a:r>
            <a:r>
              <a:rPr spc="-35" dirty="0">
                <a:latin typeface="Times New Roman"/>
                <a:cs typeface="Times New Roman"/>
              </a:rPr>
              <a:t> </a:t>
            </a:r>
            <a:r>
              <a:rPr dirty="0">
                <a:latin typeface="Times New Roman"/>
                <a:cs typeface="Times New Roman"/>
              </a:rPr>
              <a:t>Based</a:t>
            </a:r>
            <a:r>
              <a:rPr spc="-15" dirty="0">
                <a:latin typeface="Times New Roman"/>
                <a:cs typeface="Times New Roman"/>
              </a:rPr>
              <a:t> </a:t>
            </a:r>
            <a:r>
              <a:rPr spc="-10" dirty="0">
                <a:latin typeface="Times New Roman"/>
                <a:cs typeface="Times New Roman"/>
              </a:rPr>
              <a:t>Process</a:t>
            </a:r>
          </a:p>
        </p:txBody>
      </p:sp>
      <p:pic>
        <p:nvPicPr>
          <p:cNvPr id="3" name="object 3"/>
          <p:cNvPicPr/>
          <p:nvPr/>
        </p:nvPicPr>
        <p:blipFill>
          <a:blip r:embed="rId2" cstate="print"/>
          <a:stretch>
            <a:fillRect/>
          </a:stretch>
        </p:blipFill>
        <p:spPr>
          <a:xfrm>
            <a:off x="89915" y="36576"/>
            <a:ext cx="833628" cy="854963"/>
          </a:xfrm>
          <a:prstGeom prst="rect">
            <a:avLst/>
          </a:prstGeom>
        </p:spPr>
      </p:pic>
      <p:sp>
        <p:nvSpPr>
          <p:cNvPr id="5" name="object 5"/>
          <p:cNvSpPr txBox="1"/>
          <p:nvPr/>
        </p:nvSpPr>
        <p:spPr>
          <a:xfrm>
            <a:off x="255394" y="1524000"/>
            <a:ext cx="8481695" cy="3362459"/>
          </a:xfrm>
          <a:prstGeom prst="rect">
            <a:avLst/>
          </a:prstGeom>
        </p:spPr>
        <p:txBody>
          <a:bodyPr vert="horz" wrap="square" lIns="0" tIns="12700" rIns="0" bIns="0" rtlCol="0">
            <a:spAutoFit/>
          </a:bodyPr>
          <a:lstStyle/>
          <a:p>
            <a:r>
              <a:rPr lang="en-US" sz="1800" dirty="0">
                <a:solidFill>
                  <a:srgbClr val="000099"/>
                </a:solidFill>
              </a:rPr>
              <a:t>Step 2) An USMAP Analyst has to reset your competencies back to “Working” so you can resubmit to your supervisor.  Check with your supervisor to verify whether he or she received the email with the link to approve your competencies.  If they </a:t>
            </a:r>
            <a:r>
              <a:rPr lang="en-US" sz="1800" i="1" u="sng" dirty="0">
                <a:solidFill>
                  <a:srgbClr val="000099"/>
                </a:solidFill>
              </a:rPr>
              <a:t>did not</a:t>
            </a:r>
            <a:r>
              <a:rPr lang="en-US" sz="1800" dirty="0">
                <a:solidFill>
                  <a:srgbClr val="000099"/>
                </a:solidFill>
              </a:rPr>
              <a:t> receive an email, go to step 3.</a:t>
            </a:r>
          </a:p>
          <a:p>
            <a:endParaRPr lang="en-US" sz="1800" dirty="0">
              <a:solidFill>
                <a:srgbClr val="000099"/>
              </a:solidFill>
            </a:endParaRPr>
          </a:p>
          <a:p>
            <a:r>
              <a:rPr lang="en-US" sz="1800" dirty="0">
                <a:solidFill>
                  <a:srgbClr val="000099"/>
                </a:solidFill>
              </a:rPr>
              <a:t>Step 3) Have your approver review your Competencies or Final Report from your computer and if he or she approves the hours you logged, have him or her email </a:t>
            </a:r>
            <a:r>
              <a:rPr lang="en-US" sz="1800" u="sng" dirty="0">
                <a:solidFill>
                  <a:srgbClr val="000099"/>
                </a:solidFill>
                <a:hlinkClick r:id="rId3"/>
              </a:rPr>
              <a:t>USMAP@navy.mil</a:t>
            </a:r>
            <a:r>
              <a:rPr lang="en-US" sz="1800" dirty="0">
                <a:solidFill>
                  <a:srgbClr val="000099"/>
                </a:solidFill>
              </a:rPr>
              <a:t> and request to manually approve the submitted report on his or her behalf.  To expedite the request, your DoD Id#, Full Name, Rate/Rank, as well as the specific report(s) to be approved should be included in that email.</a:t>
            </a:r>
          </a:p>
          <a:p>
            <a:pPr marL="12700" marR="5080">
              <a:lnSpc>
                <a:spcPct val="100000"/>
              </a:lnSpc>
              <a:spcBef>
                <a:spcPts val="100"/>
              </a:spcBef>
            </a:pPr>
            <a:endParaRPr lang="en-US" dirty="0">
              <a:latin typeface="Times New Roman"/>
              <a:cs typeface="Times New Roman"/>
            </a:endParaRPr>
          </a:p>
          <a:p>
            <a:pPr marL="12700" marR="5080">
              <a:lnSpc>
                <a:spcPct val="100000"/>
              </a:lnSpc>
              <a:spcBef>
                <a:spcPts val="100"/>
              </a:spcBef>
            </a:pPr>
            <a:endParaRPr sz="1800" dirty="0">
              <a:latin typeface="Times New Roman"/>
              <a:cs typeface="Times New Roman"/>
            </a:endParaRPr>
          </a:p>
        </p:txBody>
      </p:sp>
      <p:sp>
        <p:nvSpPr>
          <p:cNvPr id="14" name="object 14"/>
          <p:cNvSpPr txBox="1">
            <a:spLocks noGrp="1"/>
          </p:cNvSpPr>
          <p:nvPr>
            <p:ph type="ftr" sz="quarter" idx="5"/>
          </p:nvPr>
        </p:nvSpPr>
        <p:spPr>
          <a:prstGeom prst="rect">
            <a:avLst/>
          </a:prstGeom>
        </p:spPr>
        <p:txBody>
          <a:bodyPr vert="horz" wrap="square" lIns="0" tIns="635" rIns="0" bIns="0" rtlCol="0">
            <a:spAutoFit/>
          </a:bodyPr>
          <a:lstStyle/>
          <a:p>
            <a:pPr marL="12700">
              <a:lnSpc>
                <a:spcPct val="100000"/>
              </a:lnSpc>
              <a:spcBef>
                <a:spcPts val="5"/>
              </a:spcBef>
            </a:pPr>
            <a:r>
              <a:rPr spc="-10" dirty="0"/>
              <a:t>UNCLASSIFIED</a:t>
            </a:r>
          </a:p>
        </p:txBody>
      </p:sp>
      <p:sp>
        <p:nvSpPr>
          <p:cNvPr id="15" name="object 15"/>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30</a:t>
            </a:fld>
            <a:endParaRPr spc="-25" dirty="0"/>
          </a:p>
        </p:txBody>
      </p:sp>
    </p:spTree>
    <p:extLst>
      <p:ext uri="{BB962C8B-B14F-4D97-AF65-F5344CB8AC3E}">
        <p14:creationId xmlns:p14="http://schemas.microsoft.com/office/powerpoint/2010/main" val="35067277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948055">
              <a:lnSpc>
                <a:spcPct val="100000"/>
              </a:lnSpc>
              <a:spcBef>
                <a:spcPts val="100"/>
              </a:spcBef>
            </a:pPr>
            <a:r>
              <a:rPr dirty="0">
                <a:latin typeface="Times New Roman"/>
                <a:cs typeface="Times New Roman"/>
              </a:rPr>
              <a:t>Competency</a:t>
            </a:r>
            <a:r>
              <a:rPr spc="-35" dirty="0">
                <a:latin typeface="Times New Roman"/>
                <a:cs typeface="Times New Roman"/>
              </a:rPr>
              <a:t> </a:t>
            </a:r>
            <a:r>
              <a:rPr dirty="0">
                <a:latin typeface="Times New Roman"/>
                <a:cs typeface="Times New Roman"/>
              </a:rPr>
              <a:t>Based</a:t>
            </a:r>
            <a:r>
              <a:rPr spc="-15" dirty="0">
                <a:latin typeface="Times New Roman"/>
                <a:cs typeface="Times New Roman"/>
              </a:rPr>
              <a:t> </a:t>
            </a:r>
            <a:r>
              <a:rPr spc="-10" dirty="0">
                <a:latin typeface="Times New Roman"/>
                <a:cs typeface="Times New Roman"/>
              </a:rPr>
              <a:t>Process</a:t>
            </a:r>
          </a:p>
        </p:txBody>
      </p:sp>
      <p:pic>
        <p:nvPicPr>
          <p:cNvPr id="3" name="object 3"/>
          <p:cNvPicPr/>
          <p:nvPr/>
        </p:nvPicPr>
        <p:blipFill>
          <a:blip r:embed="rId2" cstate="print"/>
          <a:stretch>
            <a:fillRect/>
          </a:stretch>
        </p:blipFill>
        <p:spPr>
          <a:xfrm>
            <a:off x="89915" y="36576"/>
            <a:ext cx="833628" cy="854963"/>
          </a:xfrm>
          <a:prstGeom prst="rect">
            <a:avLst/>
          </a:prstGeom>
        </p:spPr>
      </p:pic>
      <p:grpSp>
        <p:nvGrpSpPr>
          <p:cNvPr id="5" name="object 5"/>
          <p:cNvGrpSpPr/>
          <p:nvPr/>
        </p:nvGrpSpPr>
        <p:grpSpPr>
          <a:xfrm>
            <a:off x="1687067" y="1609344"/>
            <a:ext cx="5529580" cy="4837430"/>
            <a:chOff x="1687067" y="1609344"/>
            <a:chExt cx="5529580" cy="4837430"/>
          </a:xfrm>
        </p:grpSpPr>
        <p:pic>
          <p:nvPicPr>
            <p:cNvPr id="6" name="object 6"/>
            <p:cNvPicPr/>
            <p:nvPr/>
          </p:nvPicPr>
          <p:blipFill>
            <a:blip r:embed="rId3" cstate="print"/>
            <a:stretch>
              <a:fillRect/>
            </a:stretch>
          </p:blipFill>
          <p:spPr>
            <a:xfrm>
              <a:off x="1687067" y="1609344"/>
              <a:ext cx="5529059" cy="2919983"/>
            </a:xfrm>
            <a:prstGeom prst="rect">
              <a:avLst/>
            </a:prstGeom>
          </p:spPr>
        </p:pic>
        <p:pic>
          <p:nvPicPr>
            <p:cNvPr id="7" name="object 7"/>
            <p:cNvPicPr/>
            <p:nvPr/>
          </p:nvPicPr>
          <p:blipFill>
            <a:blip r:embed="rId4" cstate="print"/>
            <a:stretch>
              <a:fillRect/>
            </a:stretch>
          </p:blipFill>
          <p:spPr>
            <a:xfrm>
              <a:off x="1687067" y="4448555"/>
              <a:ext cx="5529071" cy="1997963"/>
            </a:xfrm>
            <a:prstGeom prst="rect">
              <a:avLst/>
            </a:prstGeom>
          </p:spPr>
        </p:pic>
      </p:grpSp>
      <p:sp>
        <p:nvSpPr>
          <p:cNvPr id="8" name="object 8"/>
          <p:cNvSpPr txBox="1"/>
          <p:nvPr/>
        </p:nvSpPr>
        <p:spPr>
          <a:xfrm>
            <a:off x="3514344" y="2353055"/>
            <a:ext cx="1544320" cy="166071"/>
          </a:xfrm>
          <a:prstGeom prst="rect">
            <a:avLst/>
          </a:prstGeom>
          <a:solidFill>
            <a:srgbClr val="FFFFFF"/>
          </a:solidFill>
        </p:spPr>
        <p:txBody>
          <a:bodyPr vert="horz" wrap="square" lIns="0" tIns="42545" rIns="0" bIns="0" rtlCol="0">
            <a:spAutoFit/>
          </a:bodyPr>
          <a:lstStyle/>
          <a:p>
            <a:pPr marL="91440">
              <a:lnSpc>
                <a:spcPct val="100000"/>
              </a:lnSpc>
              <a:spcBef>
                <a:spcPts val="335"/>
              </a:spcBef>
            </a:pPr>
            <a:r>
              <a:rPr sz="800" dirty="0">
                <a:latin typeface="Arial"/>
                <a:cs typeface="Arial"/>
              </a:rPr>
              <a:t>Joseph</a:t>
            </a:r>
            <a:r>
              <a:rPr sz="800" spc="-5" dirty="0">
                <a:latin typeface="Arial"/>
                <a:cs typeface="Arial"/>
              </a:rPr>
              <a:t> </a:t>
            </a:r>
            <a:r>
              <a:rPr sz="800" spc="-10" dirty="0">
                <a:latin typeface="Arial"/>
                <a:cs typeface="Arial"/>
                <a:hlinkClick r:id="rId5"/>
              </a:rPr>
              <a:t>Sailor</a:t>
            </a:r>
            <a:r>
              <a:rPr lang="en-US" sz="800" spc="-10" dirty="0">
                <a:latin typeface="Arial"/>
                <a:cs typeface="Arial"/>
                <a:hlinkClick r:id="rId5"/>
              </a:rPr>
              <a:t>.mil</a:t>
            </a:r>
            <a:r>
              <a:rPr sz="800" spc="-10" dirty="0">
                <a:latin typeface="Arial"/>
                <a:cs typeface="Arial"/>
                <a:hlinkClick r:id="rId5"/>
              </a:rPr>
              <a:t>@us.navy.mil</a:t>
            </a:r>
            <a:endParaRPr sz="800" dirty="0">
              <a:latin typeface="Arial"/>
              <a:cs typeface="Arial"/>
            </a:endParaRPr>
          </a:p>
        </p:txBody>
      </p:sp>
      <p:sp>
        <p:nvSpPr>
          <p:cNvPr id="9" name="object 9"/>
          <p:cNvSpPr txBox="1">
            <a:spLocks noGrp="1"/>
          </p:cNvSpPr>
          <p:nvPr>
            <p:ph type="ftr" sz="quarter" idx="5"/>
          </p:nvPr>
        </p:nvSpPr>
        <p:spPr>
          <a:prstGeom prst="rect">
            <a:avLst/>
          </a:prstGeom>
        </p:spPr>
        <p:txBody>
          <a:bodyPr vert="horz" wrap="square" lIns="0" tIns="635" rIns="0" bIns="0" rtlCol="0">
            <a:spAutoFit/>
          </a:bodyPr>
          <a:lstStyle/>
          <a:p>
            <a:pPr marL="12700">
              <a:lnSpc>
                <a:spcPct val="100000"/>
              </a:lnSpc>
              <a:spcBef>
                <a:spcPts val="5"/>
              </a:spcBef>
            </a:pPr>
            <a:r>
              <a:rPr spc="-10" dirty="0"/>
              <a:t>UNCLASSIFIED</a:t>
            </a: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31</a:t>
            </a:fld>
            <a:endParaRPr spc="-25" dirty="0"/>
          </a:p>
        </p:txBody>
      </p:sp>
      <p:sp>
        <p:nvSpPr>
          <p:cNvPr id="11" name="Text Box 1">
            <a:extLst>
              <a:ext uri="{FF2B5EF4-FFF2-40B4-BE49-F238E27FC236}">
                <a16:creationId xmlns:a16="http://schemas.microsoft.com/office/drawing/2014/main" id="{C5E4CE1F-6C72-B9B5-B2B4-C5A2B41FCD4A}"/>
              </a:ext>
            </a:extLst>
          </p:cNvPr>
          <p:cNvSpPr txBox="1"/>
          <p:nvPr/>
        </p:nvSpPr>
        <p:spPr>
          <a:xfrm>
            <a:off x="5219213" y="2357327"/>
            <a:ext cx="1854835" cy="231775"/>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Aft>
                <a:spcPts val="10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diamond.r.carter.mil@us.navy.mil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object 9">
            <a:extLst>
              <a:ext uri="{FF2B5EF4-FFF2-40B4-BE49-F238E27FC236}">
                <a16:creationId xmlns:a16="http://schemas.microsoft.com/office/drawing/2014/main" id="{FD2E9FA3-EA0D-4F57-B489-EE103DF19705}"/>
              </a:ext>
            </a:extLst>
          </p:cNvPr>
          <p:cNvSpPr/>
          <p:nvPr/>
        </p:nvSpPr>
        <p:spPr>
          <a:xfrm>
            <a:off x="1458041" y="3048000"/>
            <a:ext cx="2849245" cy="838200"/>
          </a:xfrm>
          <a:custGeom>
            <a:avLst/>
            <a:gdLst/>
            <a:ahLst/>
            <a:cxnLst/>
            <a:rect l="l" t="t" r="r" b="b"/>
            <a:pathLst>
              <a:path w="2849245" h="796925">
                <a:moveTo>
                  <a:pt x="2731462" y="796345"/>
                </a:moveTo>
                <a:lnTo>
                  <a:pt x="117368" y="796345"/>
                </a:lnTo>
                <a:lnTo>
                  <a:pt x="71686" y="785914"/>
                </a:lnTo>
                <a:lnTo>
                  <a:pt x="34379" y="757468"/>
                </a:lnTo>
                <a:lnTo>
                  <a:pt x="9224" y="715280"/>
                </a:lnTo>
                <a:lnTo>
                  <a:pt x="0" y="663620"/>
                </a:lnTo>
                <a:lnTo>
                  <a:pt x="0" y="132724"/>
                </a:lnTo>
                <a:lnTo>
                  <a:pt x="9224" y="81065"/>
                </a:lnTo>
                <a:lnTo>
                  <a:pt x="34379" y="38876"/>
                </a:lnTo>
                <a:lnTo>
                  <a:pt x="71686" y="10431"/>
                </a:lnTo>
                <a:lnTo>
                  <a:pt x="117368" y="0"/>
                </a:lnTo>
                <a:lnTo>
                  <a:pt x="2731462" y="0"/>
                </a:lnTo>
                <a:lnTo>
                  <a:pt x="2777143" y="10431"/>
                </a:lnTo>
                <a:lnTo>
                  <a:pt x="2814450" y="38876"/>
                </a:lnTo>
                <a:lnTo>
                  <a:pt x="2839604" y="81065"/>
                </a:lnTo>
                <a:lnTo>
                  <a:pt x="2848828" y="132724"/>
                </a:lnTo>
                <a:lnTo>
                  <a:pt x="2848828" y="663620"/>
                </a:lnTo>
                <a:lnTo>
                  <a:pt x="2839604" y="715280"/>
                </a:lnTo>
                <a:lnTo>
                  <a:pt x="2814450" y="757468"/>
                </a:lnTo>
                <a:lnTo>
                  <a:pt x="2777143" y="785914"/>
                </a:lnTo>
                <a:lnTo>
                  <a:pt x="2731462" y="796345"/>
                </a:lnTo>
                <a:close/>
              </a:path>
            </a:pathLst>
          </a:custGeom>
          <a:solidFill>
            <a:srgbClr val="4F81BC"/>
          </a:solidFill>
        </p:spPr>
        <p:txBody>
          <a:bodyPr wrap="square" lIns="0" tIns="0" rIns="0" bIns="0" rtlCol="0"/>
          <a:lstStyle/>
          <a:p>
            <a:pPr marL="12700" marR="5080" algn="ctr">
              <a:lnSpc>
                <a:spcPts val="1560"/>
              </a:lnSpc>
              <a:spcBef>
                <a:spcPts val="200"/>
              </a:spcBef>
            </a:pPr>
            <a:endParaRPr lang="en-US" sz="1400" b="1" spc="-90" dirty="0">
              <a:solidFill>
                <a:srgbClr val="FFFF00"/>
              </a:solidFill>
              <a:latin typeface="Arial"/>
              <a:cs typeface="Arial"/>
            </a:endParaRPr>
          </a:p>
          <a:p>
            <a:pPr marL="12700" marR="5080" algn="ctr">
              <a:lnSpc>
                <a:spcPts val="1560"/>
              </a:lnSpc>
              <a:spcBef>
                <a:spcPts val="200"/>
              </a:spcBef>
            </a:pPr>
            <a:r>
              <a:rPr lang="en-US" sz="1400" b="1" spc="-90" dirty="0">
                <a:solidFill>
                  <a:srgbClr val="FFFF00"/>
                </a:solidFill>
                <a:latin typeface="Arial"/>
                <a:cs typeface="Arial"/>
              </a:rPr>
              <a:t>This</a:t>
            </a:r>
            <a:r>
              <a:rPr lang="en-US" sz="1400" b="1" spc="-30" dirty="0">
                <a:solidFill>
                  <a:srgbClr val="FFFF00"/>
                </a:solidFill>
                <a:latin typeface="Arial"/>
                <a:cs typeface="Arial"/>
              </a:rPr>
              <a:t> </a:t>
            </a:r>
            <a:r>
              <a:rPr lang="en-US" sz="1400" b="1" spc="-80" dirty="0">
                <a:solidFill>
                  <a:srgbClr val="FFFF00"/>
                </a:solidFill>
                <a:latin typeface="Arial"/>
                <a:cs typeface="Arial"/>
              </a:rPr>
              <a:t>is</a:t>
            </a:r>
            <a:r>
              <a:rPr lang="en-US" sz="1400" b="1" spc="-25" dirty="0">
                <a:solidFill>
                  <a:srgbClr val="FFFF00"/>
                </a:solidFill>
                <a:latin typeface="Arial"/>
                <a:cs typeface="Arial"/>
              </a:rPr>
              <a:t> </a:t>
            </a:r>
            <a:r>
              <a:rPr lang="en-US" sz="1400" b="1" spc="-105" dirty="0">
                <a:solidFill>
                  <a:srgbClr val="FFFF00"/>
                </a:solidFill>
                <a:latin typeface="Arial"/>
                <a:cs typeface="Arial"/>
              </a:rPr>
              <a:t>an</a:t>
            </a:r>
            <a:r>
              <a:rPr lang="en-US" sz="1400" b="1" spc="-10" dirty="0">
                <a:solidFill>
                  <a:srgbClr val="FFFF00"/>
                </a:solidFill>
                <a:latin typeface="Arial"/>
                <a:cs typeface="Arial"/>
              </a:rPr>
              <a:t> </a:t>
            </a:r>
            <a:r>
              <a:rPr lang="en-US" sz="1400" b="1" spc="-95" dirty="0">
                <a:solidFill>
                  <a:srgbClr val="FFFF00"/>
                </a:solidFill>
                <a:latin typeface="Arial"/>
                <a:cs typeface="Arial"/>
              </a:rPr>
              <a:t>example</a:t>
            </a:r>
            <a:r>
              <a:rPr lang="en-US" sz="1400" b="1" spc="-25" dirty="0">
                <a:solidFill>
                  <a:srgbClr val="FFFF00"/>
                </a:solidFill>
                <a:latin typeface="Arial"/>
                <a:cs typeface="Arial"/>
              </a:rPr>
              <a:t> </a:t>
            </a:r>
            <a:r>
              <a:rPr lang="en-US" sz="1400" b="1" spc="-100" dirty="0">
                <a:solidFill>
                  <a:srgbClr val="FFFF00"/>
                </a:solidFill>
                <a:latin typeface="Arial"/>
                <a:cs typeface="Arial"/>
              </a:rPr>
              <a:t>where</a:t>
            </a:r>
            <a:r>
              <a:rPr lang="en-US" sz="1400" b="1" spc="-10" dirty="0">
                <a:solidFill>
                  <a:srgbClr val="FFFF00"/>
                </a:solidFill>
                <a:latin typeface="Arial"/>
                <a:cs typeface="Arial"/>
              </a:rPr>
              <a:t> </a:t>
            </a:r>
            <a:r>
              <a:rPr lang="en-US" sz="1400" b="1" spc="-45" dirty="0">
                <a:solidFill>
                  <a:srgbClr val="FFFF00"/>
                </a:solidFill>
                <a:latin typeface="Arial"/>
                <a:cs typeface="Arial"/>
              </a:rPr>
              <a:t>the </a:t>
            </a:r>
            <a:r>
              <a:rPr lang="en-US" sz="1400" b="1" spc="-90" dirty="0">
                <a:solidFill>
                  <a:srgbClr val="FFFF00"/>
                </a:solidFill>
                <a:latin typeface="Arial"/>
                <a:cs typeface="Arial"/>
              </a:rPr>
              <a:t>approver</a:t>
            </a:r>
            <a:r>
              <a:rPr lang="en-US" sz="1400" b="1" spc="-35" dirty="0">
                <a:solidFill>
                  <a:srgbClr val="FFFF00"/>
                </a:solidFill>
                <a:latin typeface="Arial"/>
                <a:cs typeface="Arial"/>
              </a:rPr>
              <a:t> </a:t>
            </a:r>
            <a:r>
              <a:rPr lang="en-US" sz="1400" b="1" spc="-90" dirty="0">
                <a:solidFill>
                  <a:srgbClr val="FFFF00"/>
                </a:solidFill>
                <a:latin typeface="Arial"/>
                <a:cs typeface="Arial"/>
              </a:rPr>
              <a:t>the competency</a:t>
            </a:r>
            <a:r>
              <a:rPr lang="en-US" sz="1400" b="1" spc="-10" dirty="0">
                <a:solidFill>
                  <a:srgbClr val="FFFF00"/>
                </a:solidFill>
                <a:latin typeface="Arial"/>
                <a:cs typeface="Arial"/>
              </a:rPr>
              <a:t>.</a:t>
            </a:r>
            <a:endParaRPr lang="en-US" sz="1400" dirty="0">
              <a:latin typeface="Arial"/>
              <a:cs typeface="Arial"/>
            </a:endParaRPr>
          </a:p>
        </p:txBody>
      </p:sp>
      <p:sp>
        <p:nvSpPr>
          <p:cNvPr id="13" name="object 7">
            <a:extLst>
              <a:ext uri="{FF2B5EF4-FFF2-40B4-BE49-F238E27FC236}">
                <a16:creationId xmlns:a16="http://schemas.microsoft.com/office/drawing/2014/main" id="{40CA8820-6DD8-DC2B-C8BB-B6CB55620B0F}"/>
              </a:ext>
            </a:extLst>
          </p:cNvPr>
          <p:cNvSpPr/>
          <p:nvPr/>
        </p:nvSpPr>
        <p:spPr>
          <a:xfrm>
            <a:off x="4309595" y="3202766"/>
            <a:ext cx="634365" cy="166370"/>
          </a:xfrm>
          <a:custGeom>
            <a:avLst/>
            <a:gdLst/>
            <a:ahLst/>
            <a:cxnLst/>
            <a:rect l="l" t="t" r="r" b="b"/>
            <a:pathLst>
              <a:path w="634364" h="166369">
                <a:moveTo>
                  <a:pt x="588530" y="0"/>
                </a:moveTo>
                <a:lnTo>
                  <a:pt x="588530" y="41529"/>
                </a:lnTo>
                <a:lnTo>
                  <a:pt x="0" y="41529"/>
                </a:lnTo>
                <a:lnTo>
                  <a:pt x="0" y="124587"/>
                </a:lnTo>
                <a:lnTo>
                  <a:pt x="588530" y="124587"/>
                </a:lnTo>
                <a:lnTo>
                  <a:pt x="588530" y="166116"/>
                </a:lnTo>
                <a:lnTo>
                  <a:pt x="633984" y="83058"/>
                </a:lnTo>
                <a:lnTo>
                  <a:pt x="588530" y="0"/>
                </a:lnTo>
                <a:close/>
              </a:path>
            </a:pathLst>
          </a:custGeom>
          <a:solidFill>
            <a:srgbClr val="FF0000"/>
          </a:solidFill>
        </p:spPr>
        <p:txBody>
          <a:bodyPr wrap="square" lIns="0" tIns="0" rIns="0" bIns="0" rtlCol="0"/>
          <a:lstStyle/>
          <a:p>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948055">
              <a:lnSpc>
                <a:spcPct val="100000"/>
              </a:lnSpc>
              <a:spcBef>
                <a:spcPts val="100"/>
              </a:spcBef>
            </a:pPr>
            <a:r>
              <a:rPr dirty="0">
                <a:latin typeface="Times New Roman"/>
                <a:cs typeface="Times New Roman"/>
              </a:rPr>
              <a:t>Competency</a:t>
            </a:r>
            <a:r>
              <a:rPr spc="-35" dirty="0">
                <a:latin typeface="Times New Roman"/>
                <a:cs typeface="Times New Roman"/>
              </a:rPr>
              <a:t> </a:t>
            </a:r>
            <a:r>
              <a:rPr dirty="0">
                <a:latin typeface="Times New Roman"/>
                <a:cs typeface="Times New Roman"/>
              </a:rPr>
              <a:t>Based</a:t>
            </a:r>
            <a:r>
              <a:rPr spc="-15" dirty="0">
                <a:latin typeface="Times New Roman"/>
                <a:cs typeface="Times New Roman"/>
              </a:rPr>
              <a:t> </a:t>
            </a:r>
            <a:r>
              <a:rPr spc="-10" dirty="0">
                <a:latin typeface="Times New Roman"/>
                <a:cs typeface="Times New Roman"/>
              </a:rPr>
              <a:t>Process</a:t>
            </a:r>
          </a:p>
        </p:txBody>
      </p:sp>
      <p:pic>
        <p:nvPicPr>
          <p:cNvPr id="3" name="object 3"/>
          <p:cNvPicPr/>
          <p:nvPr/>
        </p:nvPicPr>
        <p:blipFill>
          <a:blip r:embed="rId2" cstate="print"/>
          <a:stretch>
            <a:fillRect/>
          </a:stretch>
        </p:blipFill>
        <p:spPr>
          <a:xfrm>
            <a:off x="89915" y="36576"/>
            <a:ext cx="833628" cy="854963"/>
          </a:xfrm>
          <a:prstGeom prst="rect">
            <a:avLst/>
          </a:prstGeom>
        </p:spPr>
      </p:pic>
      <p:sp>
        <p:nvSpPr>
          <p:cNvPr id="4" name="object 4"/>
          <p:cNvSpPr txBox="1"/>
          <p:nvPr/>
        </p:nvSpPr>
        <p:spPr>
          <a:xfrm>
            <a:off x="2799473" y="1266127"/>
            <a:ext cx="310896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000099"/>
                </a:solidFill>
                <a:latin typeface="Times New Roman"/>
                <a:cs typeface="Times New Roman"/>
              </a:rPr>
              <a:t>Approval</a:t>
            </a:r>
            <a:r>
              <a:rPr sz="1800" b="1" spc="-20" dirty="0">
                <a:solidFill>
                  <a:srgbClr val="000099"/>
                </a:solidFill>
                <a:latin typeface="Times New Roman"/>
                <a:cs typeface="Times New Roman"/>
              </a:rPr>
              <a:t> </a:t>
            </a:r>
            <a:r>
              <a:rPr sz="1800" b="1" dirty="0">
                <a:solidFill>
                  <a:srgbClr val="000099"/>
                </a:solidFill>
                <a:latin typeface="Times New Roman"/>
                <a:cs typeface="Times New Roman"/>
              </a:rPr>
              <a:t>and</a:t>
            </a:r>
            <a:r>
              <a:rPr sz="1800" b="1" spc="-25" dirty="0">
                <a:solidFill>
                  <a:srgbClr val="000099"/>
                </a:solidFill>
                <a:latin typeface="Times New Roman"/>
                <a:cs typeface="Times New Roman"/>
              </a:rPr>
              <a:t> </a:t>
            </a:r>
            <a:r>
              <a:rPr sz="1800" b="1" dirty="0">
                <a:solidFill>
                  <a:srgbClr val="000099"/>
                </a:solidFill>
                <a:latin typeface="Times New Roman"/>
                <a:cs typeface="Times New Roman"/>
              </a:rPr>
              <a:t>Review</a:t>
            </a:r>
            <a:r>
              <a:rPr sz="1800" b="1" spc="-30" dirty="0">
                <a:solidFill>
                  <a:srgbClr val="000099"/>
                </a:solidFill>
                <a:latin typeface="Times New Roman"/>
                <a:cs typeface="Times New Roman"/>
              </a:rPr>
              <a:t> </a:t>
            </a:r>
            <a:r>
              <a:rPr sz="1800" b="1" spc="-10" dirty="0">
                <a:solidFill>
                  <a:srgbClr val="000099"/>
                </a:solidFill>
                <a:latin typeface="Times New Roman"/>
                <a:cs typeface="Times New Roman"/>
              </a:rPr>
              <a:t>Required</a:t>
            </a:r>
            <a:endParaRPr sz="1800">
              <a:latin typeface="Times New Roman"/>
              <a:cs typeface="Times New Roman"/>
            </a:endParaRPr>
          </a:p>
        </p:txBody>
      </p:sp>
      <p:grpSp>
        <p:nvGrpSpPr>
          <p:cNvPr id="5" name="object 5"/>
          <p:cNvGrpSpPr/>
          <p:nvPr/>
        </p:nvGrpSpPr>
        <p:grpSpPr>
          <a:xfrm>
            <a:off x="621153" y="1659954"/>
            <a:ext cx="8345423" cy="3931919"/>
            <a:chOff x="628950" y="1609344"/>
            <a:chExt cx="8345423" cy="3931919"/>
          </a:xfrm>
        </p:grpSpPr>
        <p:pic>
          <p:nvPicPr>
            <p:cNvPr id="6" name="object 6"/>
            <p:cNvPicPr/>
            <p:nvPr/>
          </p:nvPicPr>
          <p:blipFill>
            <a:blip r:embed="rId3" cstate="print"/>
            <a:stretch>
              <a:fillRect/>
            </a:stretch>
          </p:blipFill>
          <p:spPr>
            <a:xfrm>
              <a:off x="628950" y="1609344"/>
              <a:ext cx="8345423" cy="3931919"/>
            </a:xfrm>
            <a:prstGeom prst="rect">
              <a:avLst/>
            </a:prstGeom>
          </p:spPr>
        </p:pic>
        <p:sp>
          <p:nvSpPr>
            <p:cNvPr id="7" name="object 7"/>
            <p:cNvSpPr/>
            <p:nvPr/>
          </p:nvSpPr>
          <p:spPr>
            <a:xfrm>
              <a:off x="4859164" y="2200466"/>
              <a:ext cx="634365" cy="166370"/>
            </a:xfrm>
            <a:custGeom>
              <a:avLst/>
              <a:gdLst/>
              <a:ahLst/>
              <a:cxnLst/>
              <a:rect l="l" t="t" r="r" b="b"/>
              <a:pathLst>
                <a:path w="634364" h="166369">
                  <a:moveTo>
                    <a:pt x="588530" y="0"/>
                  </a:moveTo>
                  <a:lnTo>
                    <a:pt x="588530" y="41529"/>
                  </a:lnTo>
                  <a:lnTo>
                    <a:pt x="0" y="41529"/>
                  </a:lnTo>
                  <a:lnTo>
                    <a:pt x="0" y="124587"/>
                  </a:lnTo>
                  <a:lnTo>
                    <a:pt x="588530" y="124587"/>
                  </a:lnTo>
                  <a:lnTo>
                    <a:pt x="588530" y="166116"/>
                  </a:lnTo>
                  <a:lnTo>
                    <a:pt x="633984" y="83058"/>
                  </a:lnTo>
                  <a:lnTo>
                    <a:pt x="588530" y="0"/>
                  </a:lnTo>
                  <a:close/>
                </a:path>
              </a:pathLst>
            </a:custGeom>
            <a:solidFill>
              <a:srgbClr val="FF0000"/>
            </a:solidFill>
          </p:spPr>
          <p:txBody>
            <a:bodyPr wrap="square" lIns="0" tIns="0" rIns="0" bIns="0" rtlCol="0"/>
            <a:lstStyle/>
            <a:p>
              <a:endParaRPr/>
            </a:p>
          </p:txBody>
        </p:sp>
        <p:sp>
          <p:nvSpPr>
            <p:cNvPr id="9" name="object 9"/>
            <p:cNvSpPr/>
            <p:nvPr/>
          </p:nvSpPr>
          <p:spPr>
            <a:xfrm>
              <a:off x="1133720" y="2030353"/>
              <a:ext cx="3437410" cy="547947"/>
            </a:xfrm>
            <a:custGeom>
              <a:avLst/>
              <a:gdLst/>
              <a:ahLst/>
              <a:cxnLst/>
              <a:rect l="l" t="t" r="r" b="b"/>
              <a:pathLst>
                <a:path w="2849245" h="796925">
                  <a:moveTo>
                    <a:pt x="2731462" y="796345"/>
                  </a:moveTo>
                  <a:lnTo>
                    <a:pt x="117368" y="796345"/>
                  </a:lnTo>
                  <a:lnTo>
                    <a:pt x="71686" y="785914"/>
                  </a:lnTo>
                  <a:lnTo>
                    <a:pt x="34379" y="757468"/>
                  </a:lnTo>
                  <a:lnTo>
                    <a:pt x="9224" y="715280"/>
                  </a:lnTo>
                  <a:lnTo>
                    <a:pt x="0" y="663620"/>
                  </a:lnTo>
                  <a:lnTo>
                    <a:pt x="0" y="132724"/>
                  </a:lnTo>
                  <a:lnTo>
                    <a:pt x="9224" y="81065"/>
                  </a:lnTo>
                  <a:lnTo>
                    <a:pt x="34379" y="38876"/>
                  </a:lnTo>
                  <a:lnTo>
                    <a:pt x="71686" y="10431"/>
                  </a:lnTo>
                  <a:lnTo>
                    <a:pt x="117368" y="0"/>
                  </a:lnTo>
                  <a:lnTo>
                    <a:pt x="2731462" y="0"/>
                  </a:lnTo>
                  <a:lnTo>
                    <a:pt x="2777143" y="10431"/>
                  </a:lnTo>
                  <a:lnTo>
                    <a:pt x="2814450" y="38876"/>
                  </a:lnTo>
                  <a:lnTo>
                    <a:pt x="2839604" y="81065"/>
                  </a:lnTo>
                  <a:lnTo>
                    <a:pt x="2848828" y="132724"/>
                  </a:lnTo>
                  <a:lnTo>
                    <a:pt x="2848828" y="663620"/>
                  </a:lnTo>
                  <a:lnTo>
                    <a:pt x="2839604" y="715280"/>
                  </a:lnTo>
                  <a:lnTo>
                    <a:pt x="2814450" y="757468"/>
                  </a:lnTo>
                  <a:lnTo>
                    <a:pt x="2777143" y="785914"/>
                  </a:lnTo>
                  <a:lnTo>
                    <a:pt x="2731462" y="796345"/>
                  </a:lnTo>
                  <a:close/>
                </a:path>
              </a:pathLst>
            </a:custGeom>
            <a:solidFill>
              <a:srgbClr val="4F81BC"/>
            </a:solidFill>
          </p:spPr>
          <p:txBody>
            <a:bodyPr wrap="square" lIns="0" tIns="0" rIns="0" bIns="0" rtlCol="0"/>
            <a:lstStyle/>
            <a:p>
              <a:endParaRPr/>
            </a:p>
          </p:txBody>
        </p:sp>
        <p:sp>
          <p:nvSpPr>
            <p:cNvPr id="10" name="object 10"/>
            <p:cNvSpPr/>
            <p:nvPr/>
          </p:nvSpPr>
          <p:spPr>
            <a:xfrm>
              <a:off x="1154602" y="2030353"/>
              <a:ext cx="3396516" cy="547948"/>
            </a:xfrm>
            <a:custGeom>
              <a:avLst/>
              <a:gdLst/>
              <a:ahLst/>
              <a:cxnLst/>
              <a:rect l="l" t="t" r="r" b="b"/>
              <a:pathLst>
                <a:path w="2849245" h="796925">
                  <a:moveTo>
                    <a:pt x="117368" y="0"/>
                  </a:moveTo>
                  <a:lnTo>
                    <a:pt x="71686" y="10431"/>
                  </a:lnTo>
                  <a:lnTo>
                    <a:pt x="34379" y="38876"/>
                  </a:lnTo>
                  <a:lnTo>
                    <a:pt x="9224" y="81065"/>
                  </a:lnTo>
                  <a:lnTo>
                    <a:pt x="0" y="132724"/>
                  </a:lnTo>
                  <a:lnTo>
                    <a:pt x="0" y="663620"/>
                  </a:lnTo>
                  <a:lnTo>
                    <a:pt x="9224" y="715280"/>
                  </a:lnTo>
                  <a:lnTo>
                    <a:pt x="34379" y="757468"/>
                  </a:lnTo>
                  <a:lnTo>
                    <a:pt x="71686" y="785914"/>
                  </a:lnTo>
                  <a:lnTo>
                    <a:pt x="117368" y="796345"/>
                  </a:lnTo>
                  <a:lnTo>
                    <a:pt x="2731462" y="796345"/>
                  </a:lnTo>
                  <a:lnTo>
                    <a:pt x="2777143" y="785914"/>
                  </a:lnTo>
                  <a:lnTo>
                    <a:pt x="2814450" y="757468"/>
                  </a:lnTo>
                  <a:lnTo>
                    <a:pt x="2839604" y="715280"/>
                  </a:lnTo>
                  <a:lnTo>
                    <a:pt x="2848828" y="663620"/>
                  </a:lnTo>
                  <a:lnTo>
                    <a:pt x="2848828" y="132724"/>
                  </a:lnTo>
                  <a:lnTo>
                    <a:pt x="2839604" y="81065"/>
                  </a:lnTo>
                  <a:lnTo>
                    <a:pt x="2814450" y="38876"/>
                  </a:lnTo>
                  <a:lnTo>
                    <a:pt x="2777143" y="10431"/>
                  </a:lnTo>
                  <a:lnTo>
                    <a:pt x="2731462" y="0"/>
                  </a:lnTo>
                  <a:lnTo>
                    <a:pt x="117368" y="0"/>
                  </a:lnTo>
                  <a:close/>
                </a:path>
              </a:pathLst>
            </a:custGeom>
            <a:ln w="34185">
              <a:solidFill>
                <a:srgbClr val="385D89"/>
              </a:solidFill>
            </a:ln>
          </p:spPr>
          <p:txBody>
            <a:bodyPr wrap="square" lIns="0" tIns="0" rIns="0" bIns="0" rtlCol="0"/>
            <a:lstStyle/>
            <a:p>
              <a:endParaRPr/>
            </a:p>
          </p:txBody>
        </p:sp>
      </p:grpSp>
      <p:sp>
        <p:nvSpPr>
          <p:cNvPr id="11" name="object 11"/>
          <p:cNvSpPr txBox="1"/>
          <p:nvPr/>
        </p:nvSpPr>
        <p:spPr>
          <a:xfrm>
            <a:off x="1111198" y="2116253"/>
            <a:ext cx="3329460" cy="436017"/>
          </a:xfrm>
          <a:prstGeom prst="rect">
            <a:avLst/>
          </a:prstGeom>
        </p:spPr>
        <p:txBody>
          <a:bodyPr vert="horz" wrap="square" lIns="0" tIns="25400" rIns="0" bIns="0" rtlCol="0">
            <a:spAutoFit/>
          </a:bodyPr>
          <a:lstStyle/>
          <a:p>
            <a:pPr marL="12700" marR="5080" algn="ctr">
              <a:lnSpc>
                <a:spcPts val="1560"/>
              </a:lnSpc>
              <a:spcBef>
                <a:spcPts val="200"/>
              </a:spcBef>
            </a:pPr>
            <a:r>
              <a:rPr lang="en-US" sz="1350" b="1" spc="-90" dirty="0">
                <a:solidFill>
                  <a:srgbClr val="FFFF00"/>
                </a:solidFill>
                <a:latin typeface="Arial"/>
                <a:cs typeface="Arial"/>
              </a:rPr>
              <a:t> </a:t>
            </a:r>
            <a:r>
              <a:rPr sz="1350" b="1" spc="-90" dirty="0">
                <a:solidFill>
                  <a:srgbClr val="FFFF00"/>
                </a:solidFill>
                <a:latin typeface="Arial"/>
                <a:cs typeface="Arial"/>
              </a:rPr>
              <a:t>This</a:t>
            </a:r>
            <a:r>
              <a:rPr sz="1350" b="1" spc="-30" dirty="0">
                <a:solidFill>
                  <a:srgbClr val="FFFF00"/>
                </a:solidFill>
                <a:latin typeface="Arial"/>
                <a:cs typeface="Arial"/>
              </a:rPr>
              <a:t> </a:t>
            </a:r>
            <a:r>
              <a:rPr sz="1350" b="1" spc="-80" dirty="0">
                <a:solidFill>
                  <a:srgbClr val="FFFF00"/>
                </a:solidFill>
                <a:latin typeface="Arial"/>
                <a:cs typeface="Arial"/>
              </a:rPr>
              <a:t>is</a:t>
            </a:r>
            <a:r>
              <a:rPr sz="1350" b="1" spc="-25" dirty="0">
                <a:solidFill>
                  <a:srgbClr val="FFFF00"/>
                </a:solidFill>
                <a:latin typeface="Arial"/>
                <a:cs typeface="Arial"/>
              </a:rPr>
              <a:t> </a:t>
            </a:r>
            <a:r>
              <a:rPr sz="1350" b="1" spc="-105" dirty="0">
                <a:solidFill>
                  <a:srgbClr val="FFFF00"/>
                </a:solidFill>
                <a:latin typeface="Arial"/>
                <a:cs typeface="Arial"/>
              </a:rPr>
              <a:t>an</a:t>
            </a:r>
            <a:r>
              <a:rPr sz="1350" b="1" spc="-10" dirty="0">
                <a:solidFill>
                  <a:srgbClr val="FFFF00"/>
                </a:solidFill>
                <a:latin typeface="Arial"/>
                <a:cs typeface="Arial"/>
              </a:rPr>
              <a:t> </a:t>
            </a:r>
            <a:r>
              <a:rPr sz="1350" b="1" spc="-95" dirty="0">
                <a:solidFill>
                  <a:srgbClr val="FFFF00"/>
                </a:solidFill>
                <a:latin typeface="Arial"/>
                <a:cs typeface="Arial"/>
              </a:rPr>
              <a:t>example</a:t>
            </a:r>
            <a:r>
              <a:rPr sz="1350" b="1" spc="-25" dirty="0">
                <a:solidFill>
                  <a:srgbClr val="FFFF00"/>
                </a:solidFill>
                <a:latin typeface="Arial"/>
                <a:cs typeface="Arial"/>
              </a:rPr>
              <a:t> </a:t>
            </a:r>
            <a:r>
              <a:rPr sz="1350" b="1" spc="-100" dirty="0">
                <a:solidFill>
                  <a:srgbClr val="FFFF00"/>
                </a:solidFill>
                <a:latin typeface="Arial"/>
                <a:cs typeface="Arial"/>
              </a:rPr>
              <a:t>where</a:t>
            </a:r>
            <a:r>
              <a:rPr sz="1350" b="1" spc="-10" dirty="0">
                <a:solidFill>
                  <a:srgbClr val="FFFF00"/>
                </a:solidFill>
                <a:latin typeface="Arial"/>
                <a:cs typeface="Arial"/>
              </a:rPr>
              <a:t> </a:t>
            </a:r>
            <a:r>
              <a:rPr sz="1350" b="1" spc="-45" dirty="0">
                <a:solidFill>
                  <a:srgbClr val="FFFF00"/>
                </a:solidFill>
                <a:latin typeface="Arial"/>
                <a:cs typeface="Arial"/>
              </a:rPr>
              <a:t>the </a:t>
            </a:r>
            <a:r>
              <a:rPr sz="1350" b="1" spc="-90" dirty="0">
                <a:solidFill>
                  <a:srgbClr val="FFFF00"/>
                </a:solidFill>
                <a:latin typeface="Arial"/>
                <a:cs typeface="Arial"/>
              </a:rPr>
              <a:t>approver</a:t>
            </a:r>
            <a:r>
              <a:rPr sz="1350" b="1" spc="-35" dirty="0">
                <a:solidFill>
                  <a:srgbClr val="FFFF00"/>
                </a:solidFill>
                <a:latin typeface="Arial"/>
                <a:cs typeface="Arial"/>
              </a:rPr>
              <a:t> </a:t>
            </a:r>
            <a:r>
              <a:rPr sz="1350" b="1" spc="-90" dirty="0">
                <a:solidFill>
                  <a:srgbClr val="FFFF00"/>
                </a:solidFill>
                <a:latin typeface="Arial"/>
                <a:cs typeface="Arial"/>
              </a:rPr>
              <a:t>did</a:t>
            </a:r>
            <a:r>
              <a:rPr sz="1350" b="1" spc="-20" dirty="0">
                <a:solidFill>
                  <a:srgbClr val="FFFF00"/>
                </a:solidFill>
                <a:latin typeface="Arial"/>
                <a:cs typeface="Arial"/>
              </a:rPr>
              <a:t> </a:t>
            </a:r>
            <a:r>
              <a:rPr lang="en-US" sz="1350" b="1" spc="-20" dirty="0">
                <a:solidFill>
                  <a:srgbClr val="FFFF00"/>
                </a:solidFill>
                <a:latin typeface="Arial"/>
                <a:cs typeface="Arial"/>
              </a:rPr>
              <a:t> </a:t>
            </a:r>
            <a:r>
              <a:rPr sz="1350" b="1" spc="-90" dirty="0">
                <a:solidFill>
                  <a:srgbClr val="FFFF00"/>
                </a:solidFill>
                <a:latin typeface="Arial"/>
                <a:cs typeface="Arial"/>
              </a:rPr>
              <a:t>not</a:t>
            </a:r>
            <a:r>
              <a:rPr sz="1350" b="1" spc="-20" dirty="0">
                <a:solidFill>
                  <a:srgbClr val="FFFF00"/>
                </a:solidFill>
                <a:latin typeface="Arial"/>
                <a:cs typeface="Arial"/>
              </a:rPr>
              <a:t> </a:t>
            </a:r>
            <a:r>
              <a:rPr sz="1350" b="1" spc="-80" dirty="0">
                <a:solidFill>
                  <a:srgbClr val="FFFF00"/>
                </a:solidFill>
                <a:latin typeface="Arial"/>
                <a:cs typeface="Arial"/>
              </a:rPr>
              <a:t>feel</a:t>
            </a:r>
            <a:r>
              <a:rPr sz="1350" b="1" spc="-30" dirty="0">
                <a:solidFill>
                  <a:srgbClr val="FFFF00"/>
                </a:solidFill>
                <a:latin typeface="Arial"/>
                <a:cs typeface="Arial"/>
              </a:rPr>
              <a:t> </a:t>
            </a:r>
            <a:r>
              <a:rPr sz="1350" b="1" spc="-80" dirty="0">
                <a:solidFill>
                  <a:srgbClr val="FFFF00"/>
                </a:solidFill>
                <a:latin typeface="Arial"/>
                <a:cs typeface="Arial"/>
              </a:rPr>
              <a:t>the</a:t>
            </a:r>
            <a:r>
              <a:rPr sz="1350" b="1" dirty="0">
                <a:solidFill>
                  <a:srgbClr val="FFFF00"/>
                </a:solidFill>
                <a:latin typeface="Arial"/>
                <a:cs typeface="Arial"/>
              </a:rPr>
              <a:t> </a:t>
            </a:r>
            <a:r>
              <a:rPr lang="en-US" sz="1350" b="1" spc="-25" dirty="0">
                <a:solidFill>
                  <a:srgbClr val="FFFF00"/>
                </a:solidFill>
                <a:latin typeface="Arial"/>
                <a:cs typeface="Arial"/>
              </a:rPr>
              <a:t>competency</a:t>
            </a:r>
            <a:r>
              <a:rPr sz="1350" b="1" spc="-5" dirty="0">
                <a:solidFill>
                  <a:srgbClr val="FFFF00"/>
                </a:solidFill>
                <a:latin typeface="Arial"/>
                <a:cs typeface="Arial"/>
              </a:rPr>
              <a:t> </a:t>
            </a:r>
            <a:r>
              <a:rPr sz="1350" b="1" spc="-105" dirty="0">
                <a:solidFill>
                  <a:srgbClr val="FFFF00"/>
                </a:solidFill>
                <a:latin typeface="Arial"/>
                <a:cs typeface="Arial"/>
              </a:rPr>
              <a:t>was</a:t>
            </a:r>
            <a:r>
              <a:rPr sz="1350" b="1" dirty="0">
                <a:solidFill>
                  <a:srgbClr val="FFFF00"/>
                </a:solidFill>
                <a:latin typeface="Arial"/>
                <a:cs typeface="Arial"/>
              </a:rPr>
              <a:t> </a:t>
            </a:r>
            <a:r>
              <a:rPr sz="1350" b="1" spc="-10" dirty="0">
                <a:solidFill>
                  <a:srgbClr val="FFFF00"/>
                </a:solidFill>
                <a:latin typeface="Arial"/>
                <a:cs typeface="Arial"/>
              </a:rPr>
              <a:t>mastered.</a:t>
            </a:r>
            <a:endParaRPr sz="1350" dirty="0">
              <a:latin typeface="Arial"/>
              <a:cs typeface="Arial"/>
            </a:endParaRPr>
          </a:p>
        </p:txBody>
      </p:sp>
      <p:sp>
        <p:nvSpPr>
          <p:cNvPr id="12" name="object 12"/>
          <p:cNvSpPr txBox="1">
            <a:spLocks noGrp="1"/>
          </p:cNvSpPr>
          <p:nvPr>
            <p:ph type="ftr" sz="quarter" idx="5"/>
          </p:nvPr>
        </p:nvSpPr>
        <p:spPr>
          <a:prstGeom prst="rect">
            <a:avLst/>
          </a:prstGeom>
        </p:spPr>
        <p:txBody>
          <a:bodyPr vert="horz" wrap="square" lIns="0" tIns="635" rIns="0" bIns="0" rtlCol="0">
            <a:spAutoFit/>
          </a:bodyPr>
          <a:lstStyle/>
          <a:p>
            <a:pPr marL="12700">
              <a:lnSpc>
                <a:spcPct val="100000"/>
              </a:lnSpc>
              <a:spcBef>
                <a:spcPts val="5"/>
              </a:spcBef>
            </a:pPr>
            <a:r>
              <a:rPr spc="-10" dirty="0"/>
              <a:t>UNCLASSIFIED</a:t>
            </a: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32</a:t>
            </a:fld>
            <a:endParaRPr spc="-25"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948055">
              <a:lnSpc>
                <a:spcPct val="100000"/>
              </a:lnSpc>
              <a:spcBef>
                <a:spcPts val="100"/>
              </a:spcBef>
            </a:pPr>
            <a:r>
              <a:rPr dirty="0">
                <a:latin typeface="Times New Roman"/>
                <a:cs typeface="Times New Roman"/>
              </a:rPr>
              <a:t>Competency</a:t>
            </a:r>
            <a:r>
              <a:rPr spc="-35" dirty="0">
                <a:latin typeface="Times New Roman"/>
                <a:cs typeface="Times New Roman"/>
              </a:rPr>
              <a:t> </a:t>
            </a:r>
            <a:r>
              <a:rPr dirty="0">
                <a:latin typeface="Times New Roman"/>
                <a:cs typeface="Times New Roman"/>
              </a:rPr>
              <a:t>Based</a:t>
            </a:r>
            <a:r>
              <a:rPr spc="-15" dirty="0">
                <a:latin typeface="Times New Roman"/>
                <a:cs typeface="Times New Roman"/>
              </a:rPr>
              <a:t> </a:t>
            </a:r>
            <a:r>
              <a:rPr spc="-10" dirty="0">
                <a:latin typeface="Times New Roman"/>
                <a:cs typeface="Times New Roman"/>
              </a:rPr>
              <a:t>Process</a:t>
            </a:r>
          </a:p>
        </p:txBody>
      </p:sp>
      <p:pic>
        <p:nvPicPr>
          <p:cNvPr id="3" name="object 3"/>
          <p:cNvPicPr/>
          <p:nvPr/>
        </p:nvPicPr>
        <p:blipFill>
          <a:blip r:embed="rId2" cstate="print"/>
          <a:stretch>
            <a:fillRect/>
          </a:stretch>
        </p:blipFill>
        <p:spPr>
          <a:xfrm>
            <a:off x="89915" y="36576"/>
            <a:ext cx="833628" cy="854963"/>
          </a:xfrm>
          <a:prstGeom prst="rect">
            <a:avLst/>
          </a:prstGeom>
        </p:spPr>
      </p:pic>
      <p:sp>
        <p:nvSpPr>
          <p:cNvPr id="4" name="object 4"/>
          <p:cNvSpPr/>
          <p:nvPr/>
        </p:nvSpPr>
        <p:spPr>
          <a:xfrm>
            <a:off x="236294" y="5008356"/>
            <a:ext cx="7613015" cy="0"/>
          </a:xfrm>
          <a:custGeom>
            <a:avLst/>
            <a:gdLst/>
            <a:ahLst/>
            <a:cxnLst/>
            <a:rect l="l" t="t" r="r" b="b"/>
            <a:pathLst>
              <a:path w="7613015">
                <a:moveTo>
                  <a:pt x="0" y="0"/>
                </a:moveTo>
                <a:lnTo>
                  <a:pt x="7612388" y="0"/>
                </a:lnTo>
              </a:path>
            </a:pathLst>
          </a:custGeom>
          <a:ln w="6339">
            <a:solidFill>
              <a:srgbClr val="000098"/>
            </a:solidFill>
          </a:ln>
        </p:spPr>
        <p:txBody>
          <a:bodyPr wrap="square" lIns="0" tIns="0" rIns="0" bIns="0" rtlCol="0"/>
          <a:lstStyle/>
          <a:p>
            <a:endParaRPr/>
          </a:p>
        </p:txBody>
      </p:sp>
      <p:sp>
        <p:nvSpPr>
          <p:cNvPr id="5" name="object 5"/>
          <p:cNvSpPr txBox="1"/>
          <p:nvPr/>
        </p:nvSpPr>
        <p:spPr>
          <a:xfrm>
            <a:off x="223594" y="1264603"/>
            <a:ext cx="8642985" cy="5453416"/>
          </a:xfrm>
          <a:prstGeom prst="rect">
            <a:avLst/>
          </a:prstGeom>
        </p:spPr>
        <p:txBody>
          <a:bodyPr vert="horz" wrap="square" lIns="0" tIns="13335" rIns="0" bIns="0" rtlCol="0">
            <a:spAutoFit/>
          </a:bodyPr>
          <a:lstStyle/>
          <a:p>
            <a:pPr marR="374015" algn="ctr">
              <a:lnSpc>
                <a:spcPts val="2390"/>
              </a:lnSpc>
              <a:spcBef>
                <a:spcPts val="105"/>
              </a:spcBef>
            </a:pPr>
            <a:r>
              <a:rPr sz="2000" b="1" dirty="0">
                <a:solidFill>
                  <a:srgbClr val="000099"/>
                </a:solidFill>
                <a:latin typeface="Times New Roman"/>
                <a:cs typeface="Times New Roman"/>
              </a:rPr>
              <a:t>Approval</a:t>
            </a:r>
            <a:r>
              <a:rPr sz="2000" b="1" spc="-50" dirty="0">
                <a:solidFill>
                  <a:srgbClr val="000099"/>
                </a:solidFill>
                <a:latin typeface="Times New Roman"/>
                <a:cs typeface="Times New Roman"/>
              </a:rPr>
              <a:t> </a:t>
            </a:r>
            <a:r>
              <a:rPr sz="2000" b="1" dirty="0">
                <a:solidFill>
                  <a:srgbClr val="000099"/>
                </a:solidFill>
                <a:latin typeface="Times New Roman"/>
                <a:cs typeface="Times New Roman"/>
              </a:rPr>
              <a:t>and</a:t>
            </a:r>
            <a:r>
              <a:rPr sz="2000" b="1" spc="-30" dirty="0">
                <a:solidFill>
                  <a:srgbClr val="000099"/>
                </a:solidFill>
                <a:latin typeface="Times New Roman"/>
                <a:cs typeface="Times New Roman"/>
              </a:rPr>
              <a:t> </a:t>
            </a:r>
            <a:r>
              <a:rPr sz="2000" b="1" dirty="0">
                <a:solidFill>
                  <a:srgbClr val="000099"/>
                </a:solidFill>
                <a:latin typeface="Times New Roman"/>
                <a:cs typeface="Times New Roman"/>
              </a:rPr>
              <a:t>Review</a:t>
            </a:r>
            <a:r>
              <a:rPr sz="2000" b="1" spc="-15" dirty="0">
                <a:solidFill>
                  <a:srgbClr val="000099"/>
                </a:solidFill>
                <a:latin typeface="Times New Roman"/>
                <a:cs typeface="Times New Roman"/>
              </a:rPr>
              <a:t> </a:t>
            </a:r>
            <a:r>
              <a:rPr sz="2000" b="1" spc="-10" dirty="0">
                <a:solidFill>
                  <a:srgbClr val="000099"/>
                </a:solidFill>
                <a:latin typeface="Times New Roman"/>
                <a:cs typeface="Times New Roman"/>
              </a:rPr>
              <a:t>Required</a:t>
            </a:r>
            <a:endParaRPr sz="2000" dirty="0">
              <a:latin typeface="Times New Roman"/>
              <a:cs typeface="Times New Roman"/>
            </a:endParaRPr>
          </a:p>
          <a:p>
            <a:pPr marL="12700" marR="1010919">
              <a:lnSpc>
                <a:spcPts val="1500"/>
              </a:lnSpc>
              <a:spcBef>
                <a:spcPts val="35"/>
              </a:spcBef>
            </a:pPr>
            <a:r>
              <a:rPr sz="1250" dirty="0">
                <a:solidFill>
                  <a:srgbClr val="000099"/>
                </a:solidFill>
                <a:latin typeface="Times New Roman"/>
                <a:cs typeface="Times New Roman"/>
              </a:rPr>
              <a:t>Member</a:t>
            </a:r>
            <a:r>
              <a:rPr sz="1250" spc="-25" dirty="0">
                <a:solidFill>
                  <a:srgbClr val="000099"/>
                </a:solidFill>
                <a:latin typeface="Times New Roman"/>
                <a:cs typeface="Times New Roman"/>
              </a:rPr>
              <a:t> </a:t>
            </a:r>
            <a:r>
              <a:rPr sz="1250" dirty="0">
                <a:solidFill>
                  <a:srgbClr val="000099"/>
                </a:solidFill>
                <a:latin typeface="Times New Roman"/>
                <a:cs typeface="Times New Roman"/>
              </a:rPr>
              <a:t>submits</a:t>
            </a:r>
            <a:r>
              <a:rPr sz="1250" spc="-15" dirty="0">
                <a:solidFill>
                  <a:srgbClr val="000099"/>
                </a:solidFill>
                <a:latin typeface="Times New Roman"/>
                <a:cs typeface="Times New Roman"/>
              </a:rPr>
              <a:t> </a:t>
            </a:r>
            <a:r>
              <a:rPr sz="1250" spc="-10" dirty="0">
                <a:solidFill>
                  <a:srgbClr val="000099"/>
                </a:solidFill>
                <a:latin typeface="Times New Roman"/>
                <a:cs typeface="Times New Roman"/>
              </a:rPr>
              <a:t>“Competencies” </a:t>
            </a:r>
            <a:r>
              <a:rPr lang="en-US" sz="1250" spc="-10" dirty="0">
                <a:solidFill>
                  <a:srgbClr val="000099"/>
                </a:solidFill>
                <a:latin typeface="Times New Roman"/>
                <a:cs typeface="Times New Roman"/>
              </a:rPr>
              <a:t>once </a:t>
            </a:r>
            <a:r>
              <a:rPr sz="1250" dirty="0">
                <a:solidFill>
                  <a:srgbClr val="000099"/>
                </a:solidFill>
                <a:latin typeface="Times New Roman"/>
                <a:cs typeface="Times New Roman"/>
              </a:rPr>
              <a:t>mastered</a:t>
            </a:r>
            <a:r>
              <a:rPr sz="1250" spc="-25" dirty="0">
                <a:solidFill>
                  <a:srgbClr val="000099"/>
                </a:solidFill>
                <a:latin typeface="Times New Roman"/>
                <a:cs typeface="Times New Roman"/>
              </a:rPr>
              <a:t> </a:t>
            </a:r>
            <a:r>
              <a:rPr sz="1250" dirty="0">
                <a:solidFill>
                  <a:srgbClr val="000099"/>
                </a:solidFill>
                <a:latin typeface="Times New Roman"/>
                <a:cs typeface="Times New Roman"/>
              </a:rPr>
              <a:t>for</a:t>
            </a:r>
            <a:r>
              <a:rPr sz="1250" spc="-35" dirty="0">
                <a:solidFill>
                  <a:srgbClr val="000099"/>
                </a:solidFill>
                <a:latin typeface="Times New Roman"/>
                <a:cs typeface="Times New Roman"/>
              </a:rPr>
              <a:t> </a:t>
            </a:r>
            <a:r>
              <a:rPr sz="1250" dirty="0">
                <a:solidFill>
                  <a:srgbClr val="000099"/>
                </a:solidFill>
                <a:latin typeface="Times New Roman"/>
                <a:cs typeface="Times New Roman"/>
              </a:rPr>
              <a:t>approval</a:t>
            </a:r>
            <a:r>
              <a:rPr sz="1250" spc="-50" dirty="0">
                <a:solidFill>
                  <a:srgbClr val="000099"/>
                </a:solidFill>
                <a:latin typeface="Times New Roman"/>
                <a:cs typeface="Times New Roman"/>
              </a:rPr>
              <a:t> </a:t>
            </a:r>
            <a:r>
              <a:rPr sz="1250" dirty="0">
                <a:solidFill>
                  <a:srgbClr val="000099"/>
                </a:solidFill>
                <a:latin typeface="Times New Roman"/>
                <a:cs typeface="Times New Roman"/>
              </a:rPr>
              <a:t>until</a:t>
            </a:r>
            <a:r>
              <a:rPr sz="1250" spc="-30" dirty="0">
                <a:solidFill>
                  <a:srgbClr val="000099"/>
                </a:solidFill>
                <a:latin typeface="Times New Roman"/>
                <a:cs typeface="Times New Roman"/>
              </a:rPr>
              <a:t> </a:t>
            </a:r>
            <a:r>
              <a:rPr sz="1250" dirty="0">
                <a:solidFill>
                  <a:srgbClr val="000099"/>
                </a:solidFill>
                <a:latin typeface="Times New Roman"/>
                <a:cs typeface="Times New Roman"/>
              </a:rPr>
              <a:t>all</a:t>
            </a:r>
            <a:r>
              <a:rPr sz="1250" spc="-35" dirty="0">
                <a:solidFill>
                  <a:srgbClr val="000099"/>
                </a:solidFill>
                <a:latin typeface="Times New Roman"/>
                <a:cs typeface="Times New Roman"/>
              </a:rPr>
              <a:t> </a:t>
            </a:r>
            <a:r>
              <a:rPr sz="1250" spc="-10" dirty="0">
                <a:solidFill>
                  <a:srgbClr val="000099"/>
                </a:solidFill>
                <a:latin typeface="Times New Roman"/>
                <a:cs typeface="Times New Roman"/>
              </a:rPr>
              <a:t>competencies</a:t>
            </a:r>
            <a:r>
              <a:rPr sz="1250" spc="-20" dirty="0">
                <a:solidFill>
                  <a:srgbClr val="000099"/>
                </a:solidFill>
                <a:latin typeface="Times New Roman"/>
                <a:cs typeface="Times New Roman"/>
              </a:rPr>
              <a:t> </a:t>
            </a:r>
            <a:r>
              <a:rPr sz="1250" dirty="0">
                <a:solidFill>
                  <a:srgbClr val="000099"/>
                </a:solidFill>
                <a:latin typeface="Times New Roman"/>
                <a:cs typeface="Times New Roman"/>
              </a:rPr>
              <a:t>are</a:t>
            </a:r>
            <a:r>
              <a:rPr sz="1250" spc="-50" dirty="0">
                <a:solidFill>
                  <a:srgbClr val="000099"/>
                </a:solidFill>
                <a:latin typeface="Times New Roman"/>
                <a:cs typeface="Times New Roman"/>
              </a:rPr>
              <a:t> </a:t>
            </a:r>
            <a:r>
              <a:rPr lang="en-US" sz="1250" dirty="0">
                <a:solidFill>
                  <a:srgbClr val="000099"/>
                </a:solidFill>
                <a:latin typeface="Times New Roman"/>
                <a:cs typeface="Times New Roman"/>
              </a:rPr>
              <a:t>approved. </a:t>
            </a:r>
            <a:r>
              <a:rPr sz="1250" dirty="0">
                <a:solidFill>
                  <a:srgbClr val="000099"/>
                </a:solidFill>
                <a:latin typeface="Times New Roman"/>
                <a:cs typeface="Times New Roman"/>
              </a:rPr>
              <a:t>Once</a:t>
            </a:r>
            <a:r>
              <a:rPr sz="1250" spc="-50" dirty="0">
                <a:solidFill>
                  <a:srgbClr val="000099"/>
                </a:solidFill>
                <a:latin typeface="Times New Roman"/>
                <a:cs typeface="Times New Roman"/>
              </a:rPr>
              <a:t> </a:t>
            </a:r>
            <a:r>
              <a:rPr sz="1250" dirty="0">
                <a:solidFill>
                  <a:srgbClr val="000099"/>
                </a:solidFill>
                <a:latin typeface="Times New Roman"/>
                <a:cs typeface="Times New Roman"/>
              </a:rPr>
              <a:t>your</a:t>
            </a:r>
            <a:r>
              <a:rPr sz="1250" spc="-45" dirty="0">
                <a:solidFill>
                  <a:srgbClr val="000099"/>
                </a:solidFill>
                <a:latin typeface="Times New Roman"/>
                <a:cs typeface="Times New Roman"/>
              </a:rPr>
              <a:t> </a:t>
            </a:r>
            <a:r>
              <a:rPr sz="1250" dirty="0">
                <a:solidFill>
                  <a:srgbClr val="000099"/>
                </a:solidFill>
                <a:latin typeface="Times New Roman"/>
                <a:cs typeface="Times New Roman"/>
              </a:rPr>
              <a:t>approver</a:t>
            </a:r>
            <a:r>
              <a:rPr sz="1250" spc="-55" dirty="0">
                <a:solidFill>
                  <a:srgbClr val="000099"/>
                </a:solidFill>
                <a:latin typeface="Times New Roman"/>
                <a:cs typeface="Times New Roman"/>
              </a:rPr>
              <a:t> </a:t>
            </a:r>
            <a:r>
              <a:rPr sz="1250" dirty="0">
                <a:solidFill>
                  <a:srgbClr val="000099"/>
                </a:solidFill>
                <a:latin typeface="Times New Roman"/>
                <a:cs typeface="Times New Roman"/>
              </a:rPr>
              <a:t>approves</a:t>
            </a:r>
            <a:r>
              <a:rPr sz="1250" spc="-55" dirty="0">
                <a:solidFill>
                  <a:srgbClr val="000099"/>
                </a:solidFill>
                <a:latin typeface="Times New Roman"/>
                <a:cs typeface="Times New Roman"/>
              </a:rPr>
              <a:t> </a:t>
            </a:r>
            <a:r>
              <a:rPr sz="1250" dirty="0">
                <a:solidFill>
                  <a:srgbClr val="000099"/>
                </a:solidFill>
                <a:latin typeface="Times New Roman"/>
                <a:cs typeface="Times New Roman"/>
              </a:rPr>
              <a:t>or</a:t>
            </a:r>
            <a:r>
              <a:rPr sz="1250" spc="-45" dirty="0">
                <a:solidFill>
                  <a:srgbClr val="000099"/>
                </a:solidFill>
                <a:latin typeface="Times New Roman"/>
                <a:cs typeface="Times New Roman"/>
              </a:rPr>
              <a:t> </a:t>
            </a:r>
            <a:r>
              <a:rPr sz="1250" dirty="0">
                <a:solidFill>
                  <a:srgbClr val="000099"/>
                </a:solidFill>
                <a:latin typeface="Times New Roman"/>
                <a:cs typeface="Times New Roman"/>
              </a:rPr>
              <a:t>selects</a:t>
            </a:r>
            <a:r>
              <a:rPr sz="1250" spc="-40" dirty="0">
                <a:solidFill>
                  <a:srgbClr val="000099"/>
                </a:solidFill>
                <a:latin typeface="Times New Roman"/>
                <a:cs typeface="Times New Roman"/>
              </a:rPr>
              <a:t> </a:t>
            </a:r>
            <a:r>
              <a:rPr sz="1250" dirty="0">
                <a:solidFill>
                  <a:srgbClr val="000099"/>
                </a:solidFill>
                <a:latin typeface="Times New Roman"/>
                <a:cs typeface="Times New Roman"/>
              </a:rPr>
              <a:t>“Review</a:t>
            </a:r>
            <a:r>
              <a:rPr sz="1250" spc="-25" dirty="0">
                <a:solidFill>
                  <a:srgbClr val="000099"/>
                </a:solidFill>
                <a:latin typeface="Times New Roman"/>
                <a:cs typeface="Times New Roman"/>
              </a:rPr>
              <a:t> </a:t>
            </a:r>
            <a:r>
              <a:rPr sz="1250" dirty="0">
                <a:solidFill>
                  <a:srgbClr val="000099"/>
                </a:solidFill>
                <a:latin typeface="Times New Roman"/>
                <a:cs typeface="Times New Roman"/>
              </a:rPr>
              <a:t>Required,”</a:t>
            </a:r>
            <a:r>
              <a:rPr sz="1250" spc="-50" dirty="0">
                <a:solidFill>
                  <a:srgbClr val="000099"/>
                </a:solidFill>
                <a:latin typeface="Times New Roman"/>
                <a:cs typeface="Times New Roman"/>
              </a:rPr>
              <a:t> </a:t>
            </a:r>
            <a:r>
              <a:rPr sz="1250" dirty="0">
                <a:solidFill>
                  <a:srgbClr val="000099"/>
                </a:solidFill>
                <a:latin typeface="Times New Roman"/>
                <a:cs typeface="Times New Roman"/>
              </a:rPr>
              <a:t>you</a:t>
            </a:r>
            <a:r>
              <a:rPr sz="1250" spc="-35" dirty="0">
                <a:solidFill>
                  <a:srgbClr val="000099"/>
                </a:solidFill>
                <a:latin typeface="Times New Roman"/>
                <a:cs typeface="Times New Roman"/>
              </a:rPr>
              <a:t> </a:t>
            </a:r>
            <a:r>
              <a:rPr sz="1250" dirty="0">
                <a:solidFill>
                  <a:srgbClr val="000099"/>
                </a:solidFill>
                <a:latin typeface="Times New Roman"/>
                <a:cs typeface="Times New Roman"/>
              </a:rPr>
              <a:t>will</a:t>
            </a:r>
            <a:r>
              <a:rPr sz="1250" spc="-40" dirty="0">
                <a:solidFill>
                  <a:srgbClr val="000099"/>
                </a:solidFill>
                <a:latin typeface="Times New Roman"/>
                <a:cs typeface="Times New Roman"/>
              </a:rPr>
              <a:t> </a:t>
            </a:r>
            <a:r>
              <a:rPr sz="1250" dirty="0">
                <a:solidFill>
                  <a:srgbClr val="000099"/>
                </a:solidFill>
                <a:latin typeface="Times New Roman"/>
                <a:cs typeface="Times New Roman"/>
              </a:rPr>
              <a:t>receive</a:t>
            </a:r>
            <a:r>
              <a:rPr sz="1250" spc="-55" dirty="0">
                <a:solidFill>
                  <a:srgbClr val="000099"/>
                </a:solidFill>
                <a:latin typeface="Times New Roman"/>
                <a:cs typeface="Times New Roman"/>
              </a:rPr>
              <a:t> </a:t>
            </a:r>
            <a:r>
              <a:rPr sz="1250" dirty="0">
                <a:solidFill>
                  <a:srgbClr val="000099"/>
                </a:solidFill>
                <a:latin typeface="Times New Roman"/>
                <a:cs typeface="Times New Roman"/>
              </a:rPr>
              <a:t>the</a:t>
            </a:r>
            <a:r>
              <a:rPr sz="1250" spc="-50" dirty="0">
                <a:solidFill>
                  <a:srgbClr val="000099"/>
                </a:solidFill>
                <a:latin typeface="Times New Roman"/>
                <a:cs typeface="Times New Roman"/>
              </a:rPr>
              <a:t> </a:t>
            </a:r>
            <a:r>
              <a:rPr sz="1250" dirty="0">
                <a:solidFill>
                  <a:srgbClr val="000099"/>
                </a:solidFill>
                <a:latin typeface="Times New Roman"/>
                <a:cs typeface="Times New Roman"/>
              </a:rPr>
              <a:t>following</a:t>
            </a:r>
            <a:r>
              <a:rPr sz="1250" spc="-35" dirty="0">
                <a:solidFill>
                  <a:srgbClr val="000099"/>
                </a:solidFill>
                <a:latin typeface="Times New Roman"/>
                <a:cs typeface="Times New Roman"/>
              </a:rPr>
              <a:t> </a:t>
            </a:r>
            <a:r>
              <a:rPr sz="1250" spc="-10" dirty="0">
                <a:solidFill>
                  <a:srgbClr val="000099"/>
                </a:solidFill>
                <a:latin typeface="Times New Roman"/>
                <a:cs typeface="Times New Roman"/>
              </a:rPr>
              <a:t>email: </a:t>
            </a:r>
            <a:r>
              <a:rPr sz="1250" spc="-10" dirty="0">
                <a:solidFill>
                  <a:srgbClr val="000099"/>
                </a:solidFill>
                <a:latin typeface="Times New Roman"/>
                <a:cs typeface="Times New Roman"/>
                <a:hlinkClick r:id="rId3"/>
              </a:rPr>
              <a:t>usmap_donotreply@navy.mil</a:t>
            </a:r>
            <a:r>
              <a:rPr sz="1250" dirty="0">
                <a:solidFill>
                  <a:srgbClr val="000099"/>
                </a:solidFill>
                <a:latin typeface="Times New Roman"/>
                <a:cs typeface="Times New Roman"/>
              </a:rPr>
              <a:t> </a:t>
            </a:r>
            <a:r>
              <a:rPr sz="1250" spc="-10" dirty="0">
                <a:solidFill>
                  <a:srgbClr val="000099"/>
                </a:solidFill>
                <a:latin typeface="Times New Roman"/>
                <a:cs typeface="Times New Roman"/>
              </a:rPr>
              <a:t>&lt;</a:t>
            </a:r>
            <a:r>
              <a:rPr sz="1250" spc="-10" dirty="0">
                <a:solidFill>
                  <a:srgbClr val="000099"/>
                </a:solidFill>
                <a:latin typeface="Times New Roman"/>
                <a:cs typeface="Times New Roman"/>
                <a:hlinkClick r:id="rId3"/>
              </a:rPr>
              <a:t>usmap_donotreply@navy.mil</a:t>
            </a:r>
            <a:r>
              <a:rPr sz="1250" spc="-10" dirty="0">
                <a:solidFill>
                  <a:srgbClr val="000099"/>
                </a:solidFill>
                <a:latin typeface="Times New Roman"/>
                <a:cs typeface="Times New Roman"/>
              </a:rPr>
              <a:t>&gt;</a:t>
            </a:r>
            <a:endParaRPr sz="1250" dirty="0">
              <a:latin typeface="Times New Roman"/>
              <a:cs typeface="Times New Roman"/>
            </a:endParaRPr>
          </a:p>
          <a:p>
            <a:pPr marL="12700">
              <a:lnSpc>
                <a:spcPts val="1450"/>
              </a:lnSpc>
            </a:pPr>
            <a:r>
              <a:rPr sz="1250" spc="-10" dirty="0">
                <a:solidFill>
                  <a:srgbClr val="000099"/>
                </a:solidFill>
                <a:latin typeface="Times New Roman"/>
                <a:cs typeface="Times New Roman"/>
              </a:rPr>
              <a:t>To:</a:t>
            </a:r>
            <a:r>
              <a:rPr sz="1250" spc="-55" dirty="0">
                <a:solidFill>
                  <a:srgbClr val="000099"/>
                </a:solidFill>
                <a:latin typeface="Times New Roman"/>
                <a:cs typeface="Times New Roman"/>
              </a:rPr>
              <a:t> </a:t>
            </a:r>
            <a:r>
              <a:rPr sz="1250" spc="-10" dirty="0">
                <a:solidFill>
                  <a:srgbClr val="000099"/>
                </a:solidFill>
                <a:latin typeface="Times New Roman"/>
                <a:cs typeface="Times New Roman"/>
              </a:rPr>
              <a:t>Member’s</a:t>
            </a:r>
            <a:r>
              <a:rPr sz="1250" spc="-35" dirty="0">
                <a:solidFill>
                  <a:srgbClr val="000099"/>
                </a:solidFill>
                <a:latin typeface="Times New Roman"/>
                <a:cs typeface="Times New Roman"/>
              </a:rPr>
              <a:t> </a:t>
            </a:r>
            <a:r>
              <a:rPr sz="1250" spc="-20" dirty="0">
                <a:solidFill>
                  <a:srgbClr val="000099"/>
                </a:solidFill>
                <a:latin typeface="Times New Roman"/>
                <a:cs typeface="Times New Roman"/>
              </a:rPr>
              <a:t>name</a:t>
            </a:r>
            <a:endParaRPr sz="1250" dirty="0">
              <a:latin typeface="Times New Roman"/>
              <a:cs typeface="Times New Roman"/>
            </a:endParaRPr>
          </a:p>
          <a:p>
            <a:pPr>
              <a:lnSpc>
                <a:spcPct val="100000"/>
              </a:lnSpc>
              <a:spcBef>
                <a:spcPts val="5"/>
              </a:spcBef>
            </a:pPr>
            <a:endParaRPr sz="1300" dirty="0">
              <a:latin typeface="Times New Roman"/>
              <a:cs typeface="Times New Roman"/>
            </a:endParaRPr>
          </a:p>
          <a:p>
            <a:pPr marL="12700">
              <a:lnSpc>
                <a:spcPct val="100000"/>
              </a:lnSpc>
            </a:pPr>
            <a:r>
              <a:rPr sz="1250" dirty="0">
                <a:solidFill>
                  <a:srgbClr val="000099"/>
                </a:solidFill>
                <a:latin typeface="Times New Roman"/>
                <a:cs typeface="Times New Roman"/>
              </a:rPr>
              <a:t>Subject:</a:t>
            </a:r>
            <a:r>
              <a:rPr sz="1250" spc="-15" dirty="0">
                <a:solidFill>
                  <a:srgbClr val="000099"/>
                </a:solidFill>
                <a:latin typeface="Times New Roman"/>
                <a:cs typeface="Times New Roman"/>
              </a:rPr>
              <a:t> </a:t>
            </a:r>
            <a:r>
              <a:rPr sz="1250" spc="-10" dirty="0">
                <a:solidFill>
                  <a:srgbClr val="000099"/>
                </a:solidFill>
                <a:latin typeface="Times New Roman"/>
                <a:cs typeface="Times New Roman"/>
              </a:rPr>
              <a:t>USMAP</a:t>
            </a:r>
            <a:r>
              <a:rPr sz="1250" spc="-50" dirty="0">
                <a:solidFill>
                  <a:srgbClr val="000099"/>
                </a:solidFill>
                <a:latin typeface="Times New Roman"/>
                <a:cs typeface="Times New Roman"/>
              </a:rPr>
              <a:t> </a:t>
            </a:r>
            <a:r>
              <a:rPr sz="1250" spc="-10" dirty="0">
                <a:solidFill>
                  <a:srgbClr val="000099"/>
                </a:solidFill>
                <a:latin typeface="Times New Roman"/>
                <a:cs typeface="Times New Roman"/>
              </a:rPr>
              <a:t>Competency</a:t>
            </a:r>
            <a:r>
              <a:rPr sz="1250" spc="-5" dirty="0">
                <a:solidFill>
                  <a:srgbClr val="000099"/>
                </a:solidFill>
                <a:latin typeface="Times New Roman"/>
                <a:cs typeface="Times New Roman"/>
              </a:rPr>
              <a:t> </a:t>
            </a:r>
            <a:r>
              <a:rPr sz="1250" spc="-10" dirty="0">
                <a:solidFill>
                  <a:srgbClr val="000099"/>
                </a:solidFill>
                <a:latin typeface="Times New Roman"/>
                <a:cs typeface="Times New Roman"/>
              </a:rPr>
              <a:t>approved</a:t>
            </a:r>
            <a:endParaRPr sz="1250" dirty="0">
              <a:latin typeface="Times New Roman"/>
              <a:cs typeface="Times New Roman"/>
            </a:endParaRPr>
          </a:p>
          <a:p>
            <a:pPr>
              <a:lnSpc>
                <a:spcPct val="100000"/>
              </a:lnSpc>
              <a:spcBef>
                <a:spcPts val="5"/>
              </a:spcBef>
            </a:pPr>
            <a:endParaRPr sz="1300" dirty="0">
              <a:latin typeface="Times New Roman"/>
              <a:cs typeface="Times New Roman"/>
            </a:endParaRPr>
          </a:p>
          <a:p>
            <a:pPr marL="12700">
              <a:lnSpc>
                <a:spcPct val="100000"/>
              </a:lnSpc>
            </a:pPr>
            <a:r>
              <a:rPr sz="1250" spc="-10" dirty="0">
                <a:solidFill>
                  <a:srgbClr val="000099"/>
                </a:solidFill>
                <a:latin typeface="Times New Roman"/>
                <a:cs typeface="Times New Roman"/>
              </a:rPr>
              <a:t>Member’s</a:t>
            </a:r>
            <a:r>
              <a:rPr sz="1250" spc="-20" dirty="0">
                <a:solidFill>
                  <a:srgbClr val="000099"/>
                </a:solidFill>
                <a:latin typeface="Times New Roman"/>
                <a:cs typeface="Times New Roman"/>
              </a:rPr>
              <a:t> </a:t>
            </a:r>
            <a:r>
              <a:rPr sz="1250" dirty="0">
                <a:solidFill>
                  <a:srgbClr val="000099"/>
                </a:solidFill>
                <a:latin typeface="Times New Roman"/>
                <a:cs typeface="Times New Roman"/>
              </a:rPr>
              <a:t>Name,</a:t>
            </a:r>
            <a:r>
              <a:rPr sz="1250" spc="-20" dirty="0">
                <a:solidFill>
                  <a:srgbClr val="000099"/>
                </a:solidFill>
                <a:latin typeface="Times New Roman"/>
                <a:cs typeface="Times New Roman"/>
              </a:rPr>
              <a:t> </a:t>
            </a:r>
            <a:r>
              <a:rPr sz="1250" dirty="0">
                <a:solidFill>
                  <a:srgbClr val="000099"/>
                </a:solidFill>
                <a:latin typeface="Times New Roman"/>
                <a:cs typeface="Times New Roman"/>
              </a:rPr>
              <a:t>your</a:t>
            </a:r>
            <a:r>
              <a:rPr sz="1250" spc="-20" dirty="0">
                <a:solidFill>
                  <a:srgbClr val="000099"/>
                </a:solidFill>
                <a:latin typeface="Times New Roman"/>
                <a:cs typeface="Times New Roman"/>
              </a:rPr>
              <a:t> </a:t>
            </a:r>
            <a:r>
              <a:rPr sz="1250" spc="-10" dirty="0">
                <a:solidFill>
                  <a:srgbClr val="000099"/>
                </a:solidFill>
                <a:latin typeface="Times New Roman"/>
                <a:cs typeface="Times New Roman"/>
              </a:rPr>
              <a:t>Competency </a:t>
            </a:r>
            <a:r>
              <a:rPr sz="1250" dirty="0">
                <a:solidFill>
                  <a:srgbClr val="000099"/>
                </a:solidFill>
                <a:latin typeface="Times New Roman"/>
                <a:cs typeface="Times New Roman"/>
              </a:rPr>
              <a:t>report</a:t>
            </a:r>
            <a:r>
              <a:rPr sz="1250" spc="-45" dirty="0">
                <a:solidFill>
                  <a:srgbClr val="000099"/>
                </a:solidFill>
                <a:latin typeface="Times New Roman"/>
                <a:cs typeface="Times New Roman"/>
              </a:rPr>
              <a:t> </a:t>
            </a:r>
            <a:r>
              <a:rPr sz="1250" dirty="0">
                <a:solidFill>
                  <a:srgbClr val="000099"/>
                </a:solidFill>
                <a:latin typeface="Times New Roman"/>
                <a:cs typeface="Times New Roman"/>
              </a:rPr>
              <a:t>has</a:t>
            </a:r>
            <a:r>
              <a:rPr sz="1250" spc="-30" dirty="0">
                <a:solidFill>
                  <a:srgbClr val="000099"/>
                </a:solidFill>
                <a:latin typeface="Times New Roman"/>
                <a:cs typeface="Times New Roman"/>
              </a:rPr>
              <a:t> </a:t>
            </a:r>
            <a:r>
              <a:rPr sz="1250" dirty="0">
                <a:solidFill>
                  <a:srgbClr val="000099"/>
                </a:solidFill>
                <a:latin typeface="Times New Roman"/>
                <a:cs typeface="Times New Roman"/>
              </a:rPr>
              <a:t>been</a:t>
            </a:r>
            <a:r>
              <a:rPr sz="1250" spc="-45" dirty="0">
                <a:solidFill>
                  <a:srgbClr val="000099"/>
                </a:solidFill>
                <a:latin typeface="Times New Roman"/>
                <a:cs typeface="Times New Roman"/>
              </a:rPr>
              <a:t> </a:t>
            </a:r>
            <a:r>
              <a:rPr sz="1250" spc="-10" dirty="0">
                <a:solidFill>
                  <a:srgbClr val="000099"/>
                </a:solidFill>
                <a:latin typeface="Times New Roman"/>
                <a:cs typeface="Times New Roman"/>
              </a:rPr>
              <a:t>modified.</a:t>
            </a:r>
            <a:endParaRPr sz="1250" dirty="0">
              <a:latin typeface="Times New Roman"/>
              <a:cs typeface="Times New Roman"/>
            </a:endParaRPr>
          </a:p>
          <a:p>
            <a:pPr>
              <a:lnSpc>
                <a:spcPct val="100000"/>
              </a:lnSpc>
              <a:spcBef>
                <a:spcPts val="5"/>
              </a:spcBef>
            </a:pPr>
            <a:endParaRPr sz="1300" dirty="0">
              <a:latin typeface="Times New Roman"/>
              <a:cs typeface="Times New Roman"/>
            </a:endParaRPr>
          </a:p>
          <a:p>
            <a:pPr marL="12700">
              <a:lnSpc>
                <a:spcPct val="100000"/>
              </a:lnSpc>
              <a:spcBef>
                <a:spcPts val="5"/>
              </a:spcBef>
            </a:pPr>
            <a:r>
              <a:rPr sz="1250" dirty="0">
                <a:solidFill>
                  <a:srgbClr val="000099"/>
                </a:solidFill>
                <a:latin typeface="Times New Roman"/>
                <a:cs typeface="Times New Roman"/>
              </a:rPr>
              <a:t>Please</a:t>
            </a:r>
            <a:r>
              <a:rPr sz="1250" spc="-40" dirty="0">
                <a:solidFill>
                  <a:srgbClr val="000099"/>
                </a:solidFill>
                <a:latin typeface="Times New Roman"/>
                <a:cs typeface="Times New Roman"/>
              </a:rPr>
              <a:t> </a:t>
            </a:r>
            <a:r>
              <a:rPr sz="1250" dirty="0">
                <a:solidFill>
                  <a:srgbClr val="000099"/>
                </a:solidFill>
                <a:latin typeface="Times New Roman"/>
                <a:cs typeface="Times New Roman"/>
              </a:rPr>
              <a:t>review</a:t>
            </a:r>
            <a:r>
              <a:rPr sz="1250" spc="-55" dirty="0">
                <a:solidFill>
                  <a:srgbClr val="000099"/>
                </a:solidFill>
                <a:latin typeface="Times New Roman"/>
                <a:cs typeface="Times New Roman"/>
              </a:rPr>
              <a:t> </a:t>
            </a:r>
            <a:r>
              <a:rPr sz="1250" spc="-10" dirty="0">
                <a:solidFill>
                  <a:srgbClr val="000099"/>
                </a:solidFill>
                <a:latin typeface="Times New Roman"/>
                <a:cs typeface="Times New Roman"/>
              </a:rPr>
              <a:t>competency</a:t>
            </a:r>
            <a:r>
              <a:rPr sz="1250" spc="-30" dirty="0">
                <a:solidFill>
                  <a:srgbClr val="000099"/>
                </a:solidFill>
                <a:latin typeface="Times New Roman"/>
                <a:cs typeface="Times New Roman"/>
              </a:rPr>
              <a:t> </a:t>
            </a:r>
            <a:r>
              <a:rPr sz="1250" dirty="0">
                <a:solidFill>
                  <a:srgbClr val="000099"/>
                </a:solidFill>
                <a:latin typeface="Times New Roman"/>
                <a:cs typeface="Times New Roman"/>
              </a:rPr>
              <a:t>statuses,</a:t>
            </a:r>
            <a:r>
              <a:rPr sz="1250" spc="-25" dirty="0">
                <a:solidFill>
                  <a:srgbClr val="000099"/>
                </a:solidFill>
                <a:latin typeface="Times New Roman"/>
                <a:cs typeface="Times New Roman"/>
              </a:rPr>
              <a:t> </a:t>
            </a:r>
            <a:r>
              <a:rPr sz="1250" dirty="0">
                <a:solidFill>
                  <a:srgbClr val="000099"/>
                </a:solidFill>
                <a:latin typeface="Times New Roman"/>
                <a:cs typeface="Times New Roman"/>
              </a:rPr>
              <a:t>the</a:t>
            </a:r>
            <a:r>
              <a:rPr sz="1250" spc="-50" dirty="0">
                <a:solidFill>
                  <a:srgbClr val="000099"/>
                </a:solidFill>
                <a:latin typeface="Times New Roman"/>
                <a:cs typeface="Times New Roman"/>
              </a:rPr>
              <a:t> </a:t>
            </a:r>
            <a:r>
              <a:rPr sz="1250" dirty="0">
                <a:solidFill>
                  <a:srgbClr val="000099"/>
                </a:solidFill>
                <a:latin typeface="Times New Roman"/>
                <a:cs typeface="Times New Roman"/>
              </a:rPr>
              <a:t>following</a:t>
            </a:r>
            <a:r>
              <a:rPr sz="1250" spc="-20" dirty="0">
                <a:solidFill>
                  <a:srgbClr val="000099"/>
                </a:solidFill>
                <a:latin typeface="Times New Roman"/>
                <a:cs typeface="Times New Roman"/>
              </a:rPr>
              <a:t> </a:t>
            </a:r>
            <a:r>
              <a:rPr sz="1250" dirty="0">
                <a:solidFill>
                  <a:srgbClr val="000099"/>
                </a:solidFill>
                <a:latin typeface="Times New Roman"/>
                <a:cs typeface="Times New Roman"/>
              </a:rPr>
              <a:t>changes</a:t>
            </a:r>
            <a:r>
              <a:rPr sz="1250" spc="-55" dirty="0">
                <a:solidFill>
                  <a:srgbClr val="000099"/>
                </a:solidFill>
                <a:latin typeface="Times New Roman"/>
                <a:cs typeface="Times New Roman"/>
              </a:rPr>
              <a:t> </a:t>
            </a:r>
            <a:r>
              <a:rPr sz="1250" dirty="0">
                <a:solidFill>
                  <a:srgbClr val="000099"/>
                </a:solidFill>
                <a:latin typeface="Times New Roman"/>
                <a:cs typeface="Times New Roman"/>
              </a:rPr>
              <a:t>have</a:t>
            </a:r>
            <a:r>
              <a:rPr sz="1250" spc="-45" dirty="0">
                <a:solidFill>
                  <a:srgbClr val="000099"/>
                </a:solidFill>
                <a:latin typeface="Times New Roman"/>
                <a:cs typeface="Times New Roman"/>
              </a:rPr>
              <a:t> </a:t>
            </a:r>
            <a:r>
              <a:rPr sz="1250" spc="-10" dirty="0">
                <a:solidFill>
                  <a:srgbClr val="000099"/>
                </a:solidFill>
                <a:latin typeface="Times New Roman"/>
                <a:cs typeface="Times New Roman"/>
              </a:rPr>
              <a:t>occurred.</a:t>
            </a:r>
            <a:endParaRPr sz="1250" dirty="0">
              <a:latin typeface="Times New Roman"/>
              <a:cs typeface="Times New Roman"/>
            </a:endParaRPr>
          </a:p>
          <a:p>
            <a:pPr>
              <a:lnSpc>
                <a:spcPct val="100000"/>
              </a:lnSpc>
            </a:pPr>
            <a:endParaRPr sz="1300" dirty="0">
              <a:latin typeface="Times New Roman"/>
              <a:cs typeface="Times New Roman"/>
            </a:endParaRPr>
          </a:p>
          <a:p>
            <a:pPr marL="12700" marR="100965">
              <a:lnSpc>
                <a:spcPct val="100000"/>
              </a:lnSpc>
              <a:spcBef>
                <a:spcPts val="5"/>
              </a:spcBef>
            </a:pPr>
            <a:r>
              <a:rPr sz="1250" b="1" dirty="0">
                <a:solidFill>
                  <a:srgbClr val="000099"/>
                </a:solidFill>
                <a:latin typeface="Times New Roman"/>
                <a:cs typeface="Times New Roman"/>
              </a:rPr>
              <a:t>Approved</a:t>
            </a:r>
            <a:r>
              <a:rPr sz="1250" b="1" spc="-50" dirty="0">
                <a:solidFill>
                  <a:srgbClr val="000099"/>
                </a:solidFill>
                <a:latin typeface="Times New Roman"/>
                <a:cs typeface="Times New Roman"/>
              </a:rPr>
              <a:t> </a:t>
            </a:r>
            <a:r>
              <a:rPr sz="1250" b="1" dirty="0">
                <a:solidFill>
                  <a:srgbClr val="000099"/>
                </a:solidFill>
                <a:latin typeface="Times New Roman"/>
                <a:cs typeface="Times New Roman"/>
              </a:rPr>
              <a:t>-</a:t>
            </a:r>
            <a:r>
              <a:rPr sz="1250" b="1" spc="-50" dirty="0">
                <a:solidFill>
                  <a:srgbClr val="000099"/>
                </a:solidFill>
                <a:latin typeface="Times New Roman"/>
                <a:cs typeface="Times New Roman"/>
              </a:rPr>
              <a:t> </a:t>
            </a:r>
            <a:r>
              <a:rPr sz="1250" b="1" dirty="0">
                <a:solidFill>
                  <a:srgbClr val="000099"/>
                </a:solidFill>
                <a:latin typeface="Times New Roman"/>
                <a:cs typeface="Times New Roman"/>
              </a:rPr>
              <a:t>Inspect</a:t>
            </a:r>
            <a:r>
              <a:rPr sz="1250" b="1" spc="-40" dirty="0">
                <a:solidFill>
                  <a:srgbClr val="000099"/>
                </a:solidFill>
                <a:latin typeface="Times New Roman"/>
                <a:cs typeface="Times New Roman"/>
              </a:rPr>
              <a:t> </a:t>
            </a:r>
            <a:r>
              <a:rPr sz="1250" b="1" spc="-10" dirty="0">
                <a:solidFill>
                  <a:srgbClr val="000099"/>
                </a:solidFill>
                <a:latin typeface="Times New Roman"/>
                <a:cs typeface="Times New Roman"/>
              </a:rPr>
              <a:t>electrical</a:t>
            </a:r>
            <a:r>
              <a:rPr sz="1250" b="1" spc="-55" dirty="0">
                <a:solidFill>
                  <a:srgbClr val="000099"/>
                </a:solidFill>
                <a:latin typeface="Times New Roman"/>
                <a:cs typeface="Times New Roman"/>
              </a:rPr>
              <a:t> </a:t>
            </a:r>
            <a:r>
              <a:rPr sz="1250" b="1" dirty="0">
                <a:solidFill>
                  <a:srgbClr val="000099"/>
                </a:solidFill>
                <a:latin typeface="Times New Roman"/>
                <a:cs typeface="Times New Roman"/>
              </a:rPr>
              <a:t>systems,</a:t>
            </a:r>
            <a:r>
              <a:rPr sz="1250" b="1" spc="5" dirty="0">
                <a:solidFill>
                  <a:srgbClr val="000099"/>
                </a:solidFill>
                <a:latin typeface="Times New Roman"/>
                <a:cs typeface="Times New Roman"/>
              </a:rPr>
              <a:t> </a:t>
            </a:r>
            <a:r>
              <a:rPr sz="1250" b="1" dirty="0">
                <a:solidFill>
                  <a:srgbClr val="000099"/>
                </a:solidFill>
                <a:latin typeface="Times New Roman"/>
                <a:cs typeface="Times New Roman"/>
              </a:rPr>
              <a:t>equipment,</a:t>
            </a:r>
            <a:r>
              <a:rPr sz="1250" b="1" spc="-30" dirty="0">
                <a:solidFill>
                  <a:srgbClr val="000099"/>
                </a:solidFill>
                <a:latin typeface="Times New Roman"/>
                <a:cs typeface="Times New Roman"/>
              </a:rPr>
              <a:t> </a:t>
            </a:r>
            <a:r>
              <a:rPr sz="1250" b="1" dirty="0">
                <a:solidFill>
                  <a:srgbClr val="000099"/>
                </a:solidFill>
                <a:latin typeface="Times New Roman"/>
                <a:cs typeface="Times New Roman"/>
              </a:rPr>
              <a:t>or</a:t>
            </a:r>
            <a:r>
              <a:rPr sz="1250" b="1" spc="-45" dirty="0">
                <a:solidFill>
                  <a:srgbClr val="000099"/>
                </a:solidFill>
                <a:latin typeface="Times New Roman"/>
                <a:cs typeface="Times New Roman"/>
              </a:rPr>
              <a:t> </a:t>
            </a:r>
            <a:r>
              <a:rPr sz="1250" b="1" dirty="0">
                <a:solidFill>
                  <a:srgbClr val="000099"/>
                </a:solidFill>
                <a:latin typeface="Times New Roman"/>
                <a:cs typeface="Times New Roman"/>
              </a:rPr>
              <a:t>components</a:t>
            </a:r>
            <a:r>
              <a:rPr sz="1250" b="1" spc="-25" dirty="0">
                <a:solidFill>
                  <a:srgbClr val="000099"/>
                </a:solidFill>
                <a:latin typeface="Times New Roman"/>
                <a:cs typeface="Times New Roman"/>
              </a:rPr>
              <a:t> </a:t>
            </a:r>
            <a:r>
              <a:rPr sz="1250" b="1" dirty="0">
                <a:solidFill>
                  <a:srgbClr val="000099"/>
                </a:solidFill>
                <a:latin typeface="Times New Roman"/>
                <a:cs typeface="Times New Roman"/>
              </a:rPr>
              <a:t>to</a:t>
            </a:r>
            <a:r>
              <a:rPr sz="1250" b="1" spc="-45" dirty="0">
                <a:solidFill>
                  <a:srgbClr val="000099"/>
                </a:solidFill>
                <a:latin typeface="Times New Roman"/>
                <a:cs typeface="Times New Roman"/>
              </a:rPr>
              <a:t> </a:t>
            </a:r>
            <a:r>
              <a:rPr sz="1250" b="1" dirty="0">
                <a:solidFill>
                  <a:srgbClr val="000099"/>
                </a:solidFill>
                <a:latin typeface="Times New Roman"/>
                <a:cs typeface="Times New Roman"/>
              </a:rPr>
              <a:t>identify</a:t>
            </a:r>
            <a:r>
              <a:rPr sz="1250" b="1" spc="-35" dirty="0">
                <a:solidFill>
                  <a:srgbClr val="000099"/>
                </a:solidFill>
                <a:latin typeface="Times New Roman"/>
                <a:cs typeface="Times New Roman"/>
              </a:rPr>
              <a:t> </a:t>
            </a:r>
            <a:r>
              <a:rPr sz="1250" b="1" dirty="0">
                <a:solidFill>
                  <a:srgbClr val="000099"/>
                </a:solidFill>
                <a:latin typeface="Times New Roman"/>
                <a:cs typeface="Times New Roman"/>
              </a:rPr>
              <a:t>hazards,</a:t>
            </a:r>
            <a:r>
              <a:rPr sz="1250" b="1" spc="-45" dirty="0">
                <a:solidFill>
                  <a:srgbClr val="000099"/>
                </a:solidFill>
                <a:latin typeface="Times New Roman"/>
                <a:cs typeface="Times New Roman"/>
              </a:rPr>
              <a:t> </a:t>
            </a:r>
            <a:r>
              <a:rPr sz="1250" b="1" dirty="0">
                <a:solidFill>
                  <a:srgbClr val="000099"/>
                </a:solidFill>
                <a:latin typeface="Times New Roman"/>
                <a:cs typeface="Times New Roman"/>
              </a:rPr>
              <a:t>defects,</a:t>
            </a:r>
            <a:r>
              <a:rPr sz="1250" b="1" spc="-35" dirty="0">
                <a:solidFill>
                  <a:srgbClr val="000099"/>
                </a:solidFill>
                <a:latin typeface="Times New Roman"/>
                <a:cs typeface="Times New Roman"/>
              </a:rPr>
              <a:t> </a:t>
            </a:r>
            <a:r>
              <a:rPr sz="1250" b="1" dirty="0">
                <a:solidFill>
                  <a:srgbClr val="000099"/>
                </a:solidFill>
                <a:latin typeface="Times New Roman"/>
                <a:cs typeface="Times New Roman"/>
              </a:rPr>
              <a:t>or</a:t>
            </a:r>
            <a:r>
              <a:rPr sz="1250" b="1" spc="-50" dirty="0">
                <a:solidFill>
                  <a:srgbClr val="000099"/>
                </a:solidFill>
                <a:latin typeface="Times New Roman"/>
                <a:cs typeface="Times New Roman"/>
              </a:rPr>
              <a:t> </a:t>
            </a:r>
            <a:r>
              <a:rPr sz="1250" b="1" dirty="0">
                <a:solidFill>
                  <a:srgbClr val="000099"/>
                </a:solidFill>
                <a:latin typeface="Times New Roman"/>
                <a:cs typeface="Times New Roman"/>
              </a:rPr>
              <a:t>the</a:t>
            </a:r>
            <a:r>
              <a:rPr sz="1250" b="1" spc="-35" dirty="0">
                <a:solidFill>
                  <a:srgbClr val="000099"/>
                </a:solidFill>
                <a:latin typeface="Times New Roman"/>
                <a:cs typeface="Times New Roman"/>
              </a:rPr>
              <a:t> </a:t>
            </a:r>
            <a:r>
              <a:rPr sz="1250" b="1" dirty="0">
                <a:solidFill>
                  <a:srgbClr val="000099"/>
                </a:solidFill>
                <a:latin typeface="Times New Roman"/>
                <a:cs typeface="Times New Roman"/>
              </a:rPr>
              <a:t>need</a:t>
            </a:r>
            <a:r>
              <a:rPr sz="1250" b="1" spc="-55" dirty="0">
                <a:solidFill>
                  <a:srgbClr val="000099"/>
                </a:solidFill>
                <a:latin typeface="Times New Roman"/>
                <a:cs typeface="Times New Roman"/>
              </a:rPr>
              <a:t> </a:t>
            </a:r>
            <a:r>
              <a:rPr sz="1250" b="1" dirty="0">
                <a:solidFill>
                  <a:srgbClr val="000099"/>
                </a:solidFill>
                <a:latin typeface="Times New Roman"/>
                <a:cs typeface="Times New Roman"/>
              </a:rPr>
              <a:t>for</a:t>
            </a:r>
            <a:r>
              <a:rPr sz="1250" b="1" spc="-40" dirty="0">
                <a:solidFill>
                  <a:srgbClr val="000099"/>
                </a:solidFill>
                <a:latin typeface="Times New Roman"/>
                <a:cs typeface="Times New Roman"/>
              </a:rPr>
              <a:t> </a:t>
            </a:r>
            <a:r>
              <a:rPr sz="1250" b="1" dirty="0">
                <a:solidFill>
                  <a:srgbClr val="000099"/>
                </a:solidFill>
                <a:latin typeface="Times New Roman"/>
                <a:cs typeface="Times New Roman"/>
              </a:rPr>
              <a:t>adjustment</a:t>
            </a:r>
            <a:r>
              <a:rPr sz="1250" b="1" spc="-15" dirty="0">
                <a:solidFill>
                  <a:srgbClr val="000099"/>
                </a:solidFill>
                <a:latin typeface="Times New Roman"/>
                <a:cs typeface="Times New Roman"/>
              </a:rPr>
              <a:t> </a:t>
            </a:r>
            <a:r>
              <a:rPr sz="1250" b="1" dirty="0">
                <a:solidFill>
                  <a:srgbClr val="000099"/>
                </a:solidFill>
                <a:latin typeface="Times New Roman"/>
                <a:cs typeface="Times New Roman"/>
              </a:rPr>
              <a:t>or</a:t>
            </a:r>
            <a:r>
              <a:rPr sz="1250" b="1" spc="-50" dirty="0">
                <a:solidFill>
                  <a:srgbClr val="000099"/>
                </a:solidFill>
                <a:latin typeface="Times New Roman"/>
                <a:cs typeface="Times New Roman"/>
              </a:rPr>
              <a:t> </a:t>
            </a:r>
            <a:r>
              <a:rPr sz="1250" b="1" spc="-10" dirty="0">
                <a:solidFill>
                  <a:srgbClr val="000099"/>
                </a:solidFill>
                <a:latin typeface="Times New Roman"/>
                <a:cs typeface="Times New Roman"/>
              </a:rPr>
              <a:t>repair,</a:t>
            </a:r>
            <a:r>
              <a:rPr sz="1250" b="1" spc="-55" dirty="0">
                <a:solidFill>
                  <a:srgbClr val="000099"/>
                </a:solidFill>
                <a:latin typeface="Times New Roman"/>
                <a:cs typeface="Times New Roman"/>
              </a:rPr>
              <a:t> </a:t>
            </a:r>
            <a:r>
              <a:rPr sz="1250" b="1" spc="-25" dirty="0">
                <a:solidFill>
                  <a:srgbClr val="000099"/>
                </a:solidFill>
                <a:latin typeface="Times New Roman"/>
                <a:cs typeface="Times New Roman"/>
              </a:rPr>
              <a:t>and </a:t>
            </a:r>
            <a:r>
              <a:rPr sz="1250" b="1" dirty="0">
                <a:solidFill>
                  <a:srgbClr val="000099"/>
                </a:solidFill>
                <a:latin typeface="Times New Roman"/>
                <a:cs typeface="Times New Roman"/>
              </a:rPr>
              <a:t>to</a:t>
            </a:r>
            <a:r>
              <a:rPr sz="1250" b="1" spc="-25" dirty="0">
                <a:solidFill>
                  <a:srgbClr val="000099"/>
                </a:solidFill>
                <a:latin typeface="Times New Roman"/>
                <a:cs typeface="Times New Roman"/>
              </a:rPr>
              <a:t> </a:t>
            </a:r>
            <a:r>
              <a:rPr sz="1250" b="1" dirty="0">
                <a:solidFill>
                  <a:srgbClr val="000099"/>
                </a:solidFill>
                <a:latin typeface="Times New Roman"/>
                <a:cs typeface="Times New Roman"/>
              </a:rPr>
              <a:t>ensure</a:t>
            </a:r>
            <a:r>
              <a:rPr sz="1250" b="1" spc="-25" dirty="0">
                <a:solidFill>
                  <a:srgbClr val="000099"/>
                </a:solidFill>
                <a:latin typeface="Times New Roman"/>
                <a:cs typeface="Times New Roman"/>
              </a:rPr>
              <a:t> </a:t>
            </a:r>
            <a:r>
              <a:rPr sz="1250" b="1" spc="-10" dirty="0">
                <a:solidFill>
                  <a:srgbClr val="000099"/>
                </a:solidFill>
                <a:latin typeface="Times New Roman"/>
                <a:cs typeface="Times New Roman"/>
              </a:rPr>
              <a:t>compliance </a:t>
            </a:r>
            <a:r>
              <a:rPr sz="1250" b="1" dirty="0">
                <a:solidFill>
                  <a:srgbClr val="000099"/>
                </a:solidFill>
                <a:latin typeface="Times New Roman"/>
                <a:cs typeface="Times New Roman"/>
              </a:rPr>
              <a:t>with</a:t>
            </a:r>
            <a:r>
              <a:rPr sz="1250" b="1" spc="-10" dirty="0">
                <a:solidFill>
                  <a:srgbClr val="000099"/>
                </a:solidFill>
                <a:latin typeface="Times New Roman"/>
                <a:cs typeface="Times New Roman"/>
              </a:rPr>
              <a:t> codes.</a:t>
            </a:r>
            <a:endParaRPr sz="1250" b="1" dirty="0">
              <a:latin typeface="Times New Roman"/>
              <a:cs typeface="Times New Roman"/>
            </a:endParaRPr>
          </a:p>
          <a:p>
            <a:pPr marL="12700" marR="2641600">
              <a:lnSpc>
                <a:spcPct val="100000"/>
              </a:lnSpc>
            </a:pPr>
            <a:r>
              <a:rPr sz="1250" b="1" dirty="0">
                <a:solidFill>
                  <a:srgbClr val="000099"/>
                </a:solidFill>
                <a:latin typeface="Times New Roman"/>
                <a:cs typeface="Times New Roman"/>
              </a:rPr>
              <a:t>Review</a:t>
            </a:r>
            <a:r>
              <a:rPr sz="1250" b="1" spc="-25" dirty="0">
                <a:solidFill>
                  <a:srgbClr val="000099"/>
                </a:solidFill>
                <a:latin typeface="Times New Roman"/>
                <a:cs typeface="Times New Roman"/>
              </a:rPr>
              <a:t> </a:t>
            </a:r>
            <a:r>
              <a:rPr sz="1250" b="1" dirty="0">
                <a:solidFill>
                  <a:srgbClr val="000099"/>
                </a:solidFill>
                <a:latin typeface="Times New Roman"/>
                <a:cs typeface="Times New Roman"/>
              </a:rPr>
              <a:t>Required</a:t>
            </a:r>
            <a:r>
              <a:rPr sz="1250" b="1" spc="-40" dirty="0">
                <a:solidFill>
                  <a:srgbClr val="000099"/>
                </a:solidFill>
                <a:latin typeface="Times New Roman"/>
                <a:cs typeface="Times New Roman"/>
              </a:rPr>
              <a:t> </a:t>
            </a:r>
            <a:r>
              <a:rPr sz="1250" b="1" dirty="0">
                <a:solidFill>
                  <a:srgbClr val="000099"/>
                </a:solidFill>
                <a:latin typeface="Times New Roman"/>
                <a:cs typeface="Times New Roman"/>
              </a:rPr>
              <a:t>-</a:t>
            </a:r>
            <a:r>
              <a:rPr sz="1250" b="1" spc="-45" dirty="0">
                <a:solidFill>
                  <a:srgbClr val="000099"/>
                </a:solidFill>
                <a:latin typeface="Times New Roman"/>
                <a:cs typeface="Times New Roman"/>
              </a:rPr>
              <a:t> </a:t>
            </a:r>
            <a:r>
              <a:rPr sz="1250" b="1" dirty="0">
                <a:solidFill>
                  <a:srgbClr val="000099"/>
                </a:solidFill>
                <a:latin typeface="Times New Roman"/>
                <a:cs typeface="Times New Roman"/>
              </a:rPr>
              <a:t>Connect</a:t>
            </a:r>
            <a:r>
              <a:rPr sz="1250" b="1" spc="-25" dirty="0">
                <a:solidFill>
                  <a:srgbClr val="000099"/>
                </a:solidFill>
                <a:latin typeface="Times New Roman"/>
                <a:cs typeface="Times New Roman"/>
              </a:rPr>
              <a:t> </a:t>
            </a:r>
            <a:r>
              <a:rPr sz="1250" b="1" dirty="0">
                <a:solidFill>
                  <a:srgbClr val="000099"/>
                </a:solidFill>
                <a:latin typeface="Times New Roman"/>
                <a:cs typeface="Times New Roman"/>
              </a:rPr>
              <a:t>wires</a:t>
            </a:r>
            <a:r>
              <a:rPr sz="1250" b="1" spc="-40" dirty="0">
                <a:solidFill>
                  <a:srgbClr val="000099"/>
                </a:solidFill>
                <a:latin typeface="Times New Roman"/>
                <a:cs typeface="Times New Roman"/>
              </a:rPr>
              <a:t> </a:t>
            </a:r>
            <a:r>
              <a:rPr sz="1250" b="1" dirty="0">
                <a:solidFill>
                  <a:srgbClr val="000099"/>
                </a:solidFill>
                <a:latin typeface="Times New Roman"/>
                <a:cs typeface="Times New Roman"/>
              </a:rPr>
              <a:t>to</a:t>
            </a:r>
            <a:r>
              <a:rPr sz="1250" b="1" spc="-25" dirty="0">
                <a:solidFill>
                  <a:srgbClr val="000099"/>
                </a:solidFill>
                <a:latin typeface="Times New Roman"/>
                <a:cs typeface="Times New Roman"/>
              </a:rPr>
              <a:t> </a:t>
            </a:r>
            <a:r>
              <a:rPr sz="1250" b="1" dirty="0">
                <a:solidFill>
                  <a:srgbClr val="000099"/>
                </a:solidFill>
                <a:latin typeface="Times New Roman"/>
                <a:cs typeface="Times New Roman"/>
              </a:rPr>
              <a:t>circuit</a:t>
            </a:r>
            <a:r>
              <a:rPr sz="1250" b="1" spc="-50" dirty="0">
                <a:solidFill>
                  <a:srgbClr val="000099"/>
                </a:solidFill>
                <a:latin typeface="Times New Roman"/>
                <a:cs typeface="Times New Roman"/>
              </a:rPr>
              <a:t> </a:t>
            </a:r>
            <a:r>
              <a:rPr sz="1250" b="1" dirty="0">
                <a:solidFill>
                  <a:srgbClr val="000099"/>
                </a:solidFill>
                <a:latin typeface="Times New Roman"/>
                <a:cs typeface="Times New Roman"/>
              </a:rPr>
              <a:t>breakers,</a:t>
            </a:r>
            <a:r>
              <a:rPr sz="1250" b="1" spc="-35" dirty="0">
                <a:solidFill>
                  <a:srgbClr val="000099"/>
                </a:solidFill>
                <a:latin typeface="Times New Roman"/>
                <a:cs typeface="Times New Roman"/>
              </a:rPr>
              <a:t> </a:t>
            </a:r>
            <a:r>
              <a:rPr sz="1250" b="1" spc="-10" dirty="0">
                <a:solidFill>
                  <a:srgbClr val="000099"/>
                </a:solidFill>
                <a:latin typeface="Times New Roman"/>
                <a:cs typeface="Times New Roman"/>
              </a:rPr>
              <a:t>transformers,</a:t>
            </a:r>
            <a:r>
              <a:rPr sz="1250" b="1" spc="-25" dirty="0">
                <a:solidFill>
                  <a:srgbClr val="000099"/>
                </a:solidFill>
                <a:latin typeface="Times New Roman"/>
                <a:cs typeface="Times New Roman"/>
              </a:rPr>
              <a:t> </a:t>
            </a:r>
            <a:r>
              <a:rPr sz="1250" b="1" dirty="0">
                <a:solidFill>
                  <a:srgbClr val="000099"/>
                </a:solidFill>
                <a:latin typeface="Times New Roman"/>
                <a:cs typeface="Times New Roman"/>
              </a:rPr>
              <a:t>or</a:t>
            </a:r>
            <a:r>
              <a:rPr sz="1250" b="1" spc="-45" dirty="0">
                <a:solidFill>
                  <a:srgbClr val="000099"/>
                </a:solidFill>
                <a:latin typeface="Times New Roman"/>
                <a:cs typeface="Times New Roman"/>
              </a:rPr>
              <a:t> </a:t>
            </a:r>
            <a:r>
              <a:rPr sz="1250" b="1" dirty="0">
                <a:solidFill>
                  <a:srgbClr val="000099"/>
                </a:solidFill>
                <a:latin typeface="Times New Roman"/>
                <a:cs typeface="Times New Roman"/>
              </a:rPr>
              <a:t>other</a:t>
            </a:r>
            <a:r>
              <a:rPr sz="1250" b="1" spc="-35" dirty="0">
                <a:solidFill>
                  <a:srgbClr val="000099"/>
                </a:solidFill>
                <a:latin typeface="Times New Roman"/>
                <a:cs typeface="Times New Roman"/>
              </a:rPr>
              <a:t> </a:t>
            </a:r>
            <a:r>
              <a:rPr sz="1250" b="1" spc="-10" dirty="0">
                <a:solidFill>
                  <a:srgbClr val="000099"/>
                </a:solidFill>
                <a:latin typeface="Times New Roman"/>
                <a:cs typeface="Times New Roman"/>
              </a:rPr>
              <a:t>components. </a:t>
            </a:r>
            <a:r>
              <a:rPr sz="1250" b="1" dirty="0">
                <a:solidFill>
                  <a:srgbClr val="000099"/>
                </a:solidFill>
                <a:latin typeface="Times New Roman"/>
                <a:cs typeface="Times New Roman"/>
              </a:rPr>
              <a:t>Approved</a:t>
            </a:r>
            <a:r>
              <a:rPr sz="1250" b="1" spc="-45" dirty="0">
                <a:solidFill>
                  <a:srgbClr val="000099"/>
                </a:solidFill>
                <a:latin typeface="Times New Roman"/>
                <a:cs typeface="Times New Roman"/>
              </a:rPr>
              <a:t> </a:t>
            </a:r>
            <a:r>
              <a:rPr sz="1250" b="1" dirty="0">
                <a:solidFill>
                  <a:srgbClr val="000099"/>
                </a:solidFill>
                <a:latin typeface="Times New Roman"/>
                <a:cs typeface="Times New Roman"/>
              </a:rPr>
              <a:t>-</a:t>
            </a:r>
            <a:r>
              <a:rPr sz="1250" b="1" spc="-45" dirty="0">
                <a:solidFill>
                  <a:srgbClr val="000099"/>
                </a:solidFill>
                <a:latin typeface="Times New Roman"/>
                <a:cs typeface="Times New Roman"/>
              </a:rPr>
              <a:t> </a:t>
            </a:r>
            <a:r>
              <a:rPr sz="1250" b="1" dirty="0">
                <a:solidFill>
                  <a:srgbClr val="000099"/>
                </a:solidFill>
                <a:latin typeface="Times New Roman"/>
                <a:cs typeface="Times New Roman"/>
              </a:rPr>
              <a:t>Repair</a:t>
            </a:r>
            <a:r>
              <a:rPr sz="1250" b="1" spc="-40" dirty="0">
                <a:solidFill>
                  <a:srgbClr val="000099"/>
                </a:solidFill>
                <a:latin typeface="Times New Roman"/>
                <a:cs typeface="Times New Roman"/>
              </a:rPr>
              <a:t> </a:t>
            </a:r>
            <a:r>
              <a:rPr sz="1250" b="1" dirty="0">
                <a:solidFill>
                  <a:srgbClr val="000099"/>
                </a:solidFill>
                <a:latin typeface="Times New Roman"/>
                <a:cs typeface="Times New Roman"/>
              </a:rPr>
              <a:t>or</a:t>
            </a:r>
            <a:r>
              <a:rPr sz="1250" b="1" spc="-35" dirty="0">
                <a:solidFill>
                  <a:srgbClr val="000099"/>
                </a:solidFill>
                <a:latin typeface="Times New Roman"/>
                <a:cs typeface="Times New Roman"/>
              </a:rPr>
              <a:t> </a:t>
            </a:r>
            <a:r>
              <a:rPr sz="1250" b="1" dirty="0">
                <a:solidFill>
                  <a:srgbClr val="000099"/>
                </a:solidFill>
                <a:latin typeface="Times New Roman"/>
                <a:cs typeface="Times New Roman"/>
              </a:rPr>
              <a:t>replace</a:t>
            </a:r>
            <a:r>
              <a:rPr sz="1250" b="1" spc="-55" dirty="0">
                <a:solidFill>
                  <a:srgbClr val="000099"/>
                </a:solidFill>
                <a:latin typeface="Times New Roman"/>
                <a:cs typeface="Times New Roman"/>
              </a:rPr>
              <a:t> </a:t>
            </a:r>
            <a:r>
              <a:rPr sz="1250" b="1" dirty="0">
                <a:solidFill>
                  <a:srgbClr val="000099"/>
                </a:solidFill>
                <a:latin typeface="Times New Roman"/>
                <a:cs typeface="Times New Roman"/>
              </a:rPr>
              <a:t>wiring,</a:t>
            </a:r>
            <a:r>
              <a:rPr sz="1250" b="1" spc="-40" dirty="0">
                <a:solidFill>
                  <a:srgbClr val="000099"/>
                </a:solidFill>
                <a:latin typeface="Times New Roman"/>
                <a:cs typeface="Times New Roman"/>
              </a:rPr>
              <a:t> </a:t>
            </a:r>
            <a:r>
              <a:rPr sz="1250" b="1" dirty="0">
                <a:solidFill>
                  <a:srgbClr val="000099"/>
                </a:solidFill>
                <a:latin typeface="Times New Roman"/>
                <a:cs typeface="Times New Roman"/>
              </a:rPr>
              <a:t>equipment,</a:t>
            </a:r>
            <a:r>
              <a:rPr sz="1250" b="1" spc="-30" dirty="0">
                <a:solidFill>
                  <a:srgbClr val="000099"/>
                </a:solidFill>
                <a:latin typeface="Times New Roman"/>
                <a:cs typeface="Times New Roman"/>
              </a:rPr>
              <a:t> </a:t>
            </a:r>
            <a:r>
              <a:rPr sz="1250" b="1" dirty="0">
                <a:solidFill>
                  <a:srgbClr val="000099"/>
                </a:solidFill>
                <a:latin typeface="Times New Roman"/>
                <a:cs typeface="Times New Roman"/>
              </a:rPr>
              <a:t>or</a:t>
            </a:r>
            <a:r>
              <a:rPr sz="1250" b="1" spc="-40" dirty="0">
                <a:solidFill>
                  <a:srgbClr val="000099"/>
                </a:solidFill>
                <a:latin typeface="Times New Roman"/>
                <a:cs typeface="Times New Roman"/>
              </a:rPr>
              <a:t> </a:t>
            </a:r>
            <a:r>
              <a:rPr sz="1250" b="1" dirty="0">
                <a:solidFill>
                  <a:srgbClr val="000099"/>
                </a:solidFill>
                <a:latin typeface="Times New Roman"/>
                <a:cs typeface="Times New Roman"/>
              </a:rPr>
              <a:t>fixtures,</a:t>
            </a:r>
            <a:r>
              <a:rPr sz="1250" b="1" spc="-25" dirty="0">
                <a:solidFill>
                  <a:srgbClr val="000099"/>
                </a:solidFill>
                <a:latin typeface="Times New Roman"/>
                <a:cs typeface="Times New Roman"/>
              </a:rPr>
              <a:t> </a:t>
            </a:r>
            <a:r>
              <a:rPr sz="1250" b="1" dirty="0">
                <a:solidFill>
                  <a:srgbClr val="000099"/>
                </a:solidFill>
                <a:latin typeface="Times New Roman"/>
                <a:cs typeface="Times New Roman"/>
              </a:rPr>
              <a:t>using</a:t>
            </a:r>
            <a:r>
              <a:rPr sz="1250" b="1" spc="-30" dirty="0">
                <a:solidFill>
                  <a:srgbClr val="000099"/>
                </a:solidFill>
                <a:latin typeface="Times New Roman"/>
                <a:cs typeface="Times New Roman"/>
              </a:rPr>
              <a:t> </a:t>
            </a:r>
            <a:r>
              <a:rPr sz="1250" b="1" dirty="0">
                <a:solidFill>
                  <a:srgbClr val="000099"/>
                </a:solidFill>
                <a:latin typeface="Times New Roman"/>
                <a:cs typeface="Times New Roman"/>
              </a:rPr>
              <a:t>hand</a:t>
            </a:r>
            <a:r>
              <a:rPr sz="1250" b="1" spc="-45" dirty="0">
                <a:solidFill>
                  <a:srgbClr val="000099"/>
                </a:solidFill>
                <a:latin typeface="Times New Roman"/>
                <a:cs typeface="Times New Roman"/>
              </a:rPr>
              <a:t> </a:t>
            </a:r>
            <a:r>
              <a:rPr sz="1250" b="1" dirty="0">
                <a:solidFill>
                  <a:srgbClr val="000099"/>
                </a:solidFill>
                <a:latin typeface="Times New Roman"/>
                <a:cs typeface="Times New Roman"/>
              </a:rPr>
              <a:t>tools</a:t>
            </a:r>
            <a:r>
              <a:rPr sz="1250" b="1" spc="-30" dirty="0">
                <a:solidFill>
                  <a:srgbClr val="000099"/>
                </a:solidFill>
                <a:latin typeface="Times New Roman"/>
                <a:cs typeface="Times New Roman"/>
              </a:rPr>
              <a:t> </a:t>
            </a:r>
            <a:r>
              <a:rPr sz="1250" b="1" dirty="0">
                <a:solidFill>
                  <a:srgbClr val="000099"/>
                </a:solidFill>
                <a:latin typeface="Times New Roman"/>
                <a:cs typeface="Times New Roman"/>
              </a:rPr>
              <a:t>or</a:t>
            </a:r>
            <a:r>
              <a:rPr sz="1250" b="1" spc="-40" dirty="0">
                <a:solidFill>
                  <a:srgbClr val="000099"/>
                </a:solidFill>
                <a:latin typeface="Times New Roman"/>
                <a:cs typeface="Times New Roman"/>
              </a:rPr>
              <a:t> </a:t>
            </a:r>
            <a:r>
              <a:rPr sz="1250" b="1" dirty="0">
                <a:solidFill>
                  <a:srgbClr val="000099"/>
                </a:solidFill>
                <a:latin typeface="Times New Roman"/>
                <a:cs typeface="Times New Roman"/>
              </a:rPr>
              <a:t>power</a:t>
            </a:r>
            <a:r>
              <a:rPr sz="1250" b="1" spc="-45" dirty="0">
                <a:solidFill>
                  <a:srgbClr val="000099"/>
                </a:solidFill>
                <a:latin typeface="Times New Roman"/>
                <a:cs typeface="Times New Roman"/>
              </a:rPr>
              <a:t> </a:t>
            </a:r>
            <a:r>
              <a:rPr sz="1250" b="1" spc="-10" dirty="0">
                <a:solidFill>
                  <a:srgbClr val="000099"/>
                </a:solidFill>
                <a:latin typeface="Times New Roman"/>
                <a:cs typeface="Times New Roman"/>
              </a:rPr>
              <a:t>tools. </a:t>
            </a:r>
            <a:r>
              <a:rPr sz="1250" b="1" dirty="0">
                <a:solidFill>
                  <a:srgbClr val="000099"/>
                </a:solidFill>
                <a:latin typeface="Times New Roman"/>
                <a:cs typeface="Times New Roman"/>
              </a:rPr>
              <a:t>Approved</a:t>
            </a:r>
            <a:r>
              <a:rPr sz="1250" b="1" spc="-40" dirty="0">
                <a:solidFill>
                  <a:srgbClr val="000099"/>
                </a:solidFill>
                <a:latin typeface="Times New Roman"/>
                <a:cs typeface="Times New Roman"/>
              </a:rPr>
              <a:t> </a:t>
            </a:r>
            <a:r>
              <a:rPr sz="1250" b="1" dirty="0">
                <a:solidFill>
                  <a:srgbClr val="000099"/>
                </a:solidFill>
                <a:latin typeface="Times New Roman"/>
                <a:cs typeface="Times New Roman"/>
              </a:rPr>
              <a:t>-</a:t>
            </a:r>
            <a:r>
              <a:rPr sz="1250" b="1" spc="-35" dirty="0">
                <a:solidFill>
                  <a:srgbClr val="000099"/>
                </a:solidFill>
                <a:latin typeface="Times New Roman"/>
                <a:cs typeface="Times New Roman"/>
              </a:rPr>
              <a:t> </a:t>
            </a:r>
            <a:r>
              <a:rPr sz="1250" b="1" dirty="0">
                <a:solidFill>
                  <a:srgbClr val="000099"/>
                </a:solidFill>
                <a:latin typeface="Times New Roman"/>
                <a:cs typeface="Times New Roman"/>
              </a:rPr>
              <a:t>Fasten</a:t>
            </a:r>
            <a:r>
              <a:rPr sz="1250" b="1" spc="-25" dirty="0">
                <a:solidFill>
                  <a:srgbClr val="000099"/>
                </a:solidFill>
                <a:latin typeface="Times New Roman"/>
                <a:cs typeface="Times New Roman"/>
              </a:rPr>
              <a:t> </a:t>
            </a:r>
            <a:r>
              <a:rPr sz="1250" b="1" dirty="0">
                <a:solidFill>
                  <a:srgbClr val="000099"/>
                </a:solidFill>
                <a:latin typeface="Times New Roman"/>
                <a:cs typeface="Times New Roman"/>
              </a:rPr>
              <a:t>small</a:t>
            </a:r>
            <a:r>
              <a:rPr sz="1250" b="1" spc="-5" dirty="0">
                <a:solidFill>
                  <a:srgbClr val="000099"/>
                </a:solidFill>
                <a:latin typeface="Times New Roman"/>
                <a:cs typeface="Times New Roman"/>
              </a:rPr>
              <a:t> </a:t>
            </a:r>
            <a:r>
              <a:rPr sz="1250" b="1" dirty="0">
                <a:solidFill>
                  <a:srgbClr val="000099"/>
                </a:solidFill>
                <a:latin typeface="Times New Roman"/>
                <a:cs typeface="Times New Roman"/>
              </a:rPr>
              <a:t>metal</a:t>
            </a:r>
            <a:r>
              <a:rPr sz="1250" b="1" spc="-25" dirty="0">
                <a:solidFill>
                  <a:srgbClr val="000099"/>
                </a:solidFill>
                <a:latin typeface="Times New Roman"/>
                <a:cs typeface="Times New Roman"/>
              </a:rPr>
              <a:t> </a:t>
            </a:r>
            <a:r>
              <a:rPr sz="1250" b="1" dirty="0">
                <a:solidFill>
                  <a:srgbClr val="000099"/>
                </a:solidFill>
                <a:latin typeface="Times New Roman"/>
                <a:cs typeface="Times New Roman"/>
              </a:rPr>
              <a:t>or</a:t>
            </a:r>
            <a:r>
              <a:rPr sz="1250" b="1" spc="-30" dirty="0">
                <a:solidFill>
                  <a:srgbClr val="000099"/>
                </a:solidFill>
                <a:latin typeface="Times New Roman"/>
                <a:cs typeface="Times New Roman"/>
              </a:rPr>
              <a:t> </a:t>
            </a:r>
            <a:r>
              <a:rPr sz="1250" b="1" dirty="0">
                <a:solidFill>
                  <a:srgbClr val="000099"/>
                </a:solidFill>
                <a:latin typeface="Times New Roman"/>
                <a:cs typeface="Times New Roman"/>
              </a:rPr>
              <a:t>plastic</a:t>
            </a:r>
            <a:r>
              <a:rPr sz="1250" b="1" spc="-20" dirty="0">
                <a:solidFill>
                  <a:srgbClr val="000099"/>
                </a:solidFill>
                <a:latin typeface="Times New Roman"/>
                <a:cs typeface="Times New Roman"/>
              </a:rPr>
              <a:t> </a:t>
            </a:r>
            <a:r>
              <a:rPr sz="1250" b="1" dirty="0">
                <a:solidFill>
                  <a:srgbClr val="000099"/>
                </a:solidFill>
                <a:latin typeface="Times New Roman"/>
                <a:cs typeface="Times New Roman"/>
              </a:rPr>
              <a:t>boxes</a:t>
            </a:r>
            <a:r>
              <a:rPr sz="1250" b="1" spc="-25" dirty="0">
                <a:solidFill>
                  <a:srgbClr val="000099"/>
                </a:solidFill>
                <a:latin typeface="Times New Roman"/>
                <a:cs typeface="Times New Roman"/>
              </a:rPr>
              <a:t> </a:t>
            </a:r>
            <a:r>
              <a:rPr sz="1250" b="1" dirty="0">
                <a:solidFill>
                  <a:srgbClr val="000099"/>
                </a:solidFill>
                <a:latin typeface="Times New Roman"/>
                <a:cs typeface="Times New Roman"/>
              </a:rPr>
              <a:t>to</a:t>
            </a:r>
            <a:r>
              <a:rPr sz="1250" b="1" spc="-35" dirty="0">
                <a:solidFill>
                  <a:srgbClr val="000099"/>
                </a:solidFill>
                <a:latin typeface="Times New Roman"/>
                <a:cs typeface="Times New Roman"/>
              </a:rPr>
              <a:t> </a:t>
            </a:r>
            <a:r>
              <a:rPr sz="1250" b="1" dirty="0">
                <a:solidFill>
                  <a:srgbClr val="000099"/>
                </a:solidFill>
                <a:latin typeface="Times New Roman"/>
                <a:cs typeface="Times New Roman"/>
              </a:rPr>
              <a:t>walls</a:t>
            </a:r>
            <a:r>
              <a:rPr sz="1250" b="1" spc="-30" dirty="0">
                <a:solidFill>
                  <a:srgbClr val="000099"/>
                </a:solidFill>
                <a:latin typeface="Times New Roman"/>
                <a:cs typeface="Times New Roman"/>
              </a:rPr>
              <a:t> </a:t>
            </a:r>
            <a:r>
              <a:rPr sz="1250" b="1" dirty="0">
                <a:solidFill>
                  <a:srgbClr val="000099"/>
                </a:solidFill>
                <a:latin typeface="Times New Roman"/>
                <a:cs typeface="Times New Roman"/>
              </a:rPr>
              <a:t>to</a:t>
            </a:r>
            <a:r>
              <a:rPr sz="1250" b="1" spc="-35" dirty="0">
                <a:solidFill>
                  <a:srgbClr val="000099"/>
                </a:solidFill>
                <a:latin typeface="Times New Roman"/>
                <a:cs typeface="Times New Roman"/>
              </a:rPr>
              <a:t> </a:t>
            </a:r>
            <a:r>
              <a:rPr sz="1250" b="1" dirty="0">
                <a:solidFill>
                  <a:srgbClr val="000099"/>
                </a:solidFill>
                <a:latin typeface="Times New Roman"/>
                <a:cs typeface="Times New Roman"/>
              </a:rPr>
              <a:t>house</a:t>
            </a:r>
            <a:r>
              <a:rPr sz="1250" b="1" spc="-20" dirty="0">
                <a:solidFill>
                  <a:srgbClr val="000099"/>
                </a:solidFill>
                <a:latin typeface="Times New Roman"/>
                <a:cs typeface="Times New Roman"/>
              </a:rPr>
              <a:t> </a:t>
            </a:r>
            <a:r>
              <a:rPr sz="1250" b="1" spc="-10" dirty="0">
                <a:solidFill>
                  <a:srgbClr val="000099"/>
                </a:solidFill>
                <a:latin typeface="Times New Roman"/>
                <a:cs typeface="Times New Roman"/>
              </a:rPr>
              <a:t>electrical</a:t>
            </a:r>
            <a:r>
              <a:rPr sz="1250" b="1" spc="-45" dirty="0">
                <a:solidFill>
                  <a:srgbClr val="000099"/>
                </a:solidFill>
                <a:latin typeface="Times New Roman"/>
                <a:cs typeface="Times New Roman"/>
              </a:rPr>
              <a:t> </a:t>
            </a:r>
            <a:r>
              <a:rPr sz="1250" b="1" dirty="0">
                <a:solidFill>
                  <a:srgbClr val="000099"/>
                </a:solidFill>
                <a:latin typeface="Times New Roman"/>
                <a:cs typeface="Times New Roman"/>
              </a:rPr>
              <a:t>switches</a:t>
            </a:r>
            <a:r>
              <a:rPr sz="1250" b="1" spc="-25" dirty="0">
                <a:solidFill>
                  <a:srgbClr val="000099"/>
                </a:solidFill>
                <a:latin typeface="Times New Roman"/>
                <a:cs typeface="Times New Roman"/>
              </a:rPr>
              <a:t> </a:t>
            </a:r>
            <a:r>
              <a:rPr sz="1250" b="1" dirty="0">
                <a:solidFill>
                  <a:srgbClr val="000099"/>
                </a:solidFill>
                <a:latin typeface="Times New Roman"/>
                <a:cs typeface="Times New Roman"/>
              </a:rPr>
              <a:t>or</a:t>
            </a:r>
            <a:r>
              <a:rPr sz="1250" b="1" spc="-30" dirty="0">
                <a:solidFill>
                  <a:srgbClr val="000099"/>
                </a:solidFill>
                <a:latin typeface="Times New Roman"/>
                <a:cs typeface="Times New Roman"/>
              </a:rPr>
              <a:t> </a:t>
            </a:r>
            <a:r>
              <a:rPr sz="1250" b="1" spc="-10" dirty="0">
                <a:solidFill>
                  <a:srgbClr val="000099"/>
                </a:solidFill>
                <a:latin typeface="Times New Roman"/>
                <a:cs typeface="Times New Roman"/>
              </a:rPr>
              <a:t>outlets.</a:t>
            </a:r>
            <a:endParaRPr sz="1250" b="1" dirty="0">
              <a:latin typeface="Times New Roman"/>
              <a:cs typeface="Times New Roman"/>
            </a:endParaRPr>
          </a:p>
          <a:p>
            <a:pPr marL="12700">
              <a:lnSpc>
                <a:spcPct val="100000"/>
              </a:lnSpc>
            </a:pPr>
            <a:r>
              <a:rPr sz="1250" b="1" dirty="0">
                <a:solidFill>
                  <a:srgbClr val="000099"/>
                </a:solidFill>
                <a:latin typeface="Times New Roman"/>
                <a:cs typeface="Times New Roman"/>
              </a:rPr>
              <a:t>Approved</a:t>
            </a:r>
            <a:r>
              <a:rPr sz="1250" b="1" spc="-45" dirty="0">
                <a:solidFill>
                  <a:srgbClr val="000099"/>
                </a:solidFill>
                <a:latin typeface="Times New Roman"/>
                <a:cs typeface="Times New Roman"/>
              </a:rPr>
              <a:t> </a:t>
            </a:r>
            <a:r>
              <a:rPr sz="1250" b="1" dirty="0">
                <a:solidFill>
                  <a:srgbClr val="000099"/>
                </a:solidFill>
                <a:latin typeface="Times New Roman"/>
                <a:cs typeface="Times New Roman"/>
              </a:rPr>
              <a:t>-</a:t>
            </a:r>
            <a:r>
              <a:rPr sz="1250" b="1" spc="-50" dirty="0">
                <a:solidFill>
                  <a:srgbClr val="000099"/>
                </a:solidFill>
                <a:latin typeface="Times New Roman"/>
                <a:cs typeface="Times New Roman"/>
              </a:rPr>
              <a:t> </a:t>
            </a:r>
            <a:r>
              <a:rPr sz="1250" b="1" dirty="0">
                <a:solidFill>
                  <a:srgbClr val="000099"/>
                </a:solidFill>
                <a:latin typeface="Times New Roman"/>
                <a:cs typeface="Times New Roman"/>
              </a:rPr>
              <a:t>Perform</a:t>
            </a:r>
            <a:r>
              <a:rPr sz="1250" b="1" spc="-40" dirty="0">
                <a:solidFill>
                  <a:srgbClr val="000099"/>
                </a:solidFill>
                <a:latin typeface="Times New Roman"/>
                <a:cs typeface="Times New Roman"/>
              </a:rPr>
              <a:t> </a:t>
            </a:r>
            <a:r>
              <a:rPr sz="1250" b="1" dirty="0">
                <a:solidFill>
                  <a:srgbClr val="000099"/>
                </a:solidFill>
                <a:latin typeface="Times New Roman"/>
                <a:cs typeface="Times New Roman"/>
              </a:rPr>
              <a:t>physically</a:t>
            </a:r>
            <a:r>
              <a:rPr sz="1250" b="1" spc="-20" dirty="0">
                <a:solidFill>
                  <a:srgbClr val="000099"/>
                </a:solidFill>
                <a:latin typeface="Times New Roman"/>
                <a:cs typeface="Times New Roman"/>
              </a:rPr>
              <a:t> </a:t>
            </a:r>
            <a:r>
              <a:rPr sz="1250" b="1" dirty="0">
                <a:solidFill>
                  <a:srgbClr val="000099"/>
                </a:solidFill>
                <a:latin typeface="Times New Roman"/>
                <a:cs typeface="Times New Roman"/>
              </a:rPr>
              <a:t>demanding</a:t>
            </a:r>
            <a:r>
              <a:rPr sz="1250" b="1" spc="-30" dirty="0">
                <a:solidFill>
                  <a:srgbClr val="000099"/>
                </a:solidFill>
                <a:latin typeface="Times New Roman"/>
                <a:cs typeface="Times New Roman"/>
              </a:rPr>
              <a:t> </a:t>
            </a:r>
            <a:r>
              <a:rPr sz="1250" b="1" dirty="0">
                <a:solidFill>
                  <a:srgbClr val="000099"/>
                </a:solidFill>
                <a:latin typeface="Times New Roman"/>
                <a:cs typeface="Times New Roman"/>
              </a:rPr>
              <a:t>tasks,</a:t>
            </a:r>
            <a:r>
              <a:rPr sz="1250" b="1" spc="-25" dirty="0">
                <a:solidFill>
                  <a:srgbClr val="000099"/>
                </a:solidFill>
                <a:latin typeface="Times New Roman"/>
                <a:cs typeface="Times New Roman"/>
              </a:rPr>
              <a:t> </a:t>
            </a:r>
            <a:r>
              <a:rPr sz="1250" b="1" dirty="0">
                <a:solidFill>
                  <a:srgbClr val="000099"/>
                </a:solidFill>
                <a:latin typeface="Times New Roman"/>
                <a:cs typeface="Times New Roman"/>
              </a:rPr>
              <a:t>such</a:t>
            </a:r>
            <a:r>
              <a:rPr sz="1250" b="1" spc="-30" dirty="0">
                <a:solidFill>
                  <a:srgbClr val="000099"/>
                </a:solidFill>
                <a:latin typeface="Times New Roman"/>
                <a:cs typeface="Times New Roman"/>
              </a:rPr>
              <a:t> </a:t>
            </a:r>
            <a:r>
              <a:rPr sz="1250" b="1" dirty="0">
                <a:solidFill>
                  <a:srgbClr val="000099"/>
                </a:solidFill>
                <a:latin typeface="Times New Roman"/>
                <a:cs typeface="Times New Roman"/>
              </a:rPr>
              <a:t>as</a:t>
            </a:r>
            <a:r>
              <a:rPr sz="1250" b="1" spc="-50" dirty="0">
                <a:solidFill>
                  <a:srgbClr val="000099"/>
                </a:solidFill>
                <a:latin typeface="Times New Roman"/>
                <a:cs typeface="Times New Roman"/>
              </a:rPr>
              <a:t> </a:t>
            </a:r>
            <a:r>
              <a:rPr sz="1250" b="1" dirty="0">
                <a:solidFill>
                  <a:srgbClr val="000099"/>
                </a:solidFill>
                <a:latin typeface="Times New Roman"/>
                <a:cs typeface="Times New Roman"/>
              </a:rPr>
              <a:t>digging</a:t>
            </a:r>
            <a:r>
              <a:rPr sz="1250" b="1" spc="-30" dirty="0">
                <a:solidFill>
                  <a:srgbClr val="000099"/>
                </a:solidFill>
                <a:latin typeface="Times New Roman"/>
                <a:cs typeface="Times New Roman"/>
              </a:rPr>
              <a:t> </a:t>
            </a:r>
            <a:r>
              <a:rPr sz="1250" b="1" dirty="0">
                <a:solidFill>
                  <a:srgbClr val="000099"/>
                </a:solidFill>
                <a:latin typeface="Times New Roman"/>
                <a:cs typeface="Times New Roman"/>
              </a:rPr>
              <a:t>trenches</a:t>
            </a:r>
            <a:r>
              <a:rPr sz="1250" b="1" spc="-50" dirty="0">
                <a:solidFill>
                  <a:srgbClr val="000099"/>
                </a:solidFill>
                <a:latin typeface="Times New Roman"/>
                <a:cs typeface="Times New Roman"/>
              </a:rPr>
              <a:t> </a:t>
            </a:r>
            <a:r>
              <a:rPr sz="1250" b="1" dirty="0">
                <a:solidFill>
                  <a:srgbClr val="000099"/>
                </a:solidFill>
                <a:latin typeface="Times New Roman"/>
                <a:cs typeface="Times New Roman"/>
              </a:rPr>
              <a:t>to</a:t>
            </a:r>
            <a:r>
              <a:rPr sz="1250" b="1" spc="-40" dirty="0">
                <a:solidFill>
                  <a:srgbClr val="000099"/>
                </a:solidFill>
                <a:latin typeface="Times New Roman"/>
                <a:cs typeface="Times New Roman"/>
              </a:rPr>
              <a:t> </a:t>
            </a:r>
            <a:r>
              <a:rPr sz="1250" b="1" dirty="0">
                <a:solidFill>
                  <a:srgbClr val="000099"/>
                </a:solidFill>
                <a:latin typeface="Times New Roman"/>
                <a:cs typeface="Times New Roman"/>
              </a:rPr>
              <a:t>lay</a:t>
            </a:r>
            <a:r>
              <a:rPr sz="1250" b="1" spc="-40" dirty="0">
                <a:solidFill>
                  <a:srgbClr val="000099"/>
                </a:solidFill>
                <a:latin typeface="Times New Roman"/>
                <a:cs typeface="Times New Roman"/>
              </a:rPr>
              <a:t> </a:t>
            </a:r>
            <a:r>
              <a:rPr sz="1250" b="1" dirty="0">
                <a:solidFill>
                  <a:srgbClr val="000099"/>
                </a:solidFill>
                <a:latin typeface="Times New Roman"/>
                <a:cs typeface="Times New Roman"/>
              </a:rPr>
              <a:t>conduit</a:t>
            </a:r>
            <a:r>
              <a:rPr sz="1250" b="1" spc="-35" dirty="0">
                <a:solidFill>
                  <a:srgbClr val="000099"/>
                </a:solidFill>
                <a:latin typeface="Times New Roman"/>
                <a:cs typeface="Times New Roman"/>
              </a:rPr>
              <a:t> </a:t>
            </a:r>
            <a:r>
              <a:rPr sz="1250" b="1" dirty="0">
                <a:solidFill>
                  <a:srgbClr val="000099"/>
                </a:solidFill>
                <a:latin typeface="Times New Roman"/>
                <a:cs typeface="Times New Roman"/>
              </a:rPr>
              <a:t>or</a:t>
            </a:r>
            <a:r>
              <a:rPr sz="1250" b="1" spc="-45" dirty="0">
                <a:solidFill>
                  <a:srgbClr val="000099"/>
                </a:solidFill>
                <a:latin typeface="Times New Roman"/>
                <a:cs typeface="Times New Roman"/>
              </a:rPr>
              <a:t> </a:t>
            </a:r>
            <a:r>
              <a:rPr sz="1250" b="1" dirty="0">
                <a:solidFill>
                  <a:srgbClr val="000099"/>
                </a:solidFill>
                <a:latin typeface="Times New Roman"/>
                <a:cs typeface="Times New Roman"/>
              </a:rPr>
              <a:t>moving</a:t>
            </a:r>
            <a:r>
              <a:rPr sz="1250" b="1" spc="-25" dirty="0">
                <a:solidFill>
                  <a:srgbClr val="000099"/>
                </a:solidFill>
                <a:latin typeface="Times New Roman"/>
                <a:cs typeface="Times New Roman"/>
              </a:rPr>
              <a:t> </a:t>
            </a:r>
            <a:r>
              <a:rPr sz="1250" b="1" dirty="0">
                <a:solidFill>
                  <a:srgbClr val="000099"/>
                </a:solidFill>
                <a:latin typeface="Times New Roman"/>
                <a:cs typeface="Times New Roman"/>
              </a:rPr>
              <a:t>or</a:t>
            </a:r>
            <a:r>
              <a:rPr sz="1250" b="1" spc="-45" dirty="0">
                <a:solidFill>
                  <a:srgbClr val="000099"/>
                </a:solidFill>
                <a:latin typeface="Times New Roman"/>
                <a:cs typeface="Times New Roman"/>
              </a:rPr>
              <a:t> </a:t>
            </a:r>
            <a:r>
              <a:rPr sz="1250" b="1" dirty="0">
                <a:solidFill>
                  <a:srgbClr val="000099"/>
                </a:solidFill>
                <a:latin typeface="Times New Roman"/>
                <a:cs typeface="Times New Roman"/>
              </a:rPr>
              <a:t>lifting</a:t>
            </a:r>
            <a:r>
              <a:rPr sz="1250" b="1" spc="-25" dirty="0">
                <a:solidFill>
                  <a:srgbClr val="000099"/>
                </a:solidFill>
                <a:latin typeface="Times New Roman"/>
                <a:cs typeface="Times New Roman"/>
              </a:rPr>
              <a:t> </a:t>
            </a:r>
            <a:r>
              <a:rPr sz="1250" b="1" dirty="0">
                <a:solidFill>
                  <a:srgbClr val="000099"/>
                </a:solidFill>
                <a:latin typeface="Times New Roman"/>
                <a:cs typeface="Times New Roman"/>
              </a:rPr>
              <a:t>heavy</a:t>
            </a:r>
            <a:r>
              <a:rPr sz="1250" b="1" spc="-45" dirty="0">
                <a:solidFill>
                  <a:srgbClr val="000099"/>
                </a:solidFill>
                <a:latin typeface="Times New Roman"/>
                <a:cs typeface="Times New Roman"/>
              </a:rPr>
              <a:t> </a:t>
            </a:r>
            <a:r>
              <a:rPr sz="1250" b="1" spc="-10" dirty="0">
                <a:solidFill>
                  <a:srgbClr val="000099"/>
                </a:solidFill>
                <a:latin typeface="Times New Roman"/>
                <a:cs typeface="Times New Roman"/>
              </a:rPr>
              <a:t>objects.</a:t>
            </a:r>
            <a:endParaRPr sz="1250" b="1" dirty="0">
              <a:latin typeface="Times New Roman"/>
              <a:cs typeface="Times New Roman"/>
            </a:endParaRPr>
          </a:p>
          <a:p>
            <a:pPr>
              <a:lnSpc>
                <a:spcPct val="100000"/>
              </a:lnSpc>
              <a:spcBef>
                <a:spcPts val="5"/>
              </a:spcBef>
            </a:pPr>
            <a:endParaRPr sz="1300" dirty="0">
              <a:latin typeface="Times New Roman"/>
              <a:cs typeface="Times New Roman"/>
            </a:endParaRPr>
          </a:p>
          <a:p>
            <a:pPr marL="12700" marR="5080" indent="36195">
              <a:lnSpc>
                <a:spcPct val="100000"/>
              </a:lnSpc>
            </a:pPr>
            <a:r>
              <a:rPr sz="1250" dirty="0">
                <a:solidFill>
                  <a:srgbClr val="000099"/>
                </a:solidFill>
                <a:latin typeface="Times New Roman"/>
                <a:cs typeface="Times New Roman"/>
              </a:rPr>
              <a:t>When</a:t>
            </a:r>
            <a:r>
              <a:rPr sz="1250" spc="-55" dirty="0">
                <a:solidFill>
                  <a:srgbClr val="000099"/>
                </a:solidFill>
                <a:latin typeface="Times New Roman"/>
                <a:cs typeface="Times New Roman"/>
              </a:rPr>
              <a:t> </a:t>
            </a:r>
            <a:r>
              <a:rPr sz="1250" dirty="0">
                <a:solidFill>
                  <a:srgbClr val="000099"/>
                </a:solidFill>
                <a:latin typeface="Times New Roman"/>
                <a:cs typeface="Times New Roman"/>
              </a:rPr>
              <a:t>the</a:t>
            </a:r>
            <a:r>
              <a:rPr sz="1250" spc="-25" dirty="0">
                <a:solidFill>
                  <a:srgbClr val="000099"/>
                </a:solidFill>
                <a:latin typeface="Times New Roman"/>
                <a:cs typeface="Times New Roman"/>
              </a:rPr>
              <a:t> </a:t>
            </a:r>
            <a:r>
              <a:rPr sz="1250" dirty="0">
                <a:solidFill>
                  <a:srgbClr val="000099"/>
                </a:solidFill>
                <a:latin typeface="Times New Roman"/>
                <a:cs typeface="Times New Roman"/>
              </a:rPr>
              <a:t>Final</a:t>
            </a:r>
            <a:r>
              <a:rPr sz="1250" spc="-15" dirty="0">
                <a:solidFill>
                  <a:srgbClr val="000099"/>
                </a:solidFill>
                <a:latin typeface="Times New Roman"/>
                <a:cs typeface="Times New Roman"/>
              </a:rPr>
              <a:t> </a:t>
            </a:r>
            <a:r>
              <a:rPr sz="1250" dirty="0">
                <a:solidFill>
                  <a:srgbClr val="000099"/>
                </a:solidFill>
                <a:latin typeface="Times New Roman"/>
                <a:cs typeface="Times New Roman"/>
              </a:rPr>
              <a:t>report</a:t>
            </a:r>
            <a:r>
              <a:rPr sz="1250" spc="-40" dirty="0">
                <a:solidFill>
                  <a:srgbClr val="000099"/>
                </a:solidFill>
                <a:latin typeface="Times New Roman"/>
                <a:cs typeface="Times New Roman"/>
              </a:rPr>
              <a:t> </a:t>
            </a:r>
            <a:r>
              <a:rPr sz="1250" dirty="0">
                <a:solidFill>
                  <a:srgbClr val="000099"/>
                </a:solidFill>
                <a:latin typeface="Times New Roman"/>
                <a:cs typeface="Times New Roman"/>
              </a:rPr>
              <a:t>(report</a:t>
            </a:r>
            <a:r>
              <a:rPr sz="1250" spc="-45" dirty="0">
                <a:solidFill>
                  <a:srgbClr val="000099"/>
                </a:solidFill>
                <a:latin typeface="Times New Roman"/>
                <a:cs typeface="Times New Roman"/>
              </a:rPr>
              <a:t> </a:t>
            </a:r>
            <a:r>
              <a:rPr sz="1250" dirty="0">
                <a:solidFill>
                  <a:srgbClr val="000099"/>
                </a:solidFill>
                <a:latin typeface="Times New Roman"/>
                <a:cs typeface="Times New Roman"/>
              </a:rPr>
              <a:t>documenting</a:t>
            </a:r>
            <a:r>
              <a:rPr sz="1250" spc="-5" dirty="0">
                <a:solidFill>
                  <a:srgbClr val="000099"/>
                </a:solidFill>
                <a:latin typeface="Times New Roman"/>
                <a:cs typeface="Times New Roman"/>
              </a:rPr>
              <a:t> </a:t>
            </a:r>
            <a:r>
              <a:rPr sz="1250" dirty="0">
                <a:solidFill>
                  <a:srgbClr val="000099"/>
                </a:solidFill>
                <a:latin typeface="Times New Roman"/>
                <a:cs typeface="Times New Roman"/>
              </a:rPr>
              <a:t>completion</a:t>
            </a:r>
            <a:r>
              <a:rPr sz="1250" spc="-5" dirty="0">
                <a:solidFill>
                  <a:srgbClr val="000099"/>
                </a:solidFill>
                <a:latin typeface="Times New Roman"/>
                <a:cs typeface="Times New Roman"/>
              </a:rPr>
              <a:t> </a:t>
            </a:r>
            <a:r>
              <a:rPr sz="1250" spc="-10" dirty="0">
                <a:solidFill>
                  <a:srgbClr val="000099"/>
                </a:solidFill>
                <a:latin typeface="Times New Roman"/>
                <a:cs typeface="Times New Roman"/>
              </a:rPr>
              <a:t>of</a:t>
            </a:r>
            <a:r>
              <a:rPr sz="1250" spc="-70" dirty="0">
                <a:solidFill>
                  <a:srgbClr val="000099"/>
                </a:solidFill>
                <a:latin typeface="Times New Roman"/>
                <a:cs typeface="Times New Roman"/>
              </a:rPr>
              <a:t> </a:t>
            </a:r>
            <a:r>
              <a:rPr sz="1250" spc="-10" dirty="0">
                <a:solidFill>
                  <a:srgbClr val="000099"/>
                </a:solidFill>
                <a:latin typeface="Times New Roman"/>
                <a:cs typeface="Times New Roman"/>
              </a:rPr>
              <a:t>Apprenticeship</a:t>
            </a:r>
            <a:r>
              <a:rPr sz="1250" spc="-30" dirty="0">
                <a:solidFill>
                  <a:srgbClr val="000099"/>
                </a:solidFill>
                <a:latin typeface="Times New Roman"/>
                <a:cs typeface="Times New Roman"/>
              </a:rPr>
              <a:t> </a:t>
            </a:r>
            <a:r>
              <a:rPr sz="1250" spc="-10" dirty="0">
                <a:solidFill>
                  <a:srgbClr val="000099"/>
                </a:solidFill>
                <a:latin typeface="Times New Roman"/>
                <a:cs typeface="Times New Roman"/>
              </a:rPr>
              <a:t>requirements)</a:t>
            </a:r>
            <a:r>
              <a:rPr sz="1250" spc="-20" dirty="0">
                <a:solidFill>
                  <a:srgbClr val="000099"/>
                </a:solidFill>
                <a:latin typeface="Times New Roman"/>
                <a:cs typeface="Times New Roman"/>
              </a:rPr>
              <a:t> </a:t>
            </a:r>
            <a:r>
              <a:rPr sz="1250" dirty="0">
                <a:solidFill>
                  <a:srgbClr val="000099"/>
                </a:solidFill>
                <a:latin typeface="Times New Roman"/>
                <a:cs typeface="Times New Roman"/>
              </a:rPr>
              <a:t>is</a:t>
            </a:r>
            <a:r>
              <a:rPr sz="1250" spc="-20" dirty="0">
                <a:solidFill>
                  <a:srgbClr val="000099"/>
                </a:solidFill>
                <a:latin typeface="Times New Roman"/>
                <a:cs typeface="Times New Roman"/>
              </a:rPr>
              <a:t> </a:t>
            </a:r>
            <a:r>
              <a:rPr sz="1250" dirty="0">
                <a:solidFill>
                  <a:srgbClr val="000099"/>
                </a:solidFill>
                <a:latin typeface="Times New Roman"/>
                <a:cs typeface="Times New Roman"/>
              </a:rPr>
              <a:t>approved;</a:t>
            </a:r>
            <a:r>
              <a:rPr sz="1250" spc="-25" dirty="0">
                <a:solidFill>
                  <a:srgbClr val="000099"/>
                </a:solidFill>
                <a:latin typeface="Times New Roman"/>
                <a:cs typeface="Times New Roman"/>
              </a:rPr>
              <a:t> </a:t>
            </a:r>
            <a:r>
              <a:rPr sz="1250" spc="-10" dirty="0">
                <a:solidFill>
                  <a:srgbClr val="000099"/>
                </a:solidFill>
                <a:latin typeface="Times New Roman"/>
                <a:cs typeface="Times New Roman"/>
              </a:rPr>
              <a:t>the</a:t>
            </a:r>
            <a:r>
              <a:rPr sz="1250" spc="-75" dirty="0">
                <a:solidFill>
                  <a:srgbClr val="000099"/>
                </a:solidFill>
                <a:latin typeface="Times New Roman"/>
                <a:cs typeface="Times New Roman"/>
              </a:rPr>
              <a:t> </a:t>
            </a:r>
            <a:r>
              <a:rPr sz="1250" spc="-10" dirty="0">
                <a:solidFill>
                  <a:srgbClr val="000099"/>
                </a:solidFill>
                <a:latin typeface="Times New Roman"/>
                <a:cs typeface="Times New Roman"/>
              </a:rPr>
              <a:t>Apprenticeship</a:t>
            </a:r>
            <a:r>
              <a:rPr sz="1250" spc="-30" dirty="0">
                <a:solidFill>
                  <a:srgbClr val="000099"/>
                </a:solidFill>
                <a:latin typeface="Times New Roman"/>
                <a:cs typeface="Times New Roman"/>
              </a:rPr>
              <a:t> </a:t>
            </a:r>
            <a:r>
              <a:rPr sz="1250" dirty="0">
                <a:solidFill>
                  <a:srgbClr val="000099"/>
                </a:solidFill>
                <a:latin typeface="Times New Roman"/>
                <a:cs typeface="Times New Roman"/>
              </a:rPr>
              <a:t>status</a:t>
            </a:r>
            <a:r>
              <a:rPr sz="1250" spc="-10" dirty="0">
                <a:solidFill>
                  <a:srgbClr val="000099"/>
                </a:solidFill>
                <a:latin typeface="Times New Roman"/>
                <a:cs typeface="Times New Roman"/>
              </a:rPr>
              <a:t> changes </a:t>
            </a:r>
            <a:r>
              <a:rPr sz="1250" dirty="0">
                <a:solidFill>
                  <a:srgbClr val="000099"/>
                </a:solidFill>
                <a:latin typeface="Times New Roman"/>
                <a:cs typeface="Times New Roman"/>
              </a:rPr>
              <a:t>to</a:t>
            </a:r>
            <a:r>
              <a:rPr sz="1250" spc="-15" dirty="0">
                <a:solidFill>
                  <a:srgbClr val="000099"/>
                </a:solidFill>
                <a:latin typeface="Times New Roman"/>
                <a:cs typeface="Times New Roman"/>
              </a:rPr>
              <a:t> </a:t>
            </a:r>
            <a:r>
              <a:rPr sz="1250" spc="-10" dirty="0">
                <a:solidFill>
                  <a:srgbClr val="000099"/>
                </a:solidFill>
                <a:latin typeface="Times New Roman"/>
                <a:cs typeface="Times New Roman"/>
              </a:rPr>
              <a:t>complete.</a:t>
            </a:r>
            <a:endParaRPr sz="1250" dirty="0">
              <a:latin typeface="Times New Roman"/>
              <a:cs typeface="Times New Roman"/>
            </a:endParaRPr>
          </a:p>
          <a:p>
            <a:pPr marL="12700" marR="312420">
              <a:lnSpc>
                <a:spcPct val="100000"/>
              </a:lnSpc>
            </a:pPr>
            <a:r>
              <a:rPr sz="1250" dirty="0">
                <a:solidFill>
                  <a:srgbClr val="000099"/>
                </a:solidFill>
                <a:latin typeface="Times New Roman"/>
                <a:cs typeface="Times New Roman"/>
              </a:rPr>
              <a:t>Member</a:t>
            </a:r>
            <a:r>
              <a:rPr sz="1250" spc="-20" dirty="0">
                <a:solidFill>
                  <a:srgbClr val="000099"/>
                </a:solidFill>
                <a:latin typeface="Times New Roman"/>
                <a:cs typeface="Times New Roman"/>
              </a:rPr>
              <a:t> </a:t>
            </a:r>
            <a:r>
              <a:rPr sz="1250" dirty="0">
                <a:solidFill>
                  <a:srgbClr val="000099"/>
                </a:solidFill>
                <a:latin typeface="Times New Roman"/>
                <a:cs typeface="Times New Roman"/>
              </a:rPr>
              <a:t>submits</a:t>
            </a:r>
            <a:r>
              <a:rPr sz="1250" spc="-10" dirty="0">
                <a:solidFill>
                  <a:srgbClr val="000099"/>
                </a:solidFill>
                <a:latin typeface="Times New Roman"/>
                <a:cs typeface="Times New Roman"/>
              </a:rPr>
              <a:t> </a:t>
            </a:r>
            <a:r>
              <a:rPr sz="1250" dirty="0">
                <a:solidFill>
                  <a:srgbClr val="000099"/>
                </a:solidFill>
                <a:latin typeface="Times New Roman"/>
                <a:cs typeface="Times New Roman"/>
              </a:rPr>
              <a:t>“Final</a:t>
            </a:r>
            <a:r>
              <a:rPr sz="1250" spc="-15" dirty="0">
                <a:solidFill>
                  <a:srgbClr val="000099"/>
                </a:solidFill>
                <a:latin typeface="Times New Roman"/>
                <a:cs typeface="Times New Roman"/>
              </a:rPr>
              <a:t> </a:t>
            </a:r>
            <a:r>
              <a:rPr sz="1250" dirty="0">
                <a:solidFill>
                  <a:srgbClr val="000099"/>
                </a:solidFill>
                <a:latin typeface="Times New Roman"/>
                <a:cs typeface="Times New Roman"/>
              </a:rPr>
              <a:t>Report”</a:t>
            </a:r>
            <a:r>
              <a:rPr sz="1250" spc="-35" dirty="0">
                <a:solidFill>
                  <a:srgbClr val="000099"/>
                </a:solidFill>
                <a:latin typeface="Times New Roman"/>
                <a:cs typeface="Times New Roman"/>
              </a:rPr>
              <a:t> </a:t>
            </a:r>
            <a:r>
              <a:rPr sz="1250" dirty="0">
                <a:solidFill>
                  <a:srgbClr val="000099"/>
                </a:solidFill>
                <a:latin typeface="Times New Roman"/>
                <a:cs typeface="Times New Roman"/>
              </a:rPr>
              <a:t>(all</a:t>
            </a:r>
            <a:r>
              <a:rPr sz="1250" spc="-45" dirty="0">
                <a:solidFill>
                  <a:srgbClr val="000099"/>
                </a:solidFill>
                <a:latin typeface="Times New Roman"/>
                <a:cs typeface="Times New Roman"/>
              </a:rPr>
              <a:t> </a:t>
            </a:r>
            <a:r>
              <a:rPr sz="1250" spc="-10" dirty="0">
                <a:solidFill>
                  <a:srgbClr val="000099"/>
                </a:solidFill>
                <a:latin typeface="Times New Roman"/>
                <a:cs typeface="Times New Roman"/>
              </a:rPr>
              <a:t>“competencies </a:t>
            </a:r>
            <a:r>
              <a:rPr sz="1250" dirty="0">
                <a:solidFill>
                  <a:srgbClr val="000099"/>
                </a:solidFill>
                <a:latin typeface="Times New Roman"/>
                <a:cs typeface="Times New Roman"/>
              </a:rPr>
              <a:t>in</a:t>
            </a:r>
            <a:r>
              <a:rPr sz="1250" spc="-35" dirty="0">
                <a:solidFill>
                  <a:srgbClr val="000099"/>
                </a:solidFill>
                <a:latin typeface="Times New Roman"/>
                <a:cs typeface="Times New Roman"/>
              </a:rPr>
              <a:t> </a:t>
            </a:r>
            <a:r>
              <a:rPr sz="1250" dirty="0">
                <a:solidFill>
                  <a:srgbClr val="000099"/>
                </a:solidFill>
                <a:latin typeface="Times New Roman"/>
                <a:cs typeface="Times New Roman"/>
              </a:rPr>
              <a:t>all</a:t>
            </a:r>
            <a:r>
              <a:rPr sz="1250" spc="-30" dirty="0">
                <a:solidFill>
                  <a:srgbClr val="000099"/>
                </a:solidFill>
                <a:latin typeface="Times New Roman"/>
                <a:cs typeface="Times New Roman"/>
              </a:rPr>
              <a:t> </a:t>
            </a:r>
            <a:r>
              <a:rPr sz="1250" dirty="0">
                <a:solidFill>
                  <a:srgbClr val="000099"/>
                </a:solidFill>
                <a:latin typeface="Times New Roman"/>
                <a:cs typeface="Times New Roman"/>
              </a:rPr>
              <a:t>Job</a:t>
            </a:r>
            <a:r>
              <a:rPr sz="1250" spc="-25" dirty="0">
                <a:solidFill>
                  <a:srgbClr val="000099"/>
                </a:solidFill>
                <a:latin typeface="Times New Roman"/>
                <a:cs typeface="Times New Roman"/>
              </a:rPr>
              <a:t> </a:t>
            </a:r>
            <a:r>
              <a:rPr sz="1250" dirty="0">
                <a:solidFill>
                  <a:srgbClr val="000099"/>
                </a:solidFill>
                <a:latin typeface="Times New Roman"/>
                <a:cs typeface="Times New Roman"/>
              </a:rPr>
              <a:t>Functions</a:t>
            </a:r>
            <a:r>
              <a:rPr sz="1250" spc="-15" dirty="0">
                <a:solidFill>
                  <a:srgbClr val="000099"/>
                </a:solidFill>
                <a:latin typeface="Times New Roman"/>
                <a:cs typeface="Times New Roman"/>
              </a:rPr>
              <a:t> </a:t>
            </a:r>
            <a:r>
              <a:rPr sz="1250" dirty="0">
                <a:solidFill>
                  <a:srgbClr val="000099"/>
                </a:solidFill>
                <a:latin typeface="Times New Roman"/>
                <a:cs typeface="Times New Roman"/>
              </a:rPr>
              <a:t>have</a:t>
            </a:r>
            <a:r>
              <a:rPr sz="1250" spc="-40" dirty="0">
                <a:solidFill>
                  <a:srgbClr val="000099"/>
                </a:solidFill>
                <a:latin typeface="Times New Roman"/>
                <a:cs typeface="Times New Roman"/>
              </a:rPr>
              <a:t> </a:t>
            </a:r>
            <a:r>
              <a:rPr sz="1250" dirty="0">
                <a:solidFill>
                  <a:srgbClr val="000099"/>
                </a:solidFill>
                <a:latin typeface="Times New Roman"/>
                <a:cs typeface="Times New Roman"/>
              </a:rPr>
              <a:t>been</a:t>
            </a:r>
            <a:r>
              <a:rPr sz="1250" spc="-35" dirty="0">
                <a:solidFill>
                  <a:srgbClr val="000099"/>
                </a:solidFill>
                <a:latin typeface="Times New Roman"/>
                <a:cs typeface="Times New Roman"/>
              </a:rPr>
              <a:t> </a:t>
            </a:r>
            <a:r>
              <a:rPr sz="1250" dirty="0">
                <a:solidFill>
                  <a:srgbClr val="000099"/>
                </a:solidFill>
                <a:latin typeface="Times New Roman"/>
                <a:cs typeface="Times New Roman"/>
              </a:rPr>
              <a:t>approved</a:t>
            </a:r>
            <a:r>
              <a:rPr sz="1250" spc="-45" dirty="0">
                <a:solidFill>
                  <a:srgbClr val="000099"/>
                </a:solidFill>
                <a:latin typeface="Times New Roman"/>
                <a:cs typeface="Times New Roman"/>
              </a:rPr>
              <a:t> </a:t>
            </a:r>
            <a:r>
              <a:rPr sz="1250" dirty="0">
                <a:solidFill>
                  <a:srgbClr val="000099"/>
                </a:solidFill>
                <a:latin typeface="Times New Roman"/>
                <a:cs typeface="Times New Roman"/>
              </a:rPr>
              <a:t>or</a:t>
            </a:r>
            <a:r>
              <a:rPr sz="1250" spc="-30" dirty="0">
                <a:solidFill>
                  <a:srgbClr val="000099"/>
                </a:solidFill>
                <a:latin typeface="Times New Roman"/>
                <a:cs typeface="Times New Roman"/>
              </a:rPr>
              <a:t> </a:t>
            </a:r>
            <a:r>
              <a:rPr sz="1250" dirty="0">
                <a:solidFill>
                  <a:srgbClr val="000099"/>
                </a:solidFill>
                <a:latin typeface="Times New Roman"/>
                <a:cs typeface="Times New Roman"/>
              </a:rPr>
              <a:t>waived,</a:t>
            </a:r>
            <a:r>
              <a:rPr sz="1250" spc="-40" dirty="0">
                <a:solidFill>
                  <a:srgbClr val="000099"/>
                </a:solidFill>
                <a:latin typeface="Times New Roman"/>
                <a:cs typeface="Times New Roman"/>
              </a:rPr>
              <a:t> </a:t>
            </a:r>
            <a:r>
              <a:rPr sz="1250" dirty="0">
                <a:solidFill>
                  <a:srgbClr val="000099"/>
                </a:solidFill>
                <a:latin typeface="Times New Roman"/>
                <a:cs typeface="Times New Roman"/>
              </a:rPr>
              <a:t>and</a:t>
            </a:r>
            <a:r>
              <a:rPr sz="1250" spc="-35" dirty="0">
                <a:solidFill>
                  <a:srgbClr val="000099"/>
                </a:solidFill>
                <a:latin typeface="Times New Roman"/>
                <a:cs typeface="Times New Roman"/>
              </a:rPr>
              <a:t> </a:t>
            </a:r>
            <a:r>
              <a:rPr sz="1250" spc="-10" dirty="0">
                <a:solidFill>
                  <a:srgbClr val="000099"/>
                </a:solidFill>
                <a:latin typeface="Times New Roman"/>
                <a:cs typeface="Times New Roman"/>
              </a:rPr>
              <a:t>Instructional</a:t>
            </a:r>
            <a:r>
              <a:rPr sz="1250" spc="-30" dirty="0">
                <a:solidFill>
                  <a:srgbClr val="000099"/>
                </a:solidFill>
                <a:latin typeface="Times New Roman"/>
                <a:cs typeface="Times New Roman"/>
              </a:rPr>
              <a:t> </a:t>
            </a:r>
            <a:r>
              <a:rPr sz="1250" dirty="0">
                <a:solidFill>
                  <a:srgbClr val="000099"/>
                </a:solidFill>
                <a:latin typeface="Times New Roman"/>
                <a:cs typeface="Times New Roman"/>
              </a:rPr>
              <a:t>hours</a:t>
            </a:r>
            <a:r>
              <a:rPr sz="1250" spc="-40" dirty="0">
                <a:solidFill>
                  <a:srgbClr val="000099"/>
                </a:solidFill>
                <a:latin typeface="Times New Roman"/>
                <a:cs typeface="Times New Roman"/>
              </a:rPr>
              <a:t> </a:t>
            </a:r>
            <a:r>
              <a:rPr sz="1250" spc="-25" dirty="0">
                <a:solidFill>
                  <a:srgbClr val="000099"/>
                </a:solidFill>
                <a:latin typeface="Times New Roman"/>
                <a:cs typeface="Times New Roman"/>
              </a:rPr>
              <a:t>are </a:t>
            </a:r>
            <a:r>
              <a:rPr sz="1250" dirty="0">
                <a:solidFill>
                  <a:srgbClr val="000099"/>
                </a:solidFill>
                <a:latin typeface="Times New Roman"/>
                <a:cs typeface="Times New Roman"/>
              </a:rPr>
              <a:t>completed).</a:t>
            </a:r>
            <a:r>
              <a:rPr sz="1250" spc="110" dirty="0">
                <a:solidFill>
                  <a:srgbClr val="000099"/>
                </a:solidFill>
                <a:latin typeface="Times New Roman"/>
                <a:cs typeface="Times New Roman"/>
              </a:rPr>
              <a:t>  </a:t>
            </a:r>
            <a:r>
              <a:rPr sz="1250" b="1" dirty="0">
                <a:solidFill>
                  <a:srgbClr val="000099"/>
                </a:solidFill>
                <a:latin typeface="Times New Roman"/>
                <a:cs typeface="Times New Roman"/>
              </a:rPr>
              <a:t>Note:</a:t>
            </a:r>
            <a:r>
              <a:rPr sz="1250" b="1" spc="215" dirty="0">
                <a:solidFill>
                  <a:srgbClr val="000099"/>
                </a:solidFill>
                <a:latin typeface="Times New Roman"/>
                <a:cs typeface="Times New Roman"/>
              </a:rPr>
              <a:t> </a:t>
            </a:r>
            <a:r>
              <a:rPr sz="1250" b="1" dirty="0">
                <a:solidFill>
                  <a:srgbClr val="000099"/>
                </a:solidFill>
                <a:latin typeface="Times New Roman"/>
                <a:cs typeface="Times New Roman"/>
              </a:rPr>
              <a:t>The</a:t>
            </a:r>
            <a:r>
              <a:rPr sz="1250" b="1" spc="-30" dirty="0">
                <a:solidFill>
                  <a:srgbClr val="000099"/>
                </a:solidFill>
                <a:latin typeface="Times New Roman"/>
                <a:cs typeface="Times New Roman"/>
              </a:rPr>
              <a:t> </a:t>
            </a:r>
            <a:r>
              <a:rPr sz="1250" b="1" dirty="0">
                <a:solidFill>
                  <a:srgbClr val="000099"/>
                </a:solidFill>
                <a:latin typeface="Times New Roman"/>
                <a:cs typeface="Times New Roman"/>
              </a:rPr>
              <a:t>Final</a:t>
            </a:r>
            <a:r>
              <a:rPr sz="1250" b="1" spc="-35" dirty="0">
                <a:solidFill>
                  <a:srgbClr val="000099"/>
                </a:solidFill>
                <a:latin typeface="Times New Roman"/>
                <a:cs typeface="Times New Roman"/>
              </a:rPr>
              <a:t> </a:t>
            </a:r>
            <a:r>
              <a:rPr sz="1250" b="1" dirty="0">
                <a:solidFill>
                  <a:srgbClr val="000099"/>
                </a:solidFill>
                <a:latin typeface="Times New Roman"/>
                <a:cs typeface="Times New Roman"/>
              </a:rPr>
              <a:t>Report</a:t>
            </a:r>
            <a:r>
              <a:rPr sz="1250" b="1" spc="-30" dirty="0">
                <a:solidFill>
                  <a:srgbClr val="000099"/>
                </a:solidFill>
                <a:latin typeface="Times New Roman"/>
                <a:cs typeface="Times New Roman"/>
              </a:rPr>
              <a:t> </a:t>
            </a:r>
            <a:r>
              <a:rPr sz="1250" b="1" dirty="0">
                <a:solidFill>
                  <a:srgbClr val="000099"/>
                </a:solidFill>
                <a:latin typeface="Times New Roman"/>
                <a:cs typeface="Times New Roman"/>
              </a:rPr>
              <a:t>cannot</a:t>
            </a:r>
            <a:r>
              <a:rPr sz="1250" b="1" spc="-35" dirty="0">
                <a:solidFill>
                  <a:srgbClr val="000099"/>
                </a:solidFill>
                <a:latin typeface="Times New Roman"/>
                <a:cs typeface="Times New Roman"/>
              </a:rPr>
              <a:t> </a:t>
            </a:r>
            <a:r>
              <a:rPr sz="1250" b="1" dirty="0">
                <a:solidFill>
                  <a:srgbClr val="000099"/>
                </a:solidFill>
                <a:latin typeface="Times New Roman"/>
                <a:cs typeface="Times New Roman"/>
              </a:rPr>
              <a:t>be</a:t>
            </a:r>
            <a:r>
              <a:rPr sz="1250" b="1" spc="-40" dirty="0">
                <a:solidFill>
                  <a:srgbClr val="000099"/>
                </a:solidFill>
                <a:latin typeface="Times New Roman"/>
                <a:cs typeface="Times New Roman"/>
              </a:rPr>
              <a:t> </a:t>
            </a:r>
            <a:r>
              <a:rPr sz="1250" b="1" dirty="0">
                <a:solidFill>
                  <a:srgbClr val="000099"/>
                </a:solidFill>
                <a:latin typeface="Times New Roman"/>
                <a:cs typeface="Times New Roman"/>
              </a:rPr>
              <a:t>submitted</a:t>
            </a:r>
            <a:r>
              <a:rPr sz="1250" b="1" spc="-10" dirty="0">
                <a:solidFill>
                  <a:srgbClr val="000099"/>
                </a:solidFill>
                <a:latin typeface="Times New Roman"/>
                <a:cs typeface="Times New Roman"/>
              </a:rPr>
              <a:t> </a:t>
            </a:r>
            <a:r>
              <a:rPr sz="1250" b="1" dirty="0">
                <a:solidFill>
                  <a:srgbClr val="000099"/>
                </a:solidFill>
                <a:latin typeface="Times New Roman"/>
                <a:cs typeface="Times New Roman"/>
              </a:rPr>
              <a:t>for</a:t>
            </a:r>
            <a:r>
              <a:rPr sz="1250" b="1" spc="-60" dirty="0">
                <a:solidFill>
                  <a:srgbClr val="000099"/>
                </a:solidFill>
                <a:latin typeface="Times New Roman"/>
                <a:cs typeface="Times New Roman"/>
              </a:rPr>
              <a:t> </a:t>
            </a:r>
            <a:r>
              <a:rPr sz="1250" b="1" dirty="0">
                <a:solidFill>
                  <a:srgbClr val="000099"/>
                </a:solidFill>
                <a:latin typeface="Times New Roman"/>
                <a:cs typeface="Times New Roman"/>
              </a:rPr>
              <a:t>approval</a:t>
            </a:r>
            <a:r>
              <a:rPr sz="1250" b="1" spc="-20" dirty="0">
                <a:solidFill>
                  <a:srgbClr val="000099"/>
                </a:solidFill>
                <a:latin typeface="Times New Roman"/>
                <a:cs typeface="Times New Roman"/>
              </a:rPr>
              <a:t> </a:t>
            </a:r>
            <a:r>
              <a:rPr sz="1250" b="1" dirty="0">
                <a:solidFill>
                  <a:srgbClr val="000099"/>
                </a:solidFill>
                <a:latin typeface="Times New Roman"/>
                <a:cs typeface="Times New Roman"/>
              </a:rPr>
              <a:t>until</a:t>
            </a:r>
            <a:r>
              <a:rPr sz="1250" b="1" spc="-25" dirty="0">
                <a:solidFill>
                  <a:srgbClr val="000099"/>
                </a:solidFill>
                <a:latin typeface="Times New Roman"/>
                <a:cs typeface="Times New Roman"/>
              </a:rPr>
              <a:t> </a:t>
            </a:r>
            <a:r>
              <a:rPr sz="1250" b="1" dirty="0">
                <a:solidFill>
                  <a:srgbClr val="000099"/>
                </a:solidFill>
                <a:latin typeface="Times New Roman"/>
                <a:cs typeface="Times New Roman"/>
              </a:rPr>
              <a:t>a</a:t>
            </a:r>
            <a:r>
              <a:rPr sz="1250" b="1" spc="-40" dirty="0">
                <a:solidFill>
                  <a:srgbClr val="000099"/>
                </a:solidFill>
                <a:latin typeface="Times New Roman"/>
                <a:cs typeface="Times New Roman"/>
              </a:rPr>
              <a:t> </a:t>
            </a:r>
            <a:r>
              <a:rPr sz="1250" b="1" dirty="0">
                <a:solidFill>
                  <a:srgbClr val="000099"/>
                </a:solidFill>
                <a:latin typeface="Times New Roman"/>
                <a:cs typeface="Times New Roman"/>
              </a:rPr>
              <a:t>minimum of</a:t>
            </a:r>
            <a:r>
              <a:rPr sz="1250" b="1" spc="-35" dirty="0">
                <a:solidFill>
                  <a:srgbClr val="000099"/>
                </a:solidFill>
                <a:latin typeface="Times New Roman"/>
                <a:cs typeface="Times New Roman"/>
              </a:rPr>
              <a:t> </a:t>
            </a:r>
            <a:r>
              <a:rPr sz="1250" b="1" dirty="0">
                <a:solidFill>
                  <a:srgbClr val="000099"/>
                </a:solidFill>
                <a:latin typeface="Times New Roman"/>
                <a:cs typeface="Times New Roman"/>
              </a:rPr>
              <a:t>12</a:t>
            </a:r>
            <a:r>
              <a:rPr sz="1250" b="1" spc="-35" dirty="0">
                <a:solidFill>
                  <a:srgbClr val="000099"/>
                </a:solidFill>
                <a:latin typeface="Times New Roman"/>
                <a:cs typeface="Times New Roman"/>
              </a:rPr>
              <a:t> </a:t>
            </a:r>
            <a:r>
              <a:rPr sz="1250" b="1" dirty="0">
                <a:solidFill>
                  <a:srgbClr val="000099"/>
                </a:solidFill>
                <a:latin typeface="Times New Roman"/>
                <a:cs typeface="Times New Roman"/>
              </a:rPr>
              <a:t>months</a:t>
            </a:r>
            <a:r>
              <a:rPr sz="1250" b="1" spc="-20" dirty="0">
                <a:solidFill>
                  <a:srgbClr val="000099"/>
                </a:solidFill>
                <a:latin typeface="Times New Roman"/>
                <a:cs typeface="Times New Roman"/>
              </a:rPr>
              <a:t> </a:t>
            </a:r>
            <a:r>
              <a:rPr sz="1250" b="1" dirty="0">
                <a:solidFill>
                  <a:srgbClr val="000099"/>
                </a:solidFill>
                <a:latin typeface="Times New Roman"/>
                <a:cs typeface="Times New Roman"/>
              </a:rPr>
              <a:t>in</a:t>
            </a:r>
            <a:r>
              <a:rPr sz="1250" b="1" spc="-25" dirty="0">
                <a:solidFill>
                  <a:srgbClr val="000099"/>
                </a:solidFill>
                <a:latin typeface="Times New Roman"/>
                <a:cs typeface="Times New Roman"/>
              </a:rPr>
              <a:t> </a:t>
            </a:r>
            <a:r>
              <a:rPr sz="1250" b="1" dirty="0">
                <a:solidFill>
                  <a:srgbClr val="000099"/>
                </a:solidFill>
                <a:latin typeface="Times New Roman"/>
                <a:cs typeface="Times New Roman"/>
              </a:rPr>
              <a:t>the</a:t>
            </a:r>
            <a:r>
              <a:rPr sz="1250" b="1" spc="-60" dirty="0">
                <a:solidFill>
                  <a:srgbClr val="000099"/>
                </a:solidFill>
                <a:latin typeface="Times New Roman"/>
                <a:cs typeface="Times New Roman"/>
              </a:rPr>
              <a:t> </a:t>
            </a:r>
            <a:r>
              <a:rPr sz="1250" b="1" dirty="0">
                <a:solidFill>
                  <a:srgbClr val="000099"/>
                </a:solidFill>
                <a:latin typeface="Times New Roman"/>
                <a:cs typeface="Times New Roman"/>
              </a:rPr>
              <a:t>trade.</a:t>
            </a:r>
            <a:r>
              <a:rPr sz="1250" b="1" spc="240" dirty="0">
                <a:solidFill>
                  <a:srgbClr val="000099"/>
                </a:solidFill>
                <a:latin typeface="Times New Roman"/>
                <a:cs typeface="Times New Roman"/>
              </a:rPr>
              <a:t> </a:t>
            </a:r>
            <a:r>
              <a:rPr sz="1250" b="1" spc="-10" dirty="0">
                <a:solidFill>
                  <a:srgbClr val="000099"/>
                </a:solidFill>
                <a:latin typeface="Times New Roman"/>
                <a:cs typeface="Times New Roman"/>
              </a:rPr>
              <a:t>Final Approver</a:t>
            </a:r>
            <a:r>
              <a:rPr sz="1250" b="1" spc="-35" dirty="0">
                <a:solidFill>
                  <a:srgbClr val="000099"/>
                </a:solidFill>
                <a:latin typeface="Times New Roman"/>
                <a:cs typeface="Times New Roman"/>
              </a:rPr>
              <a:t> </a:t>
            </a:r>
            <a:r>
              <a:rPr sz="1250" b="1" dirty="0">
                <a:solidFill>
                  <a:srgbClr val="000099"/>
                </a:solidFill>
                <a:latin typeface="Times New Roman"/>
                <a:cs typeface="Times New Roman"/>
              </a:rPr>
              <a:t>must</a:t>
            </a:r>
            <a:r>
              <a:rPr sz="1250" b="1" spc="-5" dirty="0">
                <a:solidFill>
                  <a:srgbClr val="000099"/>
                </a:solidFill>
                <a:latin typeface="Times New Roman"/>
                <a:cs typeface="Times New Roman"/>
              </a:rPr>
              <a:t> </a:t>
            </a:r>
            <a:r>
              <a:rPr sz="1250" b="1" dirty="0">
                <a:solidFill>
                  <a:srgbClr val="000099"/>
                </a:solidFill>
                <a:latin typeface="Times New Roman"/>
                <a:cs typeface="Times New Roman"/>
              </a:rPr>
              <a:t>be</a:t>
            </a:r>
            <a:r>
              <a:rPr sz="1250" b="1" spc="-5" dirty="0">
                <a:solidFill>
                  <a:srgbClr val="000099"/>
                </a:solidFill>
                <a:latin typeface="Times New Roman"/>
                <a:cs typeface="Times New Roman"/>
              </a:rPr>
              <a:t> </a:t>
            </a:r>
            <a:r>
              <a:rPr sz="1250" b="1" dirty="0">
                <a:solidFill>
                  <a:srgbClr val="000099"/>
                </a:solidFill>
                <a:latin typeface="Times New Roman"/>
                <a:cs typeface="Times New Roman"/>
              </a:rPr>
              <a:t>a</a:t>
            </a:r>
            <a:r>
              <a:rPr sz="1250" b="1" spc="-25" dirty="0">
                <a:solidFill>
                  <a:srgbClr val="000099"/>
                </a:solidFill>
                <a:latin typeface="Times New Roman"/>
                <a:cs typeface="Times New Roman"/>
              </a:rPr>
              <a:t> </a:t>
            </a:r>
            <a:r>
              <a:rPr sz="1250" b="1" spc="-10" dirty="0">
                <a:solidFill>
                  <a:srgbClr val="000099"/>
                </a:solidFill>
                <a:latin typeface="Times New Roman"/>
                <a:cs typeface="Times New Roman"/>
              </a:rPr>
              <a:t>commissioned</a:t>
            </a:r>
            <a:r>
              <a:rPr sz="1250" b="1" spc="40" dirty="0">
                <a:solidFill>
                  <a:srgbClr val="000099"/>
                </a:solidFill>
                <a:latin typeface="Times New Roman"/>
                <a:cs typeface="Times New Roman"/>
              </a:rPr>
              <a:t> </a:t>
            </a:r>
            <a:r>
              <a:rPr sz="1250" b="1" spc="-10" dirty="0">
                <a:solidFill>
                  <a:srgbClr val="000099"/>
                </a:solidFill>
                <a:latin typeface="Times New Roman"/>
                <a:cs typeface="Times New Roman"/>
              </a:rPr>
              <a:t>officer</a:t>
            </a:r>
            <a:r>
              <a:rPr sz="1250" b="1" spc="-30" dirty="0">
                <a:solidFill>
                  <a:srgbClr val="000099"/>
                </a:solidFill>
                <a:latin typeface="Times New Roman"/>
                <a:cs typeface="Times New Roman"/>
              </a:rPr>
              <a:t> </a:t>
            </a:r>
            <a:r>
              <a:rPr sz="1250" b="1" dirty="0">
                <a:solidFill>
                  <a:srgbClr val="000099"/>
                </a:solidFill>
                <a:latin typeface="Times New Roman"/>
                <a:cs typeface="Times New Roman"/>
              </a:rPr>
              <a:t>in</a:t>
            </a:r>
            <a:r>
              <a:rPr sz="1250" b="1" spc="-20" dirty="0">
                <a:solidFill>
                  <a:srgbClr val="000099"/>
                </a:solidFill>
                <a:latin typeface="Times New Roman"/>
                <a:cs typeface="Times New Roman"/>
              </a:rPr>
              <a:t> </a:t>
            </a:r>
            <a:r>
              <a:rPr sz="1250" b="1" dirty="0">
                <a:solidFill>
                  <a:srgbClr val="000099"/>
                </a:solidFill>
                <a:latin typeface="Times New Roman"/>
                <a:cs typeface="Times New Roman"/>
              </a:rPr>
              <a:t>your</a:t>
            </a:r>
            <a:r>
              <a:rPr sz="1250" b="1" spc="-45" dirty="0">
                <a:solidFill>
                  <a:srgbClr val="000099"/>
                </a:solidFill>
                <a:latin typeface="Times New Roman"/>
                <a:cs typeface="Times New Roman"/>
              </a:rPr>
              <a:t> </a:t>
            </a:r>
            <a:r>
              <a:rPr sz="1250" b="1" dirty="0">
                <a:solidFill>
                  <a:srgbClr val="000099"/>
                </a:solidFill>
                <a:latin typeface="Times New Roman"/>
                <a:cs typeface="Times New Roman"/>
              </a:rPr>
              <a:t>chain</a:t>
            </a:r>
            <a:r>
              <a:rPr sz="1250" b="1" spc="-15" dirty="0">
                <a:solidFill>
                  <a:srgbClr val="000099"/>
                </a:solidFill>
                <a:latin typeface="Times New Roman"/>
                <a:cs typeface="Times New Roman"/>
              </a:rPr>
              <a:t> </a:t>
            </a:r>
            <a:r>
              <a:rPr sz="1250" b="1" dirty="0">
                <a:solidFill>
                  <a:srgbClr val="000099"/>
                </a:solidFill>
                <a:latin typeface="Times New Roman"/>
                <a:cs typeface="Times New Roman"/>
              </a:rPr>
              <a:t>of</a:t>
            </a:r>
            <a:r>
              <a:rPr sz="1250" b="1" spc="-20" dirty="0">
                <a:solidFill>
                  <a:srgbClr val="000099"/>
                </a:solidFill>
                <a:latin typeface="Times New Roman"/>
                <a:cs typeface="Times New Roman"/>
              </a:rPr>
              <a:t> </a:t>
            </a:r>
            <a:r>
              <a:rPr sz="1250" b="1" spc="-10" dirty="0">
                <a:solidFill>
                  <a:srgbClr val="000099"/>
                </a:solidFill>
                <a:latin typeface="Times New Roman"/>
                <a:cs typeface="Times New Roman"/>
              </a:rPr>
              <a:t>command.</a:t>
            </a:r>
            <a:endParaRPr sz="1250" dirty="0">
              <a:latin typeface="Times New Roman"/>
              <a:cs typeface="Times New Roman"/>
            </a:endParaRPr>
          </a:p>
          <a:p>
            <a:pPr>
              <a:lnSpc>
                <a:spcPct val="100000"/>
              </a:lnSpc>
              <a:spcBef>
                <a:spcPts val="5"/>
              </a:spcBef>
            </a:pPr>
            <a:endParaRPr sz="1300" dirty="0">
              <a:latin typeface="Times New Roman"/>
              <a:cs typeface="Times New Roman"/>
            </a:endParaRPr>
          </a:p>
          <a:p>
            <a:pPr marL="12700">
              <a:lnSpc>
                <a:spcPct val="100000"/>
              </a:lnSpc>
            </a:pPr>
            <a:r>
              <a:rPr lang="en-US" sz="1500" dirty="0">
                <a:solidFill>
                  <a:srgbClr val="000099"/>
                </a:solidFill>
                <a:effectLst/>
                <a:latin typeface="Times New Roman" panose="02020603050405020304" pitchFamily="18" charset="0"/>
                <a:ea typeface="Calibri" panose="020F0502020204030204" pitchFamily="34" charset="0"/>
              </a:rPr>
              <a:t>Trades are automatically cancelled after 18 months without log in activity.</a:t>
            </a:r>
            <a:endParaRPr sz="1500" dirty="0">
              <a:solidFill>
                <a:srgbClr val="000099"/>
              </a:solidFill>
              <a:latin typeface="Times New Roman"/>
              <a:cs typeface="Times New Roman"/>
            </a:endParaRPr>
          </a:p>
        </p:txBody>
      </p:sp>
      <p:sp>
        <p:nvSpPr>
          <p:cNvPr id="6" name="object 6"/>
          <p:cNvSpPr txBox="1">
            <a:spLocks noGrp="1"/>
          </p:cNvSpPr>
          <p:nvPr>
            <p:ph type="ftr" sz="quarter" idx="5"/>
          </p:nvPr>
        </p:nvSpPr>
        <p:spPr>
          <a:prstGeom prst="rect">
            <a:avLst/>
          </a:prstGeom>
        </p:spPr>
        <p:txBody>
          <a:bodyPr vert="horz" wrap="square" lIns="0" tIns="635" rIns="0" bIns="0" rtlCol="0">
            <a:spAutoFit/>
          </a:bodyPr>
          <a:lstStyle/>
          <a:p>
            <a:pPr marL="12700">
              <a:lnSpc>
                <a:spcPct val="100000"/>
              </a:lnSpc>
              <a:spcBef>
                <a:spcPts val="5"/>
              </a:spcBef>
            </a:pPr>
            <a:r>
              <a:rPr spc="-10" dirty="0"/>
              <a:t>UNCLASSIFIED</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33</a:t>
            </a:fld>
            <a:endParaRPr spc="-25"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A4F062-3379-10E9-CA55-90B1193CD1F6}"/>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161F4C24-3C42-7A6C-3CE7-3103BAD35009}"/>
              </a:ext>
            </a:extLst>
          </p:cNvPr>
          <p:cNvSpPr txBox="1">
            <a:spLocks noGrp="1"/>
          </p:cNvSpPr>
          <p:nvPr>
            <p:ph type="title"/>
          </p:nvPr>
        </p:nvSpPr>
        <p:spPr>
          <a:prstGeom prst="rect">
            <a:avLst/>
          </a:prstGeom>
        </p:spPr>
        <p:txBody>
          <a:bodyPr vert="horz" wrap="square" lIns="0" tIns="12700" rIns="0" bIns="0" rtlCol="0">
            <a:spAutoFit/>
          </a:bodyPr>
          <a:lstStyle/>
          <a:p>
            <a:pPr marL="948055">
              <a:lnSpc>
                <a:spcPct val="100000"/>
              </a:lnSpc>
              <a:spcBef>
                <a:spcPts val="100"/>
              </a:spcBef>
            </a:pPr>
            <a:r>
              <a:rPr dirty="0">
                <a:latin typeface="Times New Roman"/>
                <a:cs typeface="Times New Roman"/>
              </a:rPr>
              <a:t>Competency</a:t>
            </a:r>
            <a:r>
              <a:rPr spc="-35" dirty="0">
                <a:latin typeface="Times New Roman"/>
                <a:cs typeface="Times New Roman"/>
              </a:rPr>
              <a:t> </a:t>
            </a:r>
            <a:r>
              <a:rPr dirty="0">
                <a:latin typeface="Times New Roman"/>
                <a:cs typeface="Times New Roman"/>
              </a:rPr>
              <a:t>Based</a:t>
            </a:r>
            <a:r>
              <a:rPr spc="-15" dirty="0">
                <a:latin typeface="Times New Roman"/>
                <a:cs typeface="Times New Roman"/>
              </a:rPr>
              <a:t> </a:t>
            </a:r>
            <a:r>
              <a:rPr spc="-10" dirty="0">
                <a:latin typeface="Times New Roman"/>
                <a:cs typeface="Times New Roman"/>
              </a:rPr>
              <a:t>Process</a:t>
            </a:r>
          </a:p>
        </p:txBody>
      </p:sp>
      <p:pic>
        <p:nvPicPr>
          <p:cNvPr id="3" name="object 3">
            <a:extLst>
              <a:ext uri="{FF2B5EF4-FFF2-40B4-BE49-F238E27FC236}">
                <a16:creationId xmlns:a16="http://schemas.microsoft.com/office/drawing/2014/main" id="{33CF7608-8654-2FBA-E30E-FC6088C4A3D3}"/>
              </a:ext>
            </a:extLst>
          </p:cNvPr>
          <p:cNvPicPr/>
          <p:nvPr/>
        </p:nvPicPr>
        <p:blipFill>
          <a:blip r:embed="rId2" cstate="print"/>
          <a:stretch>
            <a:fillRect/>
          </a:stretch>
        </p:blipFill>
        <p:spPr>
          <a:xfrm>
            <a:off x="89915" y="36576"/>
            <a:ext cx="833628" cy="854963"/>
          </a:xfrm>
          <a:prstGeom prst="rect">
            <a:avLst/>
          </a:prstGeom>
        </p:spPr>
      </p:pic>
      <p:sp>
        <p:nvSpPr>
          <p:cNvPr id="5" name="object 5">
            <a:extLst>
              <a:ext uri="{FF2B5EF4-FFF2-40B4-BE49-F238E27FC236}">
                <a16:creationId xmlns:a16="http://schemas.microsoft.com/office/drawing/2014/main" id="{D7E5EE30-8205-0FED-495D-75A79552C2F4}"/>
              </a:ext>
            </a:extLst>
          </p:cNvPr>
          <p:cNvSpPr txBox="1"/>
          <p:nvPr/>
        </p:nvSpPr>
        <p:spPr>
          <a:xfrm>
            <a:off x="223594" y="1264603"/>
            <a:ext cx="8642985" cy="311817"/>
          </a:xfrm>
          <a:prstGeom prst="rect">
            <a:avLst/>
          </a:prstGeom>
        </p:spPr>
        <p:txBody>
          <a:bodyPr vert="horz" wrap="square" lIns="0" tIns="13335" rIns="0" bIns="0" rtlCol="0">
            <a:spAutoFit/>
          </a:bodyPr>
          <a:lstStyle/>
          <a:p>
            <a:pPr marL="0" marR="0" algn="ctr">
              <a:lnSpc>
                <a:spcPct val="115000"/>
              </a:lnSpc>
              <a:spcAft>
                <a:spcPts val="1000"/>
              </a:spcAft>
            </a:pPr>
            <a:r>
              <a:rPr lang="en-US" sz="1800" b="1" dirty="0">
                <a:solidFill>
                  <a:srgbClr val="000099"/>
                </a:solidFill>
                <a:effectLst/>
                <a:latin typeface="Times New Roman" panose="02020603050405020304" pitchFamily="18" charset="0"/>
                <a:ea typeface="Times New Roman" panose="02020603050405020304" pitchFamily="18" charset="0"/>
                <a:cs typeface="Times New Roman" panose="02020603050405020304" pitchFamily="18" charset="0"/>
              </a:rPr>
              <a:t>Certificate and </a:t>
            </a:r>
            <a:r>
              <a:rPr lang="en-US" sz="1800" b="1" dirty="0" err="1">
                <a:solidFill>
                  <a:srgbClr val="000099"/>
                </a:solidFill>
                <a:effectLst/>
                <a:latin typeface="Times New Roman" panose="02020603050405020304" pitchFamily="18" charset="0"/>
                <a:ea typeface="Times New Roman" panose="02020603050405020304" pitchFamily="18" charset="0"/>
                <a:cs typeface="Times New Roman" panose="02020603050405020304" pitchFamily="18" charset="0"/>
              </a:rPr>
              <a:t>Journeyworker</a:t>
            </a:r>
            <a:r>
              <a:rPr lang="en-US" sz="1800" b="1" dirty="0">
                <a:solidFill>
                  <a:srgbClr val="000099"/>
                </a:solidFill>
                <a:effectLst/>
                <a:latin typeface="Times New Roman" panose="02020603050405020304" pitchFamily="18" charset="0"/>
                <a:ea typeface="Times New Roman" panose="02020603050405020304" pitchFamily="18" charset="0"/>
                <a:cs typeface="Times New Roman" panose="02020603050405020304" pitchFamily="18" charset="0"/>
              </a:rPr>
              <a:t> Card</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object 6">
            <a:extLst>
              <a:ext uri="{FF2B5EF4-FFF2-40B4-BE49-F238E27FC236}">
                <a16:creationId xmlns:a16="http://schemas.microsoft.com/office/drawing/2014/main" id="{AF9CCCB0-EDB1-B416-95CC-8A96055938A1}"/>
              </a:ext>
            </a:extLst>
          </p:cNvPr>
          <p:cNvSpPr txBox="1">
            <a:spLocks noGrp="1"/>
          </p:cNvSpPr>
          <p:nvPr>
            <p:ph type="ftr" sz="quarter" idx="5"/>
          </p:nvPr>
        </p:nvSpPr>
        <p:spPr>
          <a:prstGeom prst="rect">
            <a:avLst/>
          </a:prstGeom>
        </p:spPr>
        <p:txBody>
          <a:bodyPr vert="horz" wrap="square" lIns="0" tIns="635" rIns="0" bIns="0" rtlCol="0">
            <a:spAutoFit/>
          </a:bodyPr>
          <a:lstStyle/>
          <a:p>
            <a:pPr marL="12700">
              <a:lnSpc>
                <a:spcPct val="100000"/>
              </a:lnSpc>
              <a:spcBef>
                <a:spcPts val="5"/>
              </a:spcBef>
            </a:pPr>
            <a:r>
              <a:rPr spc="-10" dirty="0"/>
              <a:t>UNCLASSIFIED</a:t>
            </a:r>
          </a:p>
        </p:txBody>
      </p:sp>
      <p:sp>
        <p:nvSpPr>
          <p:cNvPr id="7" name="object 7">
            <a:extLst>
              <a:ext uri="{FF2B5EF4-FFF2-40B4-BE49-F238E27FC236}">
                <a16:creationId xmlns:a16="http://schemas.microsoft.com/office/drawing/2014/main" id="{3D35C7EE-9BAA-F895-18E4-BAC30749BDC7}"/>
              </a:ext>
            </a:extLst>
          </p:cNvPr>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34</a:t>
            </a:fld>
            <a:endParaRPr spc="-25" dirty="0"/>
          </a:p>
        </p:txBody>
      </p:sp>
      <p:sp>
        <p:nvSpPr>
          <p:cNvPr id="9" name="TextBox 8">
            <a:extLst>
              <a:ext uri="{FF2B5EF4-FFF2-40B4-BE49-F238E27FC236}">
                <a16:creationId xmlns:a16="http://schemas.microsoft.com/office/drawing/2014/main" id="{3AB42495-254A-E5FD-1BEE-1971578C6521}"/>
              </a:ext>
            </a:extLst>
          </p:cNvPr>
          <p:cNvSpPr txBox="1"/>
          <p:nvPr/>
        </p:nvSpPr>
        <p:spPr>
          <a:xfrm>
            <a:off x="304800" y="1876317"/>
            <a:ext cx="4800600" cy="390684"/>
          </a:xfrm>
          <a:prstGeom prst="rect">
            <a:avLst/>
          </a:prstGeom>
          <a:noFill/>
        </p:spPr>
        <p:txBody>
          <a:bodyPr wrap="square">
            <a:spAutoFit/>
          </a:bodyPr>
          <a:lstStyle/>
          <a:p>
            <a:pPr marL="0" marR="0">
              <a:lnSpc>
                <a:spcPct val="115000"/>
              </a:lnSpc>
              <a:spcAft>
                <a:spcPts val="1000"/>
              </a:spcAft>
            </a:pPr>
            <a:r>
              <a:rPr lang="en-US" sz="1800" dirty="0">
                <a:solidFill>
                  <a:srgbClr val="000099"/>
                </a:solidFill>
                <a:effectLst/>
                <a:latin typeface="Times New Roman" panose="02020603050405020304" pitchFamily="18" charset="0"/>
                <a:ea typeface="Times New Roman" panose="02020603050405020304" pitchFamily="18" charset="0"/>
                <a:cs typeface="Times New Roman" panose="02020603050405020304" pitchFamily="18" charset="0"/>
              </a:rPr>
              <a:t>Log back into your record.  Click “Enrollments.”</a:t>
            </a:r>
            <a:endParaRPr lang="en-US" sz="1800" dirty="0">
              <a:solidFill>
                <a:srgbClr val="000099"/>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descr="Pic 1">
            <a:extLst>
              <a:ext uri="{FF2B5EF4-FFF2-40B4-BE49-F238E27FC236}">
                <a16:creationId xmlns:a16="http://schemas.microsoft.com/office/drawing/2014/main" id="{D5BBEAAB-0B98-97C9-2B65-74ED4A185A96}"/>
              </a:ext>
            </a:extLst>
          </p:cNvPr>
          <p:cNvPicPr>
            <a:picLocks noChangeAspect="1"/>
          </p:cNvPicPr>
          <p:nvPr/>
        </p:nvPicPr>
        <p:blipFill>
          <a:blip r:embed="rId3">
            <a:extLst>
              <a:ext uri="{28A0092B-C50C-407E-A947-70E740481C1C}">
                <a14:useLocalDpi xmlns:a14="http://schemas.microsoft.com/office/drawing/2010/main" val="0"/>
              </a:ext>
            </a:extLst>
          </a:blip>
          <a:srcRect b="13354"/>
          <a:stretch>
            <a:fillRect/>
          </a:stretch>
        </p:blipFill>
        <p:spPr bwMode="auto">
          <a:xfrm>
            <a:off x="1207526" y="2458698"/>
            <a:ext cx="6675120" cy="3398520"/>
          </a:xfrm>
          <a:prstGeom prst="rect">
            <a:avLst/>
          </a:prstGeom>
          <a:noFill/>
          <a:ln>
            <a:noFill/>
          </a:ln>
        </p:spPr>
      </p:pic>
      <p:sp>
        <p:nvSpPr>
          <p:cNvPr id="11" name="Left Arrow 6">
            <a:extLst>
              <a:ext uri="{FF2B5EF4-FFF2-40B4-BE49-F238E27FC236}">
                <a16:creationId xmlns:a16="http://schemas.microsoft.com/office/drawing/2014/main" id="{E3AFC8DF-DB8E-732D-4AC6-5733FE45BEAD}"/>
              </a:ext>
            </a:extLst>
          </p:cNvPr>
          <p:cNvSpPr>
            <a:spLocks noChangeArrowheads="1"/>
          </p:cNvSpPr>
          <p:nvPr/>
        </p:nvSpPr>
        <p:spPr bwMode="auto">
          <a:xfrm rot="10800000">
            <a:off x="1600200" y="5450926"/>
            <a:ext cx="632460" cy="144780"/>
          </a:xfrm>
          <a:prstGeom prst="leftArrow">
            <a:avLst>
              <a:gd name="adj1" fmla="val 50000"/>
              <a:gd name="adj2" fmla="val 27262"/>
            </a:avLst>
          </a:prstGeom>
          <a:solidFill>
            <a:srgbClr val="FF0000"/>
          </a:solidFill>
          <a:ln w="12700" algn="ctr">
            <a:solidFill>
              <a:srgbClr val="41719C"/>
            </a:solidFill>
            <a:miter lim="800000"/>
            <a:headEnd/>
            <a:tailEnd/>
          </a:ln>
        </p:spPr>
        <p:txBody>
          <a:bodyPr rot="0" vert="horz" wrap="square" lIns="91440" tIns="45720" rIns="91440" bIns="45720" anchor="ctr" anchorCtr="0" upright="1">
            <a:noAutofit/>
          </a:bodyPr>
          <a:lstStyle/>
          <a:p>
            <a:endParaRPr lang="en-US"/>
          </a:p>
        </p:txBody>
      </p:sp>
    </p:spTree>
    <p:extLst>
      <p:ext uri="{BB962C8B-B14F-4D97-AF65-F5344CB8AC3E}">
        <p14:creationId xmlns:p14="http://schemas.microsoft.com/office/powerpoint/2010/main" val="24188376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B55F4-611A-BE8C-A947-BE1A73498907}"/>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F1D5A807-4A6E-AEA2-50F4-A5370011EB7D}"/>
              </a:ext>
            </a:extLst>
          </p:cNvPr>
          <p:cNvSpPr txBox="1">
            <a:spLocks noGrp="1"/>
          </p:cNvSpPr>
          <p:nvPr>
            <p:ph type="title"/>
          </p:nvPr>
        </p:nvSpPr>
        <p:spPr>
          <a:prstGeom prst="rect">
            <a:avLst/>
          </a:prstGeom>
        </p:spPr>
        <p:txBody>
          <a:bodyPr vert="horz" wrap="square" lIns="0" tIns="12700" rIns="0" bIns="0" rtlCol="0">
            <a:spAutoFit/>
          </a:bodyPr>
          <a:lstStyle/>
          <a:p>
            <a:pPr marL="948055">
              <a:lnSpc>
                <a:spcPct val="100000"/>
              </a:lnSpc>
              <a:spcBef>
                <a:spcPts val="100"/>
              </a:spcBef>
            </a:pPr>
            <a:r>
              <a:rPr dirty="0">
                <a:latin typeface="Times New Roman"/>
                <a:cs typeface="Times New Roman"/>
              </a:rPr>
              <a:t>Competency</a:t>
            </a:r>
            <a:r>
              <a:rPr spc="-35" dirty="0">
                <a:latin typeface="Times New Roman"/>
                <a:cs typeface="Times New Roman"/>
              </a:rPr>
              <a:t> </a:t>
            </a:r>
            <a:r>
              <a:rPr dirty="0">
                <a:latin typeface="Times New Roman"/>
                <a:cs typeface="Times New Roman"/>
              </a:rPr>
              <a:t>Based</a:t>
            </a:r>
            <a:r>
              <a:rPr spc="-15" dirty="0">
                <a:latin typeface="Times New Roman"/>
                <a:cs typeface="Times New Roman"/>
              </a:rPr>
              <a:t> </a:t>
            </a:r>
            <a:r>
              <a:rPr spc="-10" dirty="0">
                <a:latin typeface="Times New Roman"/>
                <a:cs typeface="Times New Roman"/>
              </a:rPr>
              <a:t>Process</a:t>
            </a:r>
          </a:p>
        </p:txBody>
      </p:sp>
      <p:pic>
        <p:nvPicPr>
          <p:cNvPr id="3" name="object 3">
            <a:extLst>
              <a:ext uri="{FF2B5EF4-FFF2-40B4-BE49-F238E27FC236}">
                <a16:creationId xmlns:a16="http://schemas.microsoft.com/office/drawing/2014/main" id="{6E120E2F-86F5-29D2-2539-060169E962CC}"/>
              </a:ext>
            </a:extLst>
          </p:cNvPr>
          <p:cNvPicPr/>
          <p:nvPr/>
        </p:nvPicPr>
        <p:blipFill>
          <a:blip r:embed="rId2" cstate="print"/>
          <a:stretch>
            <a:fillRect/>
          </a:stretch>
        </p:blipFill>
        <p:spPr>
          <a:xfrm>
            <a:off x="89915" y="36576"/>
            <a:ext cx="833628" cy="854963"/>
          </a:xfrm>
          <a:prstGeom prst="rect">
            <a:avLst/>
          </a:prstGeom>
        </p:spPr>
      </p:pic>
      <p:sp>
        <p:nvSpPr>
          <p:cNvPr id="5" name="object 5">
            <a:extLst>
              <a:ext uri="{FF2B5EF4-FFF2-40B4-BE49-F238E27FC236}">
                <a16:creationId xmlns:a16="http://schemas.microsoft.com/office/drawing/2014/main" id="{4F3D70B7-D983-2AE0-3EF6-A8E544DA7951}"/>
              </a:ext>
            </a:extLst>
          </p:cNvPr>
          <p:cNvSpPr txBox="1"/>
          <p:nvPr/>
        </p:nvSpPr>
        <p:spPr>
          <a:xfrm>
            <a:off x="223594" y="1264603"/>
            <a:ext cx="8642985" cy="311817"/>
          </a:xfrm>
          <a:prstGeom prst="rect">
            <a:avLst/>
          </a:prstGeom>
        </p:spPr>
        <p:txBody>
          <a:bodyPr vert="horz" wrap="square" lIns="0" tIns="13335" rIns="0" bIns="0" rtlCol="0">
            <a:spAutoFit/>
          </a:bodyPr>
          <a:lstStyle/>
          <a:p>
            <a:pPr marL="0" marR="0" algn="ctr">
              <a:lnSpc>
                <a:spcPct val="115000"/>
              </a:lnSpc>
              <a:spcAft>
                <a:spcPts val="1000"/>
              </a:spcAft>
            </a:pPr>
            <a:r>
              <a:rPr lang="en-US" sz="1800" b="1" dirty="0">
                <a:solidFill>
                  <a:srgbClr val="000099"/>
                </a:solidFill>
                <a:effectLst/>
                <a:latin typeface="Times New Roman" panose="02020603050405020304" pitchFamily="18" charset="0"/>
                <a:ea typeface="Times New Roman" panose="02020603050405020304" pitchFamily="18" charset="0"/>
                <a:cs typeface="Times New Roman" panose="02020603050405020304" pitchFamily="18" charset="0"/>
              </a:rPr>
              <a:t>Certificate and </a:t>
            </a:r>
            <a:r>
              <a:rPr lang="en-US" sz="1800" b="1" dirty="0" err="1">
                <a:solidFill>
                  <a:srgbClr val="000099"/>
                </a:solidFill>
                <a:effectLst/>
                <a:latin typeface="Times New Roman" panose="02020603050405020304" pitchFamily="18" charset="0"/>
                <a:ea typeface="Times New Roman" panose="02020603050405020304" pitchFamily="18" charset="0"/>
                <a:cs typeface="Times New Roman" panose="02020603050405020304" pitchFamily="18" charset="0"/>
              </a:rPr>
              <a:t>Journeyworker</a:t>
            </a:r>
            <a:r>
              <a:rPr lang="en-US" sz="1800" b="1" dirty="0">
                <a:solidFill>
                  <a:srgbClr val="000099"/>
                </a:solidFill>
                <a:effectLst/>
                <a:latin typeface="Times New Roman" panose="02020603050405020304" pitchFamily="18" charset="0"/>
                <a:ea typeface="Times New Roman" panose="02020603050405020304" pitchFamily="18" charset="0"/>
                <a:cs typeface="Times New Roman" panose="02020603050405020304" pitchFamily="18" charset="0"/>
              </a:rPr>
              <a:t> Card</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object 6">
            <a:extLst>
              <a:ext uri="{FF2B5EF4-FFF2-40B4-BE49-F238E27FC236}">
                <a16:creationId xmlns:a16="http://schemas.microsoft.com/office/drawing/2014/main" id="{B9D95461-3826-4C87-D458-C7BB57ED5871}"/>
              </a:ext>
            </a:extLst>
          </p:cNvPr>
          <p:cNvSpPr txBox="1">
            <a:spLocks noGrp="1"/>
          </p:cNvSpPr>
          <p:nvPr>
            <p:ph type="ftr" sz="quarter" idx="5"/>
          </p:nvPr>
        </p:nvSpPr>
        <p:spPr>
          <a:prstGeom prst="rect">
            <a:avLst/>
          </a:prstGeom>
        </p:spPr>
        <p:txBody>
          <a:bodyPr vert="horz" wrap="square" lIns="0" tIns="635" rIns="0" bIns="0" rtlCol="0">
            <a:spAutoFit/>
          </a:bodyPr>
          <a:lstStyle/>
          <a:p>
            <a:pPr marL="12700">
              <a:lnSpc>
                <a:spcPct val="100000"/>
              </a:lnSpc>
              <a:spcBef>
                <a:spcPts val="5"/>
              </a:spcBef>
            </a:pPr>
            <a:r>
              <a:rPr spc="-10" dirty="0"/>
              <a:t>UNCLASSIFIED</a:t>
            </a:r>
          </a:p>
        </p:txBody>
      </p:sp>
      <p:sp>
        <p:nvSpPr>
          <p:cNvPr id="7" name="object 7">
            <a:extLst>
              <a:ext uri="{FF2B5EF4-FFF2-40B4-BE49-F238E27FC236}">
                <a16:creationId xmlns:a16="http://schemas.microsoft.com/office/drawing/2014/main" id="{FFABBED1-9BF3-E374-3124-DFCE3A6BDB29}"/>
              </a:ext>
            </a:extLst>
          </p:cNvPr>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35</a:t>
            </a:fld>
            <a:endParaRPr spc="-25" dirty="0"/>
          </a:p>
        </p:txBody>
      </p:sp>
      <p:sp>
        <p:nvSpPr>
          <p:cNvPr id="9" name="TextBox 8">
            <a:extLst>
              <a:ext uri="{FF2B5EF4-FFF2-40B4-BE49-F238E27FC236}">
                <a16:creationId xmlns:a16="http://schemas.microsoft.com/office/drawing/2014/main" id="{5FE70CDB-6C71-19A1-BECE-FD03D5085948}"/>
              </a:ext>
            </a:extLst>
          </p:cNvPr>
          <p:cNvSpPr txBox="1"/>
          <p:nvPr/>
        </p:nvSpPr>
        <p:spPr>
          <a:xfrm>
            <a:off x="304800" y="1725316"/>
            <a:ext cx="7239000" cy="369332"/>
          </a:xfrm>
          <a:prstGeom prst="rect">
            <a:avLst/>
          </a:prstGeom>
          <a:noFill/>
        </p:spPr>
        <p:txBody>
          <a:bodyPr wrap="square">
            <a:spAutoFit/>
          </a:bodyPr>
          <a:lstStyle/>
          <a:p>
            <a:pPr marL="0" marR="0"/>
            <a:r>
              <a:rPr lang="en-US" sz="1800" dirty="0">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rPr>
              <a:t>Use the drop-down arrow and click “All Enrollments”</a:t>
            </a:r>
            <a:r>
              <a:rPr lang="en-US" sz="1800" dirty="0">
                <a:solidFill>
                  <a:srgbClr val="000099"/>
                </a:solidFill>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4" name="Picture 3">
            <a:extLst>
              <a:ext uri="{FF2B5EF4-FFF2-40B4-BE49-F238E27FC236}">
                <a16:creationId xmlns:a16="http://schemas.microsoft.com/office/drawing/2014/main" id="{AC1F9FFB-FE62-F19E-1742-50293D69F184}"/>
              </a:ext>
            </a:extLst>
          </p:cNvPr>
          <p:cNvPicPr>
            <a:picLocks noChangeAspect="1"/>
          </p:cNvPicPr>
          <p:nvPr/>
        </p:nvPicPr>
        <p:blipFill>
          <a:blip r:embed="rId3">
            <a:extLst>
              <a:ext uri="{28A0092B-C50C-407E-A947-70E740481C1C}">
                <a14:useLocalDpi xmlns:a14="http://schemas.microsoft.com/office/drawing/2010/main" val="0"/>
              </a:ext>
            </a:extLst>
          </a:blip>
          <a:srcRect l="57738" t="39195" r="32692" b="29303"/>
          <a:stretch>
            <a:fillRect/>
          </a:stretch>
        </p:blipFill>
        <p:spPr bwMode="auto">
          <a:xfrm>
            <a:off x="2743200" y="2127682"/>
            <a:ext cx="2899369" cy="2368118"/>
          </a:xfrm>
          <a:prstGeom prst="rect">
            <a:avLst/>
          </a:prstGeom>
          <a:noFill/>
          <a:ln>
            <a:noFill/>
          </a:ln>
        </p:spPr>
      </p:pic>
      <p:sp>
        <p:nvSpPr>
          <p:cNvPr id="11" name="Left Arrow 6">
            <a:extLst>
              <a:ext uri="{FF2B5EF4-FFF2-40B4-BE49-F238E27FC236}">
                <a16:creationId xmlns:a16="http://schemas.microsoft.com/office/drawing/2014/main" id="{50C459EE-CB74-9912-9F5D-AEE56233036B}"/>
              </a:ext>
            </a:extLst>
          </p:cNvPr>
          <p:cNvSpPr>
            <a:spLocks noChangeArrowheads="1"/>
          </p:cNvSpPr>
          <p:nvPr/>
        </p:nvSpPr>
        <p:spPr bwMode="auto">
          <a:xfrm rot="10800000">
            <a:off x="2819400" y="4313243"/>
            <a:ext cx="632460" cy="144780"/>
          </a:xfrm>
          <a:prstGeom prst="leftArrow">
            <a:avLst>
              <a:gd name="adj1" fmla="val 50000"/>
              <a:gd name="adj2" fmla="val 27262"/>
            </a:avLst>
          </a:prstGeom>
          <a:solidFill>
            <a:srgbClr val="FF0000"/>
          </a:solidFill>
          <a:ln w="12700" algn="ctr">
            <a:solidFill>
              <a:srgbClr val="41719C"/>
            </a:solidFill>
            <a:miter lim="800000"/>
            <a:headEnd/>
            <a:tailEnd/>
          </a:ln>
        </p:spPr>
        <p:txBody>
          <a:bodyPr rot="0" vert="horz" wrap="square" lIns="91440" tIns="45720" rIns="91440" bIns="45720" anchor="ctr" anchorCtr="0" upright="1">
            <a:noAutofit/>
          </a:bodyPr>
          <a:lstStyle/>
          <a:p>
            <a:endParaRPr lang="en-US"/>
          </a:p>
        </p:txBody>
      </p:sp>
      <p:sp>
        <p:nvSpPr>
          <p:cNvPr id="12" name="TextBox 11">
            <a:extLst>
              <a:ext uri="{FF2B5EF4-FFF2-40B4-BE49-F238E27FC236}">
                <a16:creationId xmlns:a16="http://schemas.microsoft.com/office/drawing/2014/main" id="{F3F438E2-B3AB-ECEB-0841-E274FC5F1C42}"/>
              </a:ext>
            </a:extLst>
          </p:cNvPr>
          <p:cNvSpPr txBox="1"/>
          <p:nvPr/>
        </p:nvSpPr>
        <p:spPr>
          <a:xfrm>
            <a:off x="457199" y="4790377"/>
            <a:ext cx="8409379" cy="709233"/>
          </a:xfrm>
          <a:prstGeom prst="rect">
            <a:avLst/>
          </a:prstGeom>
          <a:noFill/>
        </p:spPr>
        <p:txBody>
          <a:bodyPr wrap="square">
            <a:spAutoFit/>
          </a:bodyPr>
          <a:lstStyle/>
          <a:p>
            <a:pPr marL="0" marR="0">
              <a:lnSpc>
                <a:spcPct val="115000"/>
              </a:lnSpc>
              <a:spcAft>
                <a:spcPts val="1000"/>
              </a:spcAft>
            </a:pPr>
            <a:r>
              <a:rPr lang="en-US" sz="1800" b="1" kern="1200" dirty="0">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rPr>
              <a:t>This will bring up all the enrollments in your record.  Find the Trade you just completed and click “Completion Certificate.” </a:t>
            </a:r>
            <a:r>
              <a:rPr lang="en-US" b="1" kern="12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Example is on the next slide</a:t>
            </a:r>
            <a:r>
              <a:rPr lang="en-US" sz="1800" b="1" kern="1200" dirty="0">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solidFill>
                <a:srgbClr val="000099"/>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132291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DF319-D677-ECE4-C91A-651D2DA49F2B}"/>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D78282D7-7E39-D660-F7F4-C721D1A65C29}"/>
              </a:ext>
            </a:extLst>
          </p:cNvPr>
          <p:cNvSpPr txBox="1">
            <a:spLocks noGrp="1"/>
          </p:cNvSpPr>
          <p:nvPr>
            <p:ph type="title"/>
          </p:nvPr>
        </p:nvSpPr>
        <p:spPr>
          <a:prstGeom prst="rect">
            <a:avLst/>
          </a:prstGeom>
        </p:spPr>
        <p:txBody>
          <a:bodyPr vert="horz" wrap="square" lIns="0" tIns="12700" rIns="0" bIns="0" rtlCol="0">
            <a:spAutoFit/>
          </a:bodyPr>
          <a:lstStyle/>
          <a:p>
            <a:pPr marL="948055">
              <a:lnSpc>
                <a:spcPct val="100000"/>
              </a:lnSpc>
              <a:spcBef>
                <a:spcPts val="100"/>
              </a:spcBef>
            </a:pPr>
            <a:r>
              <a:rPr dirty="0">
                <a:latin typeface="Times New Roman"/>
                <a:cs typeface="Times New Roman"/>
              </a:rPr>
              <a:t>Competency</a:t>
            </a:r>
            <a:r>
              <a:rPr spc="-35" dirty="0">
                <a:latin typeface="Times New Roman"/>
                <a:cs typeface="Times New Roman"/>
              </a:rPr>
              <a:t> </a:t>
            </a:r>
            <a:r>
              <a:rPr dirty="0">
                <a:latin typeface="Times New Roman"/>
                <a:cs typeface="Times New Roman"/>
              </a:rPr>
              <a:t>Based</a:t>
            </a:r>
            <a:r>
              <a:rPr spc="-15" dirty="0">
                <a:latin typeface="Times New Roman"/>
                <a:cs typeface="Times New Roman"/>
              </a:rPr>
              <a:t> </a:t>
            </a:r>
            <a:r>
              <a:rPr spc="-10" dirty="0">
                <a:latin typeface="Times New Roman"/>
                <a:cs typeface="Times New Roman"/>
              </a:rPr>
              <a:t>Process</a:t>
            </a:r>
          </a:p>
        </p:txBody>
      </p:sp>
      <p:pic>
        <p:nvPicPr>
          <p:cNvPr id="3" name="object 3">
            <a:extLst>
              <a:ext uri="{FF2B5EF4-FFF2-40B4-BE49-F238E27FC236}">
                <a16:creationId xmlns:a16="http://schemas.microsoft.com/office/drawing/2014/main" id="{C085F6D5-EA61-607A-DC99-C31DAC81CBE9}"/>
              </a:ext>
            </a:extLst>
          </p:cNvPr>
          <p:cNvPicPr/>
          <p:nvPr/>
        </p:nvPicPr>
        <p:blipFill>
          <a:blip r:embed="rId2" cstate="print"/>
          <a:stretch>
            <a:fillRect/>
          </a:stretch>
        </p:blipFill>
        <p:spPr>
          <a:xfrm>
            <a:off x="89915" y="36576"/>
            <a:ext cx="833628" cy="854963"/>
          </a:xfrm>
          <a:prstGeom prst="rect">
            <a:avLst/>
          </a:prstGeom>
        </p:spPr>
      </p:pic>
      <p:sp>
        <p:nvSpPr>
          <p:cNvPr id="5" name="object 5">
            <a:extLst>
              <a:ext uri="{FF2B5EF4-FFF2-40B4-BE49-F238E27FC236}">
                <a16:creationId xmlns:a16="http://schemas.microsoft.com/office/drawing/2014/main" id="{7700D017-F786-1B66-C94B-E8CB43824C90}"/>
              </a:ext>
            </a:extLst>
          </p:cNvPr>
          <p:cNvSpPr txBox="1"/>
          <p:nvPr/>
        </p:nvSpPr>
        <p:spPr>
          <a:xfrm>
            <a:off x="223594" y="1264603"/>
            <a:ext cx="8642985" cy="311817"/>
          </a:xfrm>
          <a:prstGeom prst="rect">
            <a:avLst/>
          </a:prstGeom>
        </p:spPr>
        <p:txBody>
          <a:bodyPr vert="horz" wrap="square" lIns="0" tIns="13335" rIns="0" bIns="0" rtlCol="0">
            <a:spAutoFit/>
          </a:bodyPr>
          <a:lstStyle/>
          <a:p>
            <a:pPr marL="0" marR="0" algn="ctr">
              <a:lnSpc>
                <a:spcPct val="115000"/>
              </a:lnSpc>
              <a:spcAft>
                <a:spcPts val="1000"/>
              </a:spcAft>
            </a:pPr>
            <a:r>
              <a:rPr lang="en-US" sz="1800" b="1" dirty="0">
                <a:solidFill>
                  <a:srgbClr val="000099"/>
                </a:solidFill>
                <a:effectLst/>
                <a:latin typeface="Times New Roman" panose="02020603050405020304" pitchFamily="18" charset="0"/>
                <a:ea typeface="Times New Roman" panose="02020603050405020304" pitchFamily="18" charset="0"/>
                <a:cs typeface="Times New Roman" panose="02020603050405020304" pitchFamily="18" charset="0"/>
              </a:rPr>
              <a:t>Certificate and </a:t>
            </a:r>
            <a:r>
              <a:rPr lang="en-US" sz="1800" b="1" dirty="0" err="1">
                <a:solidFill>
                  <a:srgbClr val="000099"/>
                </a:solidFill>
                <a:effectLst/>
                <a:latin typeface="Times New Roman" panose="02020603050405020304" pitchFamily="18" charset="0"/>
                <a:ea typeface="Times New Roman" panose="02020603050405020304" pitchFamily="18" charset="0"/>
                <a:cs typeface="Times New Roman" panose="02020603050405020304" pitchFamily="18" charset="0"/>
              </a:rPr>
              <a:t>Journeyworker</a:t>
            </a:r>
            <a:r>
              <a:rPr lang="en-US" sz="1800" b="1" dirty="0">
                <a:solidFill>
                  <a:srgbClr val="000099"/>
                </a:solidFill>
                <a:effectLst/>
                <a:latin typeface="Times New Roman" panose="02020603050405020304" pitchFamily="18" charset="0"/>
                <a:ea typeface="Times New Roman" panose="02020603050405020304" pitchFamily="18" charset="0"/>
                <a:cs typeface="Times New Roman" panose="02020603050405020304" pitchFamily="18" charset="0"/>
              </a:rPr>
              <a:t> Card</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object 6">
            <a:extLst>
              <a:ext uri="{FF2B5EF4-FFF2-40B4-BE49-F238E27FC236}">
                <a16:creationId xmlns:a16="http://schemas.microsoft.com/office/drawing/2014/main" id="{F28D50CA-2F0C-56FF-B7D0-A5DA3328F89A}"/>
              </a:ext>
            </a:extLst>
          </p:cNvPr>
          <p:cNvSpPr txBox="1">
            <a:spLocks noGrp="1"/>
          </p:cNvSpPr>
          <p:nvPr>
            <p:ph type="ftr" sz="quarter" idx="5"/>
          </p:nvPr>
        </p:nvSpPr>
        <p:spPr>
          <a:prstGeom prst="rect">
            <a:avLst/>
          </a:prstGeom>
        </p:spPr>
        <p:txBody>
          <a:bodyPr vert="horz" wrap="square" lIns="0" tIns="635" rIns="0" bIns="0" rtlCol="0">
            <a:spAutoFit/>
          </a:bodyPr>
          <a:lstStyle/>
          <a:p>
            <a:pPr marL="12700">
              <a:lnSpc>
                <a:spcPct val="100000"/>
              </a:lnSpc>
              <a:spcBef>
                <a:spcPts val="5"/>
              </a:spcBef>
            </a:pPr>
            <a:r>
              <a:rPr spc="-10" dirty="0"/>
              <a:t>UNCLASSIFIED</a:t>
            </a:r>
          </a:p>
        </p:txBody>
      </p:sp>
      <p:sp>
        <p:nvSpPr>
          <p:cNvPr id="7" name="object 7">
            <a:extLst>
              <a:ext uri="{FF2B5EF4-FFF2-40B4-BE49-F238E27FC236}">
                <a16:creationId xmlns:a16="http://schemas.microsoft.com/office/drawing/2014/main" id="{E0C14D56-24FB-6AEF-0FDE-8DA53110B481}"/>
              </a:ext>
            </a:extLst>
          </p:cNvPr>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36</a:t>
            </a:fld>
            <a:endParaRPr spc="-25" dirty="0"/>
          </a:p>
        </p:txBody>
      </p:sp>
      <p:sp>
        <p:nvSpPr>
          <p:cNvPr id="12" name="TextBox 11">
            <a:extLst>
              <a:ext uri="{FF2B5EF4-FFF2-40B4-BE49-F238E27FC236}">
                <a16:creationId xmlns:a16="http://schemas.microsoft.com/office/drawing/2014/main" id="{23C03DDE-C363-6304-2BFB-4478C9360C78}"/>
              </a:ext>
            </a:extLst>
          </p:cNvPr>
          <p:cNvSpPr txBox="1"/>
          <p:nvPr/>
        </p:nvSpPr>
        <p:spPr>
          <a:xfrm>
            <a:off x="457199" y="4790377"/>
            <a:ext cx="8409379" cy="709233"/>
          </a:xfrm>
          <a:prstGeom prst="rect">
            <a:avLst/>
          </a:prstGeom>
          <a:noFill/>
        </p:spPr>
        <p:txBody>
          <a:bodyPr wrap="square">
            <a:spAutoFit/>
          </a:bodyPr>
          <a:lstStyle/>
          <a:p>
            <a:pPr marL="0" marR="0">
              <a:lnSpc>
                <a:spcPct val="115000"/>
              </a:lnSpc>
              <a:spcAft>
                <a:spcPts val="1000"/>
              </a:spcAft>
            </a:pPr>
            <a:r>
              <a:rPr lang="en-US" sz="1800" dirty="0">
                <a:solidFill>
                  <a:srgbClr val="000099"/>
                </a:solidFill>
                <a:effectLst/>
                <a:latin typeface="Times New Roman" panose="02020603050405020304" pitchFamily="18" charset="0"/>
                <a:ea typeface="Times New Roman" panose="02020603050405020304" pitchFamily="18" charset="0"/>
                <a:cs typeface="Times New Roman" panose="02020603050405020304" pitchFamily="18" charset="0"/>
              </a:rPr>
              <a:t>Once you click “Completion Certificate” and the Department of Labor Completion Certificate will open on the computer.</a:t>
            </a:r>
            <a:endParaRPr lang="en-US" sz="1800" dirty="0">
              <a:solidFill>
                <a:srgbClr val="000099"/>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584B389C-9F9B-AB86-A19B-F5F7D4AC1040}"/>
              </a:ext>
            </a:extLst>
          </p:cNvPr>
          <p:cNvPicPr>
            <a:picLocks noChangeAspect="1"/>
          </p:cNvPicPr>
          <p:nvPr/>
        </p:nvPicPr>
        <p:blipFill>
          <a:blip r:embed="rId3">
            <a:extLst>
              <a:ext uri="{28A0092B-C50C-407E-A947-70E740481C1C}">
                <a14:useLocalDpi xmlns:a14="http://schemas.microsoft.com/office/drawing/2010/main" val="0"/>
              </a:ext>
            </a:extLst>
          </a:blip>
          <a:srcRect l="57251" t="32161" r="10876" b="34673"/>
          <a:stretch>
            <a:fillRect/>
          </a:stretch>
        </p:blipFill>
        <p:spPr bwMode="auto">
          <a:xfrm>
            <a:off x="354841" y="1873852"/>
            <a:ext cx="7646159" cy="2393347"/>
          </a:xfrm>
          <a:prstGeom prst="rect">
            <a:avLst/>
          </a:prstGeom>
          <a:noFill/>
          <a:ln>
            <a:noFill/>
          </a:ln>
        </p:spPr>
      </p:pic>
      <p:sp>
        <p:nvSpPr>
          <p:cNvPr id="11" name="Left Arrow 6">
            <a:extLst>
              <a:ext uri="{FF2B5EF4-FFF2-40B4-BE49-F238E27FC236}">
                <a16:creationId xmlns:a16="http://schemas.microsoft.com/office/drawing/2014/main" id="{6845B928-37E8-917C-0196-17D8E73D6DA0}"/>
              </a:ext>
            </a:extLst>
          </p:cNvPr>
          <p:cNvSpPr>
            <a:spLocks noChangeArrowheads="1"/>
          </p:cNvSpPr>
          <p:nvPr/>
        </p:nvSpPr>
        <p:spPr bwMode="auto">
          <a:xfrm>
            <a:off x="7684770" y="3749437"/>
            <a:ext cx="632460" cy="144780"/>
          </a:xfrm>
          <a:prstGeom prst="leftArrow">
            <a:avLst>
              <a:gd name="adj1" fmla="val 50000"/>
              <a:gd name="adj2" fmla="val 27262"/>
            </a:avLst>
          </a:prstGeom>
          <a:solidFill>
            <a:srgbClr val="FF0000"/>
          </a:solidFill>
          <a:ln w="12700" algn="ctr">
            <a:solidFill>
              <a:srgbClr val="41719C"/>
            </a:solidFill>
            <a:miter lim="800000"/>
            <a:headEnd/>
            <a:tailEnd/>
          </a:ln>
        </p:spPr>
        <p:txBody>
          <a:bodyPr rot="0" vert="horz" wrap="square" lIns="91440" tIns="45720" rIns="91440" bIns="45720" anchor="ctr" anchorCtr="0" upright="1">
            <a:noAutofit/>
          </a:bodyPr>
          <a:lstStyle/>
          <a:p>
            <a:endParaRPr lang="en-US"/>
          </a:p>
        </p:txBody>
      </p:sp>
    </p:spTree>
    <p:extLst>
      <p:ext uri="{BB962C8B-B14F-4D97-AF65-F5344CB8AC3E}">
        <p14:creationId xmlns:p14="http://schemas.microsoft.com/office/powerpoint/2010/main" val="6829319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67843-FCC9-69A2-727D-93CD694DC0C5}"/>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E986368E-956C-5F17-A639-8DBBECE75583}"/>
              </a:ext>
            </a:extLst>
          </p:cNvPr>
          <p:cNvSpPr txBox="1">
            <a:spLocks noGrp="1"/>
          </p:cNvSpPr>
          <p:nvPr>
            <p:ph type="title"/>
          </p:nvPr>
        </p:nvSpPr>
        <p:spPr>
          <a:prstGeom prst="rect">
            <a:avLst/>
          </a:prstGeom>
        </p:spPr>
        <p:txBody>
          <a:bodyPr vert="horz" wrap="square" lIns="0" tIns="12700" rIns="0" bIns="0" rtlCol="0">
            <a:spAutoFit/>
          </a:bodyPr>
          <a:lstStyle/>
          <a:p>
            <a:pPr marL="948055">
              <a:lnSpc>
                <a:spcPct val="100000"/>
              </a:lnSpc>
              <a:spcBef>
                <a:spcPts val="100"/>
              </a:spcBef>
            </a:pPr>
            <a:r>
              <a:rPr dirty="0">
                <a:latin typeface="Times New Roman"/>
                <a:cs typeface="Times New Roman"/>
              </a:rPr>
              <a:t>Competency</a:t>
            </a:r>
            <a:r>
              <a:rPr spc="-35" dirty="0">
                <a:latin typeface="Times New Roman"/>
                <a:cs typeface="Times New Roman"/>
              </a:rPr>
              <a:t> </a:t>
            </a:r>
            <a:r>
              <a:rPr dirty="0">
                <a:latin typeface="Times New Roman"/>
                <a:cs typeface="Times New Roman"/>
              </a:rPr>
              <a:t>Based</a:t>
            </a:r>
            <a:r>
              <a:rPr spc="-15" dirty="0">
                <a:latin typeface="Times New Roman"/>
                <a:cs typeface="Times New Roman"/>
              </a:rPr>
              <a:t> </a:t>
            </a:r>
            <a:r>
              <a:rPr spc="-10" dirty="0">
                <a:latin typeface="Times New Roman"/>
                <a:cs typeface="Times New Roman"/>
              </a:rPr>
              <a:t>Process</a:t>
            </a:r>
          </a:p>
        </p:txBody>
      </p:sp>
      <p:pic>
        <p:nvPicPr>
          <p:cNvPr id="3" name="object 3">
            <a:extLst>
              <a:ext uri="{FF2B5EF4-FFF2-40B4-BE49-F238E27FC236}">
                <a16:creationId xmlns:a16="http://schemas.microsoft.com/office/drawing/2014/main" id="{1DA7325C-C4F5-F28D-B6E8-4772CCD46F2B}"/>
              </a:ext>
            </a:extLst>
          </p:cNvPr>
          <p:cNvPicPr/>
          <p:nvPr/>
        </p:nvPicPr>
        <p:blipFill>
          <a:blip r:embed="rId2" cstate="print"/>
          <a:stretch>
            <a:fillRect/>
          </a:stretch>
        </p:blipFill>
        <p:spPr>
          <a:xfrm>
            <a:off x="89915" y="36576"/>
            <a:ext cx="833628" cy="854963"/>
          </a:xfrm>
          <a:prstGeom prst="rect">
            <a:avLst/>
          </a:prstGeom>
        </p:spPr>
      </p:pic>
      <p:sp>
        <p:nvSpPr>
          <p:cNvPr id="5" name="object 5">
            <a:extLst>
              <a:ext uri="{FF2B5EF4-FFF2-40B4-BE49-F238E27FC236}">
                <a16:creationId xmlns:a16="http://schemas.microsoft.com/office/drawing/2014/main" id="{72316DCE-F531-522D-4614-944DD7CFA1C4}"/>
              </a:ext>
            </a:extLst>
          </p:cNvPr>
          <p:cNvSpPr txBox="1"/>
          <p:nvPr/>
        </p:nvSpPr>
        <p:spPr>
          <a:xfrm>
            <a:off x="223594" y="1264603"/>
            <a:ext cx="8642985" cy="311817"/>
          </a:xfrm>
          <a:prstGeom prst="rect">
            <a:avLst/>
          </a:prstGeom>
        </p:spPr>
        <p:txBody>
          <a:bodyPr vert="horz" wrap="square" lIns="0" tIns="13335" rIns="0" bIns="0" rtlCol="0">
            <a:spAutoFit/>
          </a:bodyPr>
          <a:lstStyle/>
          <a:p>
            <a:pPr marL="0" marR="0" algn="ctr">
              <a:lnSpc>
                <a:spcPct val="115000"/>
              </a:lnSpc>
              <a:spcAft>
                <a:spcPts val="1000"/>
              </a:spcAft>
            </a:pPr>
            <a:r>
              <a:rPr lang="en-US" sz="1800" b="1" dirty="0">
                <a:solidFill>
                  <a:srgbClr val="000099"/>
                </a:solidFill>
                <a:effectLst/>
                <a:latin typeface="Times New Roman" panose="02020603050405020304" pitchFamily="18" charset="0"/>
                <a:ea typeface="Times New Roman" panose="02020603050405020304" pitchFamily="18" charset="0"/>
                <a:cs typeface="Times New Roman" panose="02020603050405020304" pitchFamily="18" charset="0"/>
              </a:rPr>
              <a:t>Certificate and </a:t>
            </a:r>
            <a:r>
              <a:rPr lang="en-US" sz="1800" b="1" dirty="0" err="1">
                <a:solidFill>
                  <a:srgbClr val="000099"/>
                </a:solidFill>
                <a:effectLst/>
                <a:latin typeface="Times New Roman" panose="02020603050405020304" pitchFamily="18" charset="0"/>
                <a:ea typeface="Times New Roman" panose="02020603050405020304" pitchFamily="18" charset="0"/>
                <a:cs typeface="Times New Roman" panose="02020603050405020304" pitchFamily="18" charset="0"/>
              </a:rPr>
              <a:t>Journeyworker</a:t>
            </a:r>
            <a:r>
              <a:rPr lang="en-US" sz="1800" b="1" dirty="0">
                <a:solidFill>
                  <a:srgbClr val="000099"/>
                </a:solidFill>
                <a:effectLst/>
                <a:latin typeface="Times New Roman" panose="02020603050405020304" pitchFamily="18" charset="0"/>
                <a:ea typeface="Times New Roman" panose="02020603050405020304" pitchFamily="18" charset="0"/>
                <a:cs typeface="Times New Roman" panose="02020603050405020304" pitchFamily="18" charset="0"/>
              </a:rPr>
              <a:t> Card</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object 6">
            <a:extLst>
              <a:ext uri="{FF2B5EF4-FFF2-40B4-BE49-F238E27FC236}">
                <a16:creationId xmlns:a16="http://schemas.microsoft.com/office/drawing/2014/main" id="{D0F80DB8-488E-8ABE-FA4F-520530F4F72A}"/>
              </a:ext>
            </a:extLst>
          </p:cNvPr>
          <p:cNvSpPr txBox="1">
            <a:spLocks noGrp="1"/>
          </p:cNvSpPr>
          <p:nvPr>
            <p:ph type="ftr" sz="quarter" idx="5"/>
          </p:nvPr>
        </p:nvSpPr>
        <p:spPr>
          <a:prstGeom prst="rect">
            <a:avLst/>
          </a:prstGeom>
        </p:spPr>
        <p:txBody>
          <a:bodyPr vert="horz" wrap="square" lIns="0" tIns="635" rIns="0" bIns="0" rtlCol="0">
            <a:spAutoFit/>
          </a:bodyPr>
          <a:lstStyle/>
          <a:p>
            <a:pPr marL="12700">
              <a:lnSpc>
                <a:spcPct val="100000"/>
              </a:lnSpc>
              <a:spcBef>
                <a:spcPts val="5"/>
              </a:spcBef>
            </a:pPr>
            <a:r>
              <a:rPr spc="-10" dirty="0"/>
              <a:t>UNCLASSIFIED</a:t>
            </a:r>
          </a:p>
        </p:txBody>
      </p:sp>
      <p:sp>
        <p:nvSpPr>
          <p:cNvPr id="7" name="object 7">
            <a:extLst>
              <a:ext uri="{FF2B5EF4-FFF2-40B4-BE49-F238E27FC236}">
                <a16:creationId xmlns:a16="http://schemas.microsoft.com/office/drawing/2014/main" id="{D83C4BA0-85D0-3C6B-58E3-B267BFBDC89E}"/>
              </a:ext>
            </a:extLst>
          </p:cNvPr>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37</a:t>
            </a:fld>
            <a:endParaRPr spc="-25" dirty="0"/>
          </a:p>
        </p:txBody>
      </p:sp>
      <p:sp>
        <p:nvSpPr>
          <p:cNvPr id="11" name="Left Arrow 6">
            <a:extLst>
              <a:ext uri="{FF2B5EF4-FFF2-40B4-BE49-F238E27FC236}">
                <a16:creationId xmlns:a16="http://schemas.microsoft.com/office/drawing/2014/main" id="{16C478E3-31E8-22BE-15EE-7D7AA925B6BA}"/>
              </a:ext>
            </a:extLst>
          </p:cNvPr>
          <p:cNvSpPr>
            <a:spLocks noChangeArrowheads="1"/>
          </p:cNvSpPr>
          <p:nvPr/>
        </p:nvSpPr>
        <p:spPr bwMode="auto">
          <a:xfrm>
            <a:off x="7467600" y="707043"/>
            <a:ext cx="632460" cy="144780"/>
          </a:xfrm>
          <a:prstGeom prst="leftArrow">
            <a:avLst>
              <a:gd name="adj1" fmla="val 50000"/>
              <a:gd name="adj2" fmla="val 27262"/>
            </a:avLst>
          </a:prstGeom>
          <a:solidFill>
            <a:srgbClr val="FF0000"/>
          </a:solidFill>
          <a:ln w="12700" algn="ctr">
            <a:solidFill>
              <a:srgbClr val="41719C"/>
            </a:solidFill>
            <a:miter lim="800000"/>
            <a:headEnd/>
            <a:tailEnd/>
          </a:ln>
        </p:spPr>
        <p:txBody>
          <a:bodyPr rot="0" vert="horz" wrap="square" lIns="91440" tIns="45720" rIns="91440" bIns="45720" anchor="ctr" anchorCtr="0" upright="1">
            <a:noAutofit/>
          </a:bodyPr>
          <a:lstStyle/>
          <a:p>
            <a:endParaRPr lang="en-US"/>
          </a:p>
        </p:txBody>
      </p:sp>
      <p:sp>
        <p:nvSpPr>
          <p:cNvPr id="9" name="TextBox 8">
            <a:extLst>
              <a:ext uri="{FF2B5EF4-FFF2-40B4-BE49-F238E27FC236}">
                <a16:creationId xmlns:a16="http://schemas.microsoft.com/office/drawing/2014/main" id="{26E111FB-ED59-479C-AA43-6031F45CAE72}"/>
              </a:ext>
            </a:extLst>
          </p:cNvPr>
          <p:cNvSpPr txBox="1"/>
          <p:nvPr/>
        </p:nvSpPr>
        <p:spPr>
          <a:xfrm>
            <a:off x="206712" y="1642535"/>
            <a:ext cx="8759864" cy="871905"/>
          </a:xfrm>
          <a:prstGeom prst="rect">
            <a:avLst/>
          </a:prstGeom>
          <a:noFill/>
        </p:spPr>
        <p:txBody>
          <a:bodyPr wrap="square">
            <a:spAutoFit/>
          </a:bodyPr>
          <a:lstStyle/>
          <a:p>
            <a:pPr marL="0" marR="0">
              <a:lnSpc>
                <a:spcPct val="115000"/>
              </a:lnSpc>
              <a:spcAft>
                <a:spcPts val="1000"/>
              </a:spcAft>
            </a:pPr>
            <a:r>
              <a:rPr lang="en-US" sz="1500" dirty="0">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rPr>
              <a:t>You can reprint your </a:t>
            </a:r>
            <a:r>
              <a:rPr lang="en-US" sz="15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certificate and </a:t>
            </a:r>
            <a:r>
              <a:rPr lang="en-US" sz="15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journeyworker</a:t>
            </a:r>
            <a:r>
              <a:rPr lang="en-US" sz="15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card as needed a</a:t>
            </a:r>
            <a:r>
              <a:rPr lang="en-US" sz="1500" dirty="0">
                <a:solidFill>
                  <a:srgbClr val="000099"/>
                </a:solidFill>
                <a:effectLst/>
                <a:latin typeface="Times New Roman" panose="02020603050405020304" pitchFamily="18" charset="0"/>
                <a:ea typeface="Times New Roman" panose="02020603050405020304" pitchFamily="18" charset="0"/>
                <a:cs typeface="Times New Roman" panose="02020603050405020304" pitchFamily="18" charset="0"/>
              </a:rPr>
              <a:t>s needed in the future with CAC access. Once you leave the military, you will have to request a copy of your DOL certificate and journey worker card by email the USMAP Office.</a:t>
            </a:r>
            <a:endParaRPr lang="en-US" sz="1500" dirty="0">
              <a:solidFill>
                <a:srgbClr val="000099"/>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descr="newcertforpres2">
            <a:extLst>
              <a:ext uri="{FF2B5EF4-FFF2-40B4-BE49-F238E27FC236}">
                <a16:creationId xmlns:a16="http://schemas.microsoft.com/office/drawing/2014/main" id="{DEB4F4F9-7CA8-1E13-6BE4-239A8F49D07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847327"/>
            <a:ext cx="3012104" cy="2368137"/>
          </a:xfrm>
          <a:prstGeom prst="rect">
            <a:avLst/>
          </a:prstGeom>
          <a:noFill/>
          <a:ln w="9525" cmpd="sng">
            <a:solidFill>
              <a:srgbClr val="000000"/>
            </a:solidFill>
            <a:miter lim="800000"/>
            <a:headEnd/>
            <a:tailEnd/>
          </a:ln>
          <a:effectLst/>
        </p:spPr>
      </p:pic>
      <p:pic>
        <p:nvPicPr>
          <p:cNvPr id="13" name="Picture 12">
            <a:extLst>
              <a:ext uri="{FF2B5EF4-FFF2-40B4-BE49-F238E27FC236}">
                <a16:creationId xmlns:a16="http://schemas.microsoft.com/office/drawing/2014/main" id="{B3447225-2488-5019-015A-46A7D28F4E29}"/>
              </a:ext>
            </a:extLst>
          </p:cNvPr>
          <p:cNvPicPr>
            <a:picLocks noChangeAspect="1"/>
          </p:cNvPicPr>
          <p:nvPr/>
        </p:nvPicPr>
        <p:blipFill>
          <a:blip r:embed="rId4">
            <a:extLst>
              <a:ext uri="{28A0092B-C50C-407E-A947-70E740481C1C}">
                <a14:useLocalDpi xmlns:a14="http://schemas.microsoft.com/office/drawing/2010/main" val="0"/>
              </a:ext>
            </a:extLst>
          </a:blip>
          <a:srcRect l="33040" t="32501" r="33469" b="36528"/>
          <a:stretch>
            <a:fillRect/>
          </a:stretch>
        </p:blipFill>
        <p:spPr bwMode="auto">
          <a:xfrm>
            <a:off x="5181599" y="2598880"/>
            <a:ext cx="3531523" cy="2506520"/>
          </a:xfrm>
          <a:prstGeom prst="rect">
            <a:avLst/>
          </a:prstGeom>
          <a:noFill/>
          <a:ln>
            <a:noFill/>
          </a:ln>
        </p:spPr>
      </p:pic>
      <p:sp>
        <p:nvSpPr>
          <p:cNvPr id="14" name="Text Box 13">
            <a:extLst>
              <a:ext uri="{FF2B5EF4-FFF2-40B4-BE49-F238E27FC236}">
                <a16:creationId xmlns:a16="http://schemas.microsoft.com/office/drawing/2014/main" id="{0A667CE4-4BEE-2E4B-839A-F2AE8B7F5FD7}"/>
              </a:ext>
            </a:extLst>
          </p:cNvPr>
          <p:cNvSpPr txBox="1">
            <a:spLocks/>
          </p:cNvSpPr>
          <p:nvPr/>
        </p:nvSpPr>
        <p:spPr>
          <a:xfrm>
            <a:off x="304800" y="5434668"/>
            <a:ext cx="8408322" cy="1220268"/>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Aft>
                <a:spcPts val="1000"/>
              </a:spcAft>
            </a:pPr>
            <a:r>
              <a:rPr lang="en-US" sz="1500" b="1" i="1"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Notice</a:t>
            </a:r>
            <a:r>
              <a:rPr lang="en-US" sz="15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This is not an USMAP Completion Certificate</a:t>
            </a:r>
            <a:r>
              <a:rPr lang="en-US" sz="15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and </a:t>
            </a:r>
            <a:r>
              <a:rPr lang="en-US" sz="15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Journeyworker</a:t>
            </a:r>
            <a:r>
              <a:rPr lang="en-US" sz="15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card </a:t>
            </a:r>
            <a:r>
              <a:rPr lang="en-US" sz="15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-rather it is a certificate issued by the Department of Labor and should be referred to as such. </a:t>
            </a:r>
            <a:r>
              <a:rPr lang="en-US" sz="1500" b="1" dirty="0">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rPr>
              <a:t>Note</a:t>
            </a:r>
            <a:r>
              <a:rPr lang="en-US" sz="1500" dirty="0">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rPr>
              <a:t> It is recommended that you print or save the trades Work Processes Schedule and keep it along with your Department of Labor Completion Certificate.  It might be useful once you transition to a civilian.</a:t>
            </a:r>
          </a:p>
          <a:p>
            <a:pPr marL="0" marR="0" algn="ctr">
              <a:lnSpc>
                <a:spcPct val="115000"/>
              </a:lnSpc>
              <a:spcAft>
                <a:spcPts val="10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10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29672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 name="object 13"/>
          <p:cNvGrpSpPr/>
          <p:nvPr/>
        </p:nvGrpSpPr>
        <p:grpSpPr>
          <a:xfrm>
            <a:off x="144779" y="4687823"/>
            <a:ext cx="8897620" cy="2170430"/>
            <a:chOff x="144779" y="4687823"/>
            <a:chExt cx="8897620" cy="2170430"/>
          </a:xfrm>
        </p:grpSpPr>
        <p:pic>
          <p:nvPicPr>
            <p:cNvPr id="14" name="object 14"/>
            <p:cNvPicPr/>
            <p:nvPr/>
          </p:nvPicPr>
          <p:blipFill>
            <a:blip r:embed="rId2" cstate="print"/>
            <a:stretch>
              <a:fillRect/>
            </a:stretch>
          </p:blipFill>
          <p:spPr>
            <a:xfrm>
              <a:off x="228599" y="6597395"/>
              <a:ext cx="8686800" cy="57911"/>
            </a:xfrm>
            <a:prstGeom prst="rect">
              <a:avLst/>
            </a:prstGeom>
          </p:spPr>
        </p:pic>
        <p:pic>
          <p:nvPicPr>
            <p:cNvPr id="15" name="object 15"/>
            <p:cNvPicPr/>
            <p:nvPr/>
          </p:nvPicPr>
          <p:blipFill>
            <a:blip r:embed="rId3" cstate="print"/>
            <a:stretch>
              <a:fillRect/>
            </a:stretch>
          </p:blipFill>
          <p:spPr>
            <a:xfrm>
              <a:off x="3511295" y="4687823"/>
              <a:ext cx="1950719" cy="2170175"/>
            </a:xfrm>
            <a:prstGeom prst="rect">
              <a:avLst/>
            </a:prstGeom>
          </p:spPr>
        </p:pic>
        <p:pic>
          <p:nvPicPr>
            <p:cNvPr id="16" name="object 16"/>
            <p:cNvPicPr/>
            <p:nvPr/>
          </p:nvPicPr>
          <p:blipFill>
            <a:blip r:embed="rId4" cstate="print"/>
            <a:stretch>
              <a:fillRect/>
            </a:stretch>
          </p:blipFill>
          <p:spPr>
            <a:xfrm>
              <a:off x="6547103" y="4695444"/>
              <a:ext cx="2494786" cy="1577073"/>
            </a:xfrm>
            <a:prstGeom prst="rect">
              <a:avLst/>
            </a:prstGeom>
          </p:spPr>
        </p:pic>
        <p:pic>
          <p:nvPicPr>
            <p:cNvPr id="17" name="object 17"/>
            <p:cNvPicPr/>
            <p:nvPr/>
          </p:nvPicPr>
          <p:blipFill>
            <a:blip r:embed="rId5" cstate="print"/>
            <a:stretch>
              <a:fillRect/>
            </a:stretch>
          </p:blipFill>
          <p:spPr>
            <a:xfrm>
              <a:off x="144779" y="4716780"/>
              <a:ext cx="2305811" cy="1534655"/>
            </a:xfrm>
            <a:prstGeom prst="rect">
              <a:avLst/>
            </a:prstGeom>
          </p:spPr>
        </p:pic>
      </p:grpSp>
      <p:sp>
        <p:nvSpPr>
          <p:cNvPr id="18" name="object 18"/>
          <p:cNvSpPr txBox="1">
            <a:spLocks noGrp="1"/>
          </p:cNvSpPr>
          <p:nvPr>
            <p:ph type="title"/>
          </p:nvPr>
        </p:nvSpPr>
        <p:spPr>
          <a:prstGeom prst="rect">
            <a:avLst/>
          </a:prstGeom>
        </p:spPr>
        <p:txBody>
          <a:bodyPr vert="horz" wrap="square" lIns="0" tIns="12700" rIns="0" bIns="0" rtlCol="0">
            <a:spAutoFit/>
          </a:bodyPr>
          <a:lstStyle/>
          <a:p>
            <a:pPr marL="1100455">
              <a:lnSpc>
                <a:spcPct val="100000"/>
              </a:lnSpc>
              <a:spcBef>
                <a:spcPts val="100"/>
              </a:spcBef>
            </a:pPr>
            <a:r>
              <a:rPr dirty="0"/>
              <a:t>USMAP</a:t>
            </a:r>
            <a:r>
              <a:rPr spc="-80" dirty="0"/>
              <a:t> </a:t>
            </a:r>
            <a:r>
              <a:rPr spc="-20" dirty="0"/>
              <a:t>INFORMATION</a:t>
            </a:r>
          </a:p>
        </p:txBody>
      </p:sp>
      <p:pic>
        <p:nvPicPr>
          <p:cNvPr id="19" name="object 19"/>
          <p:cNvPicPr/>
          <p:nvPr/>
        </p:nvPicPr>
        <p:blipFill>
          <a:blip r:embed="rId6" cstate="print"/>
          <a:stretch>
            <a:fillRect/>
          </a:stretch>
        </p:blipFill>
        <p:spPr>
          <a:xfrm>
            <a:off x="89915" y="114300"/>
            <a:ext cx="833628" cy="854963"/>
          </a:xfrm>
          <a:prstGeom prst="rect">
            <a:avLst/>
          </a:prstGeom>
        </p:spPr>
      </p:pic>
      <p:sp>
        <p:nvSpPr>
          <p:cNvPr id="20" name="object 20"/>
          <p:cNvSpPr txBox="1"/>
          <p:nvPr/>
        </p:nvSpPr>
        <p:spPr>
          <a:xfrm>
            <a:off x="2633999" y="1296924"/>
            <a:ext cx="4288790" cy="1125855"/>
          </a:xfrm>
          <a:prstGeom prst="rect">
            <a:avLst/>
          </a:prstGeom>
        </p:spPr>
        <p:txBody>
          <a:bodyPr vert="horz" wrap="square" lIns="0" tIns="10795" rIns="0" bIns="0" rtlCol="0">
            <a:spAutoFit/>
          </a:bodyPr>
          <a:lstStyle/>
          <a:p>
            <a:pPr marL="12700" marR="5080">
              <a:lnSpc>
                <a:spcPct val="100400"/>
              </a:lnSpc>
              <a:spcBef>
                <a:spcPts val="85"/>
              </a:spcBef>
              <a:tabLst>
                <a:tab pos="1146175" algn="l"/>
                <a:tab pos="1374775" algn="l"/>
              </a:tabLst>
            </a:pPr>
            <a:r>
              <a:rPr sz="2400" b="1" dirty="0">
                <a:solidFill>
                  <a:srgbClr val="000099"/>
                </a:solidFill>
                <a:latin typeface="Times New Roman"/>
                <a:cs typeface="Times New Roman"/>
              </a:rPr>
              <a:t>Web</a:t>
            </a:r>
            <a:r>
              <a:rPr sz="2400" b="1" spc="-140" dirty="0">
                <a:solidFill>
                  <a:srgbClr val="000099"/>
                </a:solidFill>
                <a:latin typeface="Times New Roman"/>
                <a:cs typeface="Times New Roman"/>
              </a:rPr>
              <a:t> </a:t>
            </a:r>
            <a:r>
              <a:rPr sz="2400" b="1" spc="-10" dirty="0">
                <a:solidFill>
                  <a:srgbClr val="000099"/>
                </a:solidFill>
                <a:latin typeface="Times New Roman"/>
                <a:cs typeface="Times New Roman"/>
              </a:rPr>
              <a:t>site:</a:t>
            </a:r>
            <a:r>
              <a:rPr sz="2400" b="1" dirty="0">
                <a:solidFill>
                  <a:srgbClr val="000099"/>
                </a:solidFill>
                <a:latin typeface="Times New Roman"/>
                <a:cs typeface="Times New Roman"/>
              </a:rPr>
              <a:t>	</a:t>
            </a:r>
            <a:r>
              <a:rPr sz="2400" b="1" u="sng" spc="-10" dirty="0">
                <a:solidFill>
                  <a:srgbClr val="0000FF"/>
                </a:solidFill>
                <a:uFill>
                  <a:solidFill>
                    <a:srgbClr val="0000FF"/>
                  </a:solidFill>
                </a:uFill>
                <a:latin typeface="Times New Roman"/>
                <a:cs typeface="Times New Roman"/>
                <a:hlinkClick r:id="rId7"/>
              </a:rPr>
              <a:t>https://usmap.osd.mil/</a:t>
            </a:r>
            <a:r>
              <a:rPr sz="2400" b="1" spc="-10" dirty="0">
                <a:solidFill>
                  <a:srgbClr val="0000FF"/>
                </a:solidFill>
                <a:latin typeface="Times New Roman"/>
                <a:cs typeface="Times New Roman"/>
              </a:rPr>
              <a:t> </a:t>
            </a:r>
            <a:r>
              <a:rPr sz="2400" b="1" spc="-10" dirty="0">
                <a:solidFill>
                  <a:srgbClr val="000099"/>
                </a:solidFill>
                <a:latin typeface="Times New Roman"/>
                <a:cs typeface="Times New Roman"/>
              </a:rPr>
              <a:t>E-mail:</a:t>
            </a:r>
            <a:r>
              <a:rPr sz="2400" b="1" dirty="0">
                <a:solidFill>
                  <a:srgbClr val="000099"/>
                </a:solidFill>
                <a:latin typeface="Times New Roman"/>
                <a:cs typeface="Times New Roman"/>
              </a:rPr>
              <a:t>	</a:t>
            </a:r>
            <a:r>
              <a:rPr sz="2400" b="1" u="sng" spc="-10" dirty="0">
                <a:solidFill>
                  <a:srgbClr val="0000FF"/>
                </a:solidFill>
                <a:uFill>
                  <a:solidFill>
                    <a:srgbClr val="0000FF"/>
                  </a:solidFill>
                </a:uFill>
                <a:latin typeface="Times New Roman"/>
                <a:cs typeface="Times New Roman"/>
                <a:hlinkClick r:id="rId8"/>
              </a:rPr>
              <a:t>usmap@navy.mil</a:t>
            </a:r>
            <a:r>
              <a:rPr sz="2400" b="1" spc="-35" dirty="0">
                <a:solidFill>
                  <a:srgbClr val="0000FF"/>
                </a:solidFill>
                <a:latin typeface="Times New Roman"/>
                <a:cs typeface="Times New Roman"/>
              </a:rPr>
              <a:t> </a:t>
            </a:r>
            <a:r>
              <a:rPr sz="2400" b="1" spc="-25" dirty="0">
                <a:solidFill>
                  <a:srgbClr val="000099"/>
                </a:solidFill>
                <a:latin typeface="Times New Roman"/>
                <a:cs typeface="Times New Roman"/>
              </a:rPr>
              <a:t>or </a:t>
            </a:r>
            <a:r>
              <a:rPr sz="2400" b="1" i="1" u="sng" spc="-10" dirty="0">
                <a:solidFill>
                  <a:srgbClr val="000099"/>
                </a:solidFill>
                <a:uFill>
                  <a:solidFill>
                    <a:srgbClr val="000099"/>
                  </a:solidFill>
                </a:uFill>
                <a:latin typeface="Arial"/>
                <a:cs typeface="Arial"/>
                <a:hlinkClick r:id="rId9"/>
              </a:rPr>
              <a:t>usmap@livehelpnow.net</a:t>
            </a:r>
            <a:endParaRPr sz="2400" dirty="0">
              <a:latin typeface="Arial"/>
              <a:cs typeface="Arial"/>
            </a:endParaRPr>
          </a:p>
        </p:txBody>
      </p:sp>
      <p:graphicFrame>
        <p:nvGraphicFramePr>
          <p:cNvPr id="37" name="object 37"/>
          <p:cNvGraphicFramePr>
            <a:graphicFrameLocks noGrp="1"/>
          </p:cNvGraphicFramePr>
          <p:nvPr>
            <p:extLst>
              <p:ext uri="{D42A27DB-BD31-4B8C-83A1-F6EECF244321}">
                <p14:modId xmlns:p14="http://schemas.microsoft.com/office/powerpoint/2010/main" val="408286846"/>
              </p:ext>
            </p:extLst>
          </p:nvPr>
        </p:nvGraphicFramePr>
        <p:xfrm>
          <a:off x="2612263" y="2535701"/>
          <a:ext cx="3418204" cy="1214754"/>
        </p:xfrm>
        <a:graphic>
          <a:graphicData uri="http://schemas.openxmlformats.org/drawingml/2006/table">
            <a:tbl>
              <a:tblPr firstRow="1" bandRow="1">
                <a:tableStyleId>{2D5ABB26-0587-4C30-8999-92F81FD0307C}</a:tableStyleId>
              </a:tblPr>
              <a:tblGrid>
                <a:gridCol w="1174750">
                  <a:extLst>
                    <a:ext uri="{9D8B030D-6E8A-4147-A177-3AD203B41FA5}">
                      <a16:colId xmlns:a16="http://schemas.microsoft.com/office/drawing/2014/main" val="20000"/>
                    </a:ext>
                  </a:extLst>
                </a:gridCol>
                <a:gridCol w="2243454">
                  <a:extLst>
                    <a:ext uri="{9D8B030D-6E8A-4147-A177-3AD203B41FA5}">
                      <a16:colId xmlns:a16="http://schemas.microsoft.com/office/drawing/2014/main" val="20001"/>
                    </a:ext>
                  </a:extLst>
                </a:gridCol>
              </a:tblGrid>
              <a:tr h="387985">
                <a:tc>
                  <a:txBody>
                    <a:bodyPr/>
                    <a:lstStyle/>
                    <a:p>
                      <a:pPr marL="31750">
                        <a:lnSpc>
                          <a:spcPts val="2620"/>
                        </a:lnSpc>
                      </a:pPr>
                      <a:r>
                        <a:rPr sz="2400" b="1" spc="-10" dirty="0">
                          <a:solidFill>
                            <a:srgbClr val="000099"/>
                          </a:solidFill>
                          <a:latin typeface="Times New Roman"/>
                          <a:cs typeface="Times New Roman"/>
                        </a:rPr>
                        <a:t>Phone:</a:t>
                      </a:r>
                      <a:endParaRPr sz="2400">
                        <a:latin typeface="Times New Roman"/>
                        <a:cs typeface="Times New Roman"/>
                      </a:endParaRPr>
                    </a:p>
                  </a:txBody>
                  <a:tcPr marL="0" marR="0" marT="0" marB="0"/>
                </a:tc>
                <a:tc>
                  <a:txBody>
                    <a:bodyPr/>
                    <a:lstStyle/>
                    <a:p>
                      <a:pPr marL="228600">
                        <a:lnSpc>
                          <a:spcPts val="2620"/>
                        </a:lnSpc>
                      </a:pPr>
                      <a:r>
                        <a:rPr sz="2400" b="1" spc="-10" dirty="0">
                          <a:solidFill>
                            <a:srgbClr val="000099"/>
                          </a:solidFill>
                          <a:latin typeface="Times New Roman"/>
                          <a:cs typeface="Times New Roman"/>
                        </a:rPr>
                        <a:t>1-</a:t>
                      </a:r>
                      <a:r>
                        <a:rPr sz="2400" b="1" dirty="0">
                          <a:solidFill>
                            <a:srgbClr val="000099"/>
                          </a:solidFill>
                          <a:latin typeface="Times New Roman"/>
                          <a:cs typeface="Times New Roman"/>
                        </a:rPr>
                        <a:t>850-452-</a:t>
                      </a:r>
                      <a:r>
                        <a:rPr sz="2400" b="1" spc="-20" dirty="0">
                          <a:solidFill>
                            <a:srgbClr val="000099"/>
                          </a:solidFill>
                          <a:latin typeface="Times New Roman"/>
                          <a:cs typeface="Times New Roman"/>
                        </a:rPr>
                        <a:t>6699</a:t>
                      </a:r>
                      <a:endParaRPr sz="2400">
                        <a:latin typeface="Times New Roman"/>
                        <a:cs typeface="Times New Roman"/>
                      </a:endParaRPr>
                    </a:p>
                  </a:txBody>
                  <a:tcPr marL="0" marR="0" marT="0" marB="0"/>
                </a:tc>
                <a:extLst>
                  <a:ext uri="{0D108BD9-81ED-4DB2-BD59-A6C34878D82A}">
                    <a16:rowId xmlns:a16="http://schemas.microsoft.com/office/drawing/2014/main" val="10000"/>
                  </a:ext>
                </a:extLst>
              </a:tr>
              <a:tr h="438784">
                <a:tc>
                  <a:txBody>
                    <a:bodyPr/>
                    <a:lstStyle/>
                    <a:p>
                      <a:pPr marL="31750">
                        <a:lnSpc>
                          <a:spcPct val="100000"/>
                        </a:lnSpc>
                        <a:spcBef>
                          <a:spcPts val="135"/>
                        </a:spcBef>
                      </a:pPr>
                      <a:r>
                        <a:rPr sz="2400" b="1" spc="-20" dirty="0">
                          <a:solidFill>
                            <a:srgbClr val="000099"/>
                          </a:solidFill>
                          <a:latin typeface="Times New Roman"/>
                          <a:cs typeface="Times New Roman"/>
                        </a:rPr>
                        <a:t>DSN:</a:t>
                      </a:r>
                      <a:endParaRPr sz="2400">
                        <a:latin typeface="Times New Roman"/>
                        <a:cs typeface="Times New Roman"/>
                      </a:endParaRPr>
                    </a:p>
                  </a:txBody>
                  <a:tcPr marL="0" marR="0" marT="17145" marB="0"/>
                </a:tc>
                <a:tc>
                  <a:txBody>
                    <a:bodyPr/>
                    <a:lstStyle/>
                    <a:p>
                      <a:pPr marL="255904">
                        <a:lnSpc>
                          <a:spcPct val="100000"/>
                        </a:lnSpc>
                        <a:spcBef>
                          <a:spcPts val="135"/>
                        </a:spcBef>
                      </a:pPr>
                      <a:r>
                        <a:rPr sz="2400" b="1" spc="-25" dirty="0">
                          <a:solidFill>
                            <a:srgbClr val="000099"/>
                          </a:solidFill>
                          <a:latin typeface="Times New Roman"/>
                          <a:cs typeface="Times New Roman"/>
                        </a:rPr>
                        <a:t>459</a:t>
                      </a:r>
                      <a:endParaRPr sz="2400" dirty="0">
                        <a:latin typeface="Times New Roman"/>
                        <a:cs typeface="Times New Roman"/>
                      </a:endParaRPr>
                    </a:p>
                  </a:txBody>
                  <a:tcPr marL="0" marR="0" marT="17145" marB="0"/>
                </a:tc>
                <a:extLst>
                  <a:ext uri="{0D108BD9-81ED-4DB2-BD59-A6C34878D82A}">
                    <a16:rowId xmlns:a16="http://schemas.microsoft.com/office/drawing/2014/main" val="10001"/>
                  </a:ext>
                </a:extLst>
              </a:tr>
              <a:tr h="387985">
                <a:tc>
                  <a:txBody>
                    <a:bodyPr/>
                    <a:lstStyle/>
                    <a:p>
                      <a:pPr marL="31750">
                        <a:lnSpc>
                          <a:spcPts val="2820"/>
                        </a:lnSpc>
                        <a:spcBef>
                          <a:spcPts val="135"/>
                        </a:spcBef>
                      </a:pPr>
                      <a:r>
                        <a:rPr sz="2400" b="1" spc="-20" dirty="0">
                          <a:solidFill>
                            <a:srgbClr val="000099"/>
                          </a:solidFill>
                          <a:latin typeface="Times New Roman"/>
                          <a:cs typeface="Times New Roman"/>
                        </a:rPr>
                        <a:t>FAX:</a:t>
                      </a:r>
                      <a:endParaRPr sz="2400">
                        <a:latin typeface="Times New Roman"/>
                        <a:cs typeface="Times New Roman"/>
                      </a:endParaRPr>
                    </a:p>
                  </a:txBody>
                  <a:tcPr marL="0" marR="0" marT="17145" marB="0"/>
                </a:tc>
                <a:tc>
                  <a:txBody>
                    <a:bodyPr/>
                    <a:lstStyle/>
                    <a:p>
                      <a:pPr marL="248285">
                        <a:lnSpc>
                          <a:spcPts val="2820"/>
                        </a:lnSpc>
                        <a:spcBef>
                          <a:spcPts val="135"/>
                        </a:spcBef>
                      </a:pPr>
                      <a:r>
                        <a:rPr sz="2400" b="1" dirty="0">
                          <a:solidFill>
                            <a:srgbClr val="000099"/>
                          </a:solidFill>
                          <a:latin typeface="Times New Roman"/>
                          <a:cs typeface="Times New Roman"/>
                        </a:rPr>
                        <a:t>850-452-</a:t>
                      </a:r>
                      <a:r>
                        <a:rPr sz="2400" b="1" spc="-20" dirty="0">
                          <a:solidFill>
                            <a:srgbClr val="000099"/>
                          </a:solidFill>
                          <a:latin typeface="Times New Roman"/>
                          <a:cs typeface="Times New Roman"/>
                        </a:rPr>
                        <a:t>6</a:t>
                      </a:r>
                      <a:r>
                        <a:rPr lang="en-US" sz="2400" b="1" spc="-20" dirty="0">
                          <a:solidFill>
                            <a:srgbClr val="000099"/>
                          </a:solidFill>
                          <a:latin typeface="Times New Roman"/>
                          <a:cs typeface="Times New Roman"/>
                        </a:rPr>
                        <a:t>897</a:t>
                      </a:r>
                      <a:endParaRPr sz="2400" dirty="0">
                        <a:latin typeface="Times New Roman"/>
                        <a:cs typeface="Times New Roman"/>
                      </a:endParaRPr>
                    </a:p>
                  </a:txBody>
                  <a:tcPr marL="0" marR="0" marT="17145" marB="0"/>
                </a:tc>
                <a:extLst>
                  <a:ext uri="{0D108BD9-81ED-4DB2-BD59-A6C34878D82A}">
                    <a16:rowId xmlns:a16="http://schemas.microsoft.com/office/drawing/2014/main" val="10002"/>
                  </a:ext>
                </a:extLst>
              </a:tr>
            </a:tbl>
          </a:graphicData>
        </a:graphic>
      </p:graphicFrame>
      <p:grpSp>
        <p:nvGrpSpPr>
          <p:cNvPr id="38" name="object 38"/>
          <p:cNvGrpSpPr/>
          <p:nvPr/>
        </p:nvGrpSpPr>
        <p:grpSpPr>
          <a:xfrm>
            <a:off x="89928" y="1296924"/>
            <a:ext cx="8952230" cy="1671955"/>
            <a:chOff x="89928" y="1296924"/>
            <a:chExt cx="8952230" cy="1671955"/>
          </a:xfrm>
        </p:grpSpPr>
        <p:pic>
          <p:nvPicPr>
            <p:cNvPr id="39" name="object 39"/>
            <p:cNvPicPr/>
            <p:nvPr/>
          </p:nvPicPr>
          <p:blipFill>
            <a:blip r:embed="rId10" cstate="print"/>
            <a:stretch>
              <a:fillRect/>
            </a:stretch>
          </p:blipFill>
          <p:spPr>
            <a:xfrm>
              <a:off x="7138416" y="1296924"/>
              <a:ext cx="1903475" cy="1267955"/>
            </a:xfrm>
            <a:prstGeom prst="rect">
              <a:avLst/>
            </a:prstGeom>
          </p:spPr>
        </p:pic>
        <p:pic>
          <p:nvPicPr>
            <p:cNvPr id="40" name="object 40"/>
            <p:cNvPicPr/>
            <p:nvPr/>
          </p:nvPicPr>
          <p:blipFill>
            <a:blip r:embed="rId11" cstate="print"/>
            <a:stretch>
              <a:fillRect/>
            </a:stretch>
          </p:blipFill>
          <p:spPr>
            <a:xfrm>
              <a:off x="89928" y="1368552"/>
              <a:ext cx="2415527" cy="1600199"/>
            </a:xfrm>
            <a:prstGeom prst="rect">
              <a:avLst/>
            </a:prstGeom>
          </p:spPr>
        </p:pic>
      </p:grpSp>
      <p:sp>
        <p:nvSpPr>
          <p:cNvPr id="41" name="object 41"/>
          <p:cNvSpPr txBox="1">
            <a:spLocks noGrp="1"/>
          </p:cNvSpPr>
          <p:nvPr>
            <p:ph type="ftr" sz="quarter" idx="5"/>
          </p:nvPr>
        </p:nvSpPr>
        <p:spPr>
          <a:prstGeom prst="rect">
            <a:avLst/>
          </a:prstGeom>
        </p:spPr>
        <p:txBody>
          <a:bodyPr vert="horz" wrap="square" lIns="0" tIns="635" rIns="0" bIns="0" rtlCol="0">
            <a:spAutoFit/>
          </a:bodyPr>
          <a:lstStyle/>
          <a:p>
            <a:pPr marL="12700">
              <a:lnSpc>
                <a:spcPct val="100000"/>
              </a:lnSpc>
              <a:spcBef>
                <a:spcPts val="5"/>
              </a:spcBef>
            </a:pPr>
            <a:r>
              <a:rPr spc="-10" dirty="0"/>
              <a:t>UNCLASSIFIED</a:t>
            </a:r>
          </a:p>
        </p:txBody>
      </p:sp>
      <p:sp>
        <p:nvSpPr>
          <p:cNvPr id="42" name="object 42"/>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38</a:t>
            </a:fld>
            <a:endParaRPr spc="-25"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882650">
              <a:lnSpc>
                <a:spcPct val="100000"/>
              </a:lnSpc>
              <a:spcBef>
                <a:spcPts val="100"/>
              </a:spcBef>
            </a:pPr>
            <a:r>
              <a:rPr dirty="0">
                <a:latin typeface="Times New Roman"/>
                <a:cs typeface="Times New Roman"/>
              </a:rPr>
              <a:t>What</a:t>
            </a:r>
            <a:r>
              <a:rPr spc="-55" dirty="0">
                <a:latin typeface="Times New Roman"/>
                <a:cs typeface="Times New Roman"/>
              </a:rPr>
              <a:t> </a:t>
            </a:r>
            <a:r>
              <a:rPr dirty="0">
                <a:latin typeface="Times New Roman"/>
                <a:cs typeface="Times New Roman"/>
              </a:rPr>
              <a:t>are</a:t>
            </a:r>
            <a:r>
              <a:rPr spc="-30" dirty="0">
                <a:latin typeface="Times New Roman"/>
                <a:cs typeface="Times New Roman"/>
              </a:rPr>
              <a:t> </a:t>
            </a:r>
            <a:r>
              <a:rPr dirty="0">
                <a:latin typeface="Times New Roman"/>
                <a:cs typeface="Times New Roman"/>
              </a:rPr>
              <a:t>the</a:t>
            </a:r>
            <a:r>
              <a:rPr spc="-30" dirty="0">
                <a:latin typeface="Times New Roman"/>
                <a:cs typeface="Times New Roman"/>
              </a:rPr>
              <a:t> </a:t>
            </a:r>
            <a:r>
              <a:rPr spc="-10" dirty="0">
                <a:latin typeface="Times New Roman"/>
                <a:cs typeface="Times New Roman"/>
              </a:rPr>
              <a:t>Benefits?</a:t>
            </a:r>
          </a:p>
        </p:txBody>
      </p:sp>
      <p:sp>
        <p:nvSpPr>
          <p:cNvPr id="3" name="object 3"/>
          <p:cNvSpPr txBox="1"/>
          <p:nvPr/>
        </p:nvSpPr>
        <p:spPr>
          <a:xfrm>
            <a:off x="215900" y="1184554"/>
            <a:ext cx="8614410" cy="4122420"/>
          </a:xfrm>
          <a:prstGeom prst="rect">
            <a:avLst/>
          </a:prstGeom>
        </p:spPr>
        <p:txBody>
          <a:bodyPr vert="horz" wrap="square" lIns="0" tIns="97790" rIns="0" bIns="0" rtlCol="0">
            <a:spAutoFit/>
          </a:bodyPr>
          <a:lstStyle/>
          <a:p>
            <a:pPr marL="240665" indent="-227965">
              <a:lnSpc>
                <a:spcPct val="100000"/>
              </a:lnSpc>
              <a:spcBef>
                <a:spcPts val="770"/>
              </a:spcBef>
              <a:buSzPct val="80357"/>
              <a:buFont typeface="Wingdings"/>
              <a:buChar char=""/>
              <a:tabLst>
                <a:tab pos="240665" algn="l"/>
              </a:tabLst>
            </a:pPr>
            <a:r>
              <a:rPr sz="2800" b="1" dirty="0">
                <a:solidFill>
                  <a:srgbClr val="000099"/>
                </a:solidFill>
                <a:latin typeface="Times New Roman"/>
                <a:cs typeface="Times New Roman"/>
              </a:rPr>
              <a:t>No</a:t>
            </a:r>
            <a:r>
              <a:rPr sz="2800" b="1" spc="-30" dirty="0">
                <a:solidFill>
                  <a:srgbClr val="000099"/>
                </a:solidFill>
                <a:latin typeface="Times New Roman"/>
                <a:cs typeface="Times New Roman"/>
              </a:rPr>
              <a:t> </a:t>
            </a:r>
            <a:r>
              <a:rPr sz="2800" b="1" spc="-20" dirty="0">
                <a:solidFill>
                  <a:srgbClr val="000099"/>
                </a:solidFill>
                <a:latin typeface="Times New Roman"/>
                <a:cs typeface="Times New Roman"/>
              </a:rPr>
              <a:t>Cost</a:t>
            </a:r>
            <a:endParaRPr sz="2800">
              <a:latin typeface="Times New Roman"/>
              <a:cs typeface="Times New Roman"/>
            </a:endParaRPr>
          </a:p>
          <a:p>
            <a:pPr marL="240665" indent="-227965">
              <a:lnSpc>
                <a:spcPct val="100000"/>
              </a:lnSpc>
              <a:spcBef>
                <a:spcPts val="675"/>
              </a:spcBef>
              <a:buSzPct val="80357"/>
              <a:buFont typeface="Wingdings"/>
              <a:buChar char=""/>
              <a:tabLst>
                <a:tab pos="240665" algn="l"/>
              </a:tabLst>
            </a:pPr>
            <a:r>
              <a:rPr sz="2800" b="1" dirty="0">
                <a:solidFill>
                  <a:srgbClr val="000099"/>
                </a:solidFill>
                <a:latin typeface="Times New Roman"/>
                <a:cs typeface="Times New Roman"/>
              </a:rPr>
              <a:t>No</a:t>
            </a:r>
            <a:r>
              <a:rPr sz="2800" b="1" spc="-35" dirty="0">
                <a:solidFill>
                  <a:srgbClr val="000099"/>
                </a:solidFill>
                <a:latin typeface="Times New Roman"/>
                <a:cs typeface="Times New Roman"/>
              </a:rPr>
              <a:t> </a:t>
            </a:r>
            <a:r>
              <a:rPr sz="2800" b="1" spc="-10" dirty="0">
                <a:solidFill>
                  <a:srgbClr val="000099"/>
                </a:solidFill>
                <a:latin typeface="Times New Roman"/>
                <a:cs typeface="Times New Roman"/>
              </a:rPr>
              <a:t>off-</a:t>
            </a:r>
            <a:r>
              <a:rPr sz="2800" b="1" dirty="0">
                <a:solidFill>
                  <a:srgbClr val="000099"/>
                </a:solidFill>
                <a:latin typeface="Times New Roman"/>
                <a:cs typeface="Times New Roman"/>
              </a:rPr>
              <a:t>duty</a:t>
            </a:r>
            <a:r>
              <a:rPr sz="2800" b="1" spc="-40" dirty="0">
                <a:solidFill>
                  <a:srgbClr val="000099"/>
                </a:solidFill>
                <a:latin typeface="Times New Roman"/>
                <a:cs typeface="Times New Roman"/>
              </a:rPr>
              <a:t> </a:t>
            </a:r>
            <a:r>
              <a:rPr sz="2800" b="1" dirty="0">
                <a:solidFill>
                  <a:srgbClr val="000099"/>
                </a:solidFill>
                <a:latin typeface="Times New Roman"/>
                <a:cs typeface="Times New Roman"/>
              </a:rPr>
              <a:t>hours</a:t>
            </a:r>
            <a:r>
              <a:rPr sz="2800" b="1" spc="-30" dirty="0">
                <a:solidFill>
                  <a:srgbClr val="000099"/>
                </a:solidFill>
                <a:latin typeface="Times New Roman"/>
                <a:cs typeface="Times New Roman"/>
              </a:rPr>
              <a:t> </a:t>
            </a:r>
            <a:r>
              <a:rPr sz="2800" b="1" spc="-10" dirty="0">
                <a:solidFill>
                  <a:srgbClr val="000099"/>
                </a:solidFill>
                <a:latin typeface="Times New Roman"/>
                <a:cs typeface="Times New Roman"/>
              </a:rPr>
              <a:t>required</a:t>
            </a:r>
            <a:endParaRPr sz="2800">
              <a:latin typeface="Times New Roman"/>
              <a:cs typeface="Times New Roman"/>
            </a:endParaRPr>
          </a:p>
          <a:p>
            <a:pPr marL="240665" indent="-227965">
              <a:lnSpc>
                <a:spcPct val="100000"/>
              </a:lnSpc>
              <a:spcBef>
                <a:spcPts val="670"/>
              </a:spcBef>
              <a:buSzPct val="80357"/>
              <a:buFont typeface="Wingdings"/>
              <a:buChar char=""/>
              <a:tabLst>
                <a:tab pos="240665" algn="l"/>
              </a:tabLst>
            </a:pPr>
            <a:r>
              <a:rPr sz="2800" b="1" dirty="0">
                <a:solidFill>
                  <a:srgbClr val="000099"/>
                </a:solidFill>
                <a:latin typeface="Times New Roman"/>
                <a:cs typeface="Times New Roman"/>
              </a:rPr>
              <a:t>National</a:t>
            </a:r>
            <a:r>
              <a:rPr sz="2800" b="1" spc="-90" dirty="0">
                <a:solidFill>
                  <a:srgbClr val="000099"/>
                </a:solidFill>
                <a:latin typeface="Times New Roman"/>
                <a:cs typeface="Times New Roman"/>
              </a:rPr>
              <a:t> </a:t>
            </a:r>
            <a:r>
              <a:rPr sz="2800" b="1" spc="-10" dirty="0">
                <a:solidFill>
                  <a:srgbClr val="000099"/>
                </a:solidFill>
                <a:latin typeface="Times New Roman"/>
                <a:cs typeface="Times New Roman"/>
              </a:rPr>
              <a:t>recognition</a:t>
            </a:r>
            <a:endParaRPr sz="2800">
              <a:latin typeface="Times New Roman"/>
              <a:cs typeface="Times New Roman"/>
            </a:endParaRPr>
          </a:p>
          <a:p>
            <a:pPr marL="240665" indent="-227965">
              <a:lnSpc>
                <a:spcPct val="100000"/>
              </a:lnSpc>
              <a:spcBef>
                <a:spcPts val="670"/>
              </a:spcBef>
              <a:buSzPct val="80357"/>
              <a:buFont typeface="Wingdings"/>
              <a:buChar char=""/>
              <a:tabLst>
                <a:tab pos="240665" algn="l"/>
              </a:tabLst>
            </a:pPr>
            <a:r>
              <a:rPr sz="2800" b="1" dirty="0">
                <a:solidFill>
                  <a:srgbClr val="000099"/>
                </a:solidFill>
                <a:latin typeface="Times New Roman"/>
                <a:cs typeface="Times New Roman"/>
              </a:rPr>
              <a:t>Documented</a:t>
            </a:r>
            <a:r>
              <a:rPr sz="2800" b="1" spc="-75" dirty="0">
                <a:solidFill>
                  <a:srgbClr val="000099"/>
                </a:solidFill>
                <a:latin typeface="Times New Roman"/>
                <a:cs typeface="Times New Roman"/>
              </a:rPr>
              <a:t> </a:t>
            </a:r>
            <a:r>
              <a:rPr sz="2800" b="1" dirty="0">
                <a:solidFill>
                  <a:srgbClr val="000099"/>
                </a:solidFill>
                <a:latin typeface="Times New Roman"/>
                <a:cs typeface="Times New Roman"/>
              </a:rPr>
              <a:t>work</a:t>
            </a:r>
            <a:r>
              <a:rPr sz="2800" b="1" spc="-75" dirty="0">
                <a:solidFill>
                  <a:srgbClr val="000099"/>
                </a:solidFill>
                <a:latin typeface="Times New Roman"/>
                <a:cs typeface="Times New Roman"/>
              </a:rPr>
              <a:t> </a:t>
            </a:r>
            <a:r>
              <a:rPr sz="2800" b="1" dirty="0">
                <a:solidFill>
                  <a:srgbClr val="000099"/>
                </a:solidFill>
                <a:latin typeface="Times New Roman"/>
                <a:cs typeface="Times New Roman"/>
              </a:rPr>
              <a:t>experience</a:t>
            </a:r>
            <a:r>
              <a:rPr sz="2800" b="1" spc="-105" dirty="0">
                <a:solidFill>
                  <a:srgbClr val="000099"/>
                </a:solidFill>
                <a:latin typeface="Times New Roman"/>
                <a:cs typeface="Times New Roman"/>
              </a:rPr>
              <a:t> </a:t>
            </a:r>
            <a:r>
              <a:rPr sz="2800" b="1" dirty="0">
                <a:solidFill>
                  <a:srgbClr val="000099"/>
                </a:solidFill>
                <a:latin typeface="Times New Roman"/>
                <a:cs typeface="Times New Roman"/>
              </a:rPr>
              <a:t>for</a:t>
            </a:r>
            <a:r>
              <a:rPr sz="2800" b="1" spc="-150" dirty="0">
                <a:solidFill>
                  <a:srgbClr val="000099"/>
                </a:solidFill>
                <a:latin typeface="Times New Roman"/>
                <a:cs typeface="Times New Roman"/>
              </a:rPr>
              <a:t> </a:t>
            </a:r>
            <a:r>
              <a:rPr sz="2800" b="1" dirty="0">
                <a:solidFill>
                  <a:srgbClr val="000099"/>
                </a:solidFill>
                <a:latin typeface="Times New Roman"/>
                <a:cs typeface="Times New Roman"/>
              </a:rPr>
              <a:t>civilian</a:t>
            </a:r>
            <a:r>
              <a:rPr sz="2800" b="1" spc="-125" dirty="0">
                <a:solidFill>
                  <a:srgbClr val="000099"/>
                </a:solidFill>
                <a:latin typeface="Times New Roman"/>
                <a:cs typeface="Times New Roman"/>
              </a:rPr>
              <a:t> </a:t>
            </a:r>
            <a:r>
              <a:rPr sz="2800" b="1" spc="-10" dirty="0">
                <a:solidFill>
                  <a:srgbClr val="000099"/>
                </a:solidFill>
                <a:latin typeface="Times New Roman"/>
                <a:cs typeface="Times New Roman"/>
              </a:rPr>
              <a:t>opportunities</a:t>
            </a:r>
            <a:endParaRPr sz="2800">
              <a:latin typeface="Times New Roman"/>
              <a:cs typeface="Times New Roman"/>
            </a:endParaRPr>
          </a:p>
          <a:p>
            <a:pPr marL="240665" indent="-227965">
              <a:lnSpc>
                <a:spcPct val="100000"/>
              </a:lnSpc>
              <a:spcBef>
                <a:spcPts val="675"/>
              </a:spcBef>
              <a:buFont typeface="Wingdings"/>
              <a:buChar char=""/>
              <a:tabLst>
                <a:tab pos="240665" algn="l"/>
              </a:tabLst>
            </a:pPr>
            <a:r>
              <a:rPr sz="2800" b="1" dirty="0">
                <a:solidFill>
                  <a:srgbClr val="000099"/>
                </a:solidFill>
                <a:latin typeface="Times New Roman"/>
                <a:cs typeface="Times New Roman"/>
              </a:rPr>
              <a:t>Builds</a:t>
            </a:r>
            <a:r>
              <a:rPr sz="2800" b="1" spc="-75" dirty="0">
                <a:solidFill>
                  <a:srgbClr val="000099"/>
                </a:solidFill>
                <a:latin typeface="Times New Roman"/>
                <a:cs typeface="Times New Roman"/>
              </a:rPr>
              <a:t> </a:t>
            </a:r>
            <a:r>
              <a:rPr sz="2800" b="1" spc="-10" dirty="0">
                <a:solidFill>
                  <a:srgbClr val="000099"/>
                </a:solidFill>
                <a:latin typeface="Times New Roman"/>
                <a:cs typeface="Times New Roman"/>
              </a:rPr>
              <a:t>self-esteem</a:t>
            </a:r>
            <a:endParaRPr sz="2800">
              <a:latin typeface="Times New Roman"/>
              <a:cs typeface="Times New Roman"/>
            </a:endParaRPr>
          </a:p>
          <a:p>
            <a:pPr marL="240665" indent="-227965">
              <a:lnSpc>
                <a:spcPct val="100000"/>
              </a:lnSpc>
              <a:spcBef>
                <a:spcPts val="670"/>
              </a:spcBef>
              <a:buFont typeface="Wingdings"/>
              <a:buChar char=""/>
              <a:tabLst>
                <a:tab pos="240665" algn="l"/>
              </a:tabLst>
            </a:pPr>
            <a:r>
              <a:rPr sz="2800" b="1" dirty="0">
                <a:solidFill>
                  <a:srgbClr val="000099"/>
                </a:solidFill>
                <a:latin typeface="Times New Roman"/>
                <a:cs typeface="Times New Roman"/>
              </a:rPr>
              <a:t>Gain</a:t>
            </a:r>
            <a:r>
              <a:rPr sz="2800" b="1" spc="-80" dirty="0">
                <a:solidFill>
                  <a:srgbClr val="000099"/>
                </a:solidFill>
                <a:latin typeface="Times New Roman"/>
                <a:cs typeface="Times New Roman"/>
              </a:rPr>
              <a:t> </a:t>
            </a:r>
            <a:r>
              <a:rPr sz="2800" b="1" dirty="0">
                <a:solidFill>
                  <a:srgbClr val="000099"/>
                </a:solidFill>
                <a:latin typeface="Times New Roman"/>
                <a:cs typeface="Times New Roman"/>
              </a:rPr>
              <a:t>work</a:t>
            </a:r>
            <a:r>
              <a:rPr sz="2800" b="1" spc="-45" dirty="0">
                <a:solidFill>
                  <a:srgbClr val="000099"/>
                </a:solidFill>
                <a:latin typeface="Times New Roman"/>
                <a:cs typeface="Times New Roman"/>
              </a:rPr>
              <a:t> </a:t>
            </a:r>
            <a:r>
              <a:rPr sz="2800" b="1" spc="-10" dirty="0">
                <a:solidFill>
                  <a:srgbClr val="000099"/>
                </a:solidFill>
                <a:latin typeface="Times New Roman"/>
                <a:cs typeface="Times New Roman"/>
              </a:rPr>
              <a:t>experience</a:t>
            </a:r>
            <a:endParaRPr sz="2800">
              <a:latin typeface="Times New Roman"/>
              <a:cs typeface="Times New Roman"/>
            </a:endParaRPr>
          </a:p>
          <a:p>
            <a:pPr marL="240665" indent="-227965">
              <a:lnSpc>
                <a:spcPct val="100000"/>
              </a:lnSpc>
              <a:spcBef>
                <a:spcPts val="675"/>
              </a:spcBef>
              <a:buFont typeface="Wingdings"/>
              <a:buChar char=""/>
              <a:tabLst>
                <a:tab pos="240665" algn="l"/>
              </a:tabLst>
            </a:pPr>
            <a:r>
              <a:rPr sz="2800" b="1" dirty="0">
                <a:solidFill>
                  <a:srgbClr val="000099"/>
                </a:solidFill>
                <a:latin typeface="Times New Roman"/>
                <a:cs typeface="Times New Roman"/>
              </a:rPr>
              <a:t>Good</a:t>
            </a:r>
            <a:r>
              <a:rPr sz="2800" b="1" spc="-35" dirty="0">
                <a:solidFill>
                  <a:srgbClr val="000099"/>
                </a:solidFill>
                <a:latin typeface="Times New Roman"/>
                <a:cs typeface="Times New Roman"/>
              </a:rPr>
              <a:t> </a:t>
            </a:r>
            <a:r>
              <a:rPr sz="2800" b="1" dirty="0">
                <a:solidFill>
                  <a:srgbClr val="000099"/>
                </a:solidFill>
                <a:latin typeface="Times New Roman"/>
                <a:cs typeface="Times New Roman"/>
              </a:rPr>
              <a:t>for</a:t>
            </a:r>
            <a:r>
              <a:rPr sz="2800" b="1" spc="-95" dirty="0">
                <a:solidFill>
                  <a:srgbClr val="000099"/>
                </a:solidFill>
                <a:latin typeface="Times New Roman"/>
                <a:cs typeface="Times New Roman"/>
              </a:rPr>
              <a:t> </a:t>
            </a:r>
            <a:r>
              <a:rPr sz="2800" b="1" dirty="0">
                <a:solidFill>
                  <a:srgbClr val="000099"/>
                </a:solidFill>
                <a:latin typeface="Times New Roman"/>
                <a:cs typeface="Times New Roman"/>
              </a:rPr>
              <a:t>a</a:t>
            </a:r>
            <a:r>
              <a:rPr sz="2800" b="1" spc="-35" dirty="0">
                <a:solidFill>
                  <a:srgbClr val="000099"/>
                </a:solidFill>
                <a:latin typeface="Times New Roman"/>
                <a:cs typeface="Times New Roman"/>
              </a:rPr>
              <a:t> </a:t>
            </a:r>
            <a:r>
              <a:rPr sz="2800" b="1" spc="-10" dirty="0">
                <a:solidFill>
                  <a:srgbClr val="000099"/>
                </a:solidFill>
                <a:latin typeface="Times New Roman"/>
                <a:cs typeface="Times New Roman"/>
              </a:rPr>
              <a:t>lifetime</a:t>
            </a:r>
            <a:endParaRPr sz="2800">
              <a:latin typeface="Times New Roman"/>
              <a:cs typeface="Times New Roman"/>
            </a:endParaRPr>
          </a:p>
          <a:p>
            <a:pPr marL="240665" indent="-227965">
              <a:lnSpc>
                <a:spcPct val="100000"/>
              </a:lnSpc>
              <a:spcBef>
                <a:spcPts val="670"/>
              </a:spcBef>
              <a:buFont typeface="Wingdings"/>
              <a:buChar char=""/>
              <a:tabLst>
                <a:tab pos="240665" algn="l"/>
              </a:tabLst>
            </a:pPr>
            <a:r>
              <a:rPr sz="2800" b="1" dirty="0">
                <a:solidFill>
                  <a:srgbClr val="000099"/>
                </a:solidFill>
                <a:latin typeface="Times New Roman"/>
                <a:cs typeface="Times New Roman"/>
              </a:rPr>
              <a:t>Become</a:t>
            </a:r>
            <a:r>
              <a:rPr sz="2800" b="1" spc="-105" dirty="0">
                <a:solidFill>
                  <a:srgbClr val="000099"/>
                </a:solidFill>
                <a:latin typeface="Times New Roman"/>
                <a:cs typeface="Times New Roman"/>
              </a:rPr>
              <a:t> </a:t>
            </a:r>
            <a:r>
              <a:rPr sz="2800" b="1" dirty="0">
                <a:solidFill>
                  <a:srgbClr val="000099"/>
                </a:solidFill>
                <a:latin typeface="Times New Roman"/>
                <a:cs typeface="Times New Roman"/>
              </a:rPr>
              <a:t>more</a:t>
            </a:r>
            <a:r>
              <a:rPr sz="2800" b="1" spc="-105" dirty="0">
                <a:solidFill>
                  <a:srgbClr val="000099"/>
                </a:solidFill>
                <a:latin typeface="Times New Roman"/>
                <a:cs typeface="Times New Roman"/>
              </a:rPr>
              <a:t> </a:t>
            </a:r>
            <a:r>
              <a:rPr sz="2800" b="1" dirty="0">
                <a:solidFill>
                  <a:srgbClr val="000099"/>
                </a:solidFill>
                <a:latin typeface="Times New Roman"/>
                <a:cs typeface="Times New Roman"/>
              </a:rPr>
              <a:t>marketable</a:t>
            </a:r>
            <a:r>
              <a:rPr sz="2800" b="1" spc="-80" dirty="0">
                <a:solidFill>
                  <a:srgbClr val="000099"/>
                </a:solidFill>
                <a:latin typeface="Times New Roman"/>
                <a:cs typeface="Times New Roman"/>
              </a:rPr>
              <a:t> </a:t>
            </a:r>
            <a:r>
              <a:rPr sz="2800" b="1" dirty="0">
                <a:solidFill>
                  <a:srgbClr val="000099"/>
                </a:solidFill>
                <a:latin typeface="Times New Roman"/>
                <a:cs typeface="Times New Roman"/>
              </a:rPr>
              <a:t>for</a:t>
            </a:r>
            <a:r>
              <a:rPr sz="2800" b="1" spc="-155" dirty="0">
                <a:solidFill>
                  <a:srgbClr val="000099"/>
                </a:solidFill>
                <a:latin typeface="Times New Roman"/>
                <a:cs typeface="Times New Roman"/>
              </a:rPr>
              <a:t> </a:t>
            </a:r>
            <a:r>
              <a:rPr sz="2800" b="1" dirty="0">
                <a:solidFill>
                  <a:srgbClr val="000099"/>
                </a:solidFill>
                <a:latin typeface="Times New Roman"/>
                <a:cs typeface="Times New Roman"/>
              </a:rPr>
              <a:t>future</a:t>
            </a:r>
            <a:r>
              <a:rPr sz="2800" b="1" spc="-105" dirty="0">
                <a:solidFill>
                  <a:srgbClr val="000099"/>
                </a:solidFill>
                <a:latin typeface="Times New Roman"/>
                <a:cs typeface="Times New Roman"/>
              </a:rPr>
              <a:t> </a:t>
            </a:r>
            <a:r>
              <a:rPr sz="2800" b="1" spc="-10" dirty="0">
                <a:solidFill>
                  <a:srgbClr val="000099"/>
                </a:solidFill>
                <a:latin typeface="Times New Roman"/>
                <a:cs typeface="Times New Roman"/>
              </a:rPr>
              <a:t>employment</a:t>
            </a:r>
            <a:endParaRPr sz="2800">
              <a:latin typeface="Times New Roman"/>
              <a:cs typeface="Times New Roman"/>
            </a:endParaRPr>
          </a:p>
        </p:txBody>
      </p:sp>
      <p:pic>
        <p:nvPicPr>
          <p:cNvPr id="4" name="object 4"/>
          <p:cNvPicPr/>
          <p:nvPr/>
        </p:nvPicPr>
        <p:blipFill>
          <a:blip r:embed="rId2" cstate="print"/>
          <a:stretch>
            <a:fillRect/>
          </a:stretch>
        </p:blipFill>
        <p:spPr>
          <a:xfrm>
            <a:off x="89915" y="36576"/>
            <a:ext cx="833628" cy="854963"/>
          </a:xfrm>
          <a:prstGeom prst="rect">
            <a:avLst/>
          </a:prstGeom>
        </p:spPr>
      </p:pic>
      <p:pic>
        <p:nvPicPr>
          <p:cNvPr id="5" name="object 5"/>
          <p:cNvPicPr/>
          <p:nvPr/>
        </p:nvPicPr>
        <p:blipFill>
          <a:blip r:embed="rId3" cstate="print"/>
          <a:stretch>
            <a:fillRect/>
          </a:stretch>
        </p:blipFill>
        <p:spPr>
          <a:xfrm>
            <a:off x="1947978" y="5680490"/>
            <a:ext cx="4156882" cy="643566"/>
          </a:xfrm>
          <a:prstGeom prst="rect">
            <a:avLst/>
          </a:prstGeom>
        </p:spPr>
      </p:pic>
      <p:sp>
        <p:nvSpPr>
          <p:cNvPr id="6" name="object 6"/>
          <p:cNvSpPr txBox="1">
            <a:spLocks noGrp="1"/>
          </p:cNvSpPr>
          <p:nvPr>
            <p:ph type="ftr" sz="quarter" idx="5"/>
          </p:nvPr>
        </p:nvSpPr>
        <p:spPr>
          <a:prstGeom prst="rect">
            <a:avLst/>
          </a:prstGeom>
        </p:spPr>
        <p:txBody>
          <a:bodyPr vert="horz" wrap="square" lIns="0" tIns="635" rIns="0" bIns="0" rtlCol="0">
            <a:spAutoFit/>
          </a:bodyPr>
          <a:lstStyle/>
          <a:p>
            <a:pPr marL="12700">
              <a:lnSpc>
                <a:spcPct val="100000"/>
              </a:lnSpc>
              <a:spcBef>
                <a:spcPts val="5"/>
              </a:spcBef>
            </a:pPr>
            <a:r>
              <a:rPr spc="-10" dirty="0"/>
              <a:t>UNCLASSIFIED</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107950">
              <a:lnSpc>
                <a:spcPct val="100000"/>
              </a:lnSpc>
            </a:pPr>
            <a:fld id="{81D60167-4931-47E6-BA6A-407CBD079E47}" type="slidenum">
              <a:rPr spc="-5" dirty="0"/>
              <a:t>4</a:t>
            </a:fld>
            <a:endParaRPr spc="-5"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002665">
              <a:lnSpc>
                <a:spcPct val="100000"/>
              </a:lnSpc>
              <a:spcBef>
                <a:spcPts val="100"/>
              </a:spcBef>
            </a:pPr>
            <a:r>
              <a:rPr dirty="0">
                <a:latin typeface="Times New Roman"/>
                <a:cs typeface="Times New Roman"/>
              </a:rPr>
              <a:t>Simple</a:t>
            </a:r>
            <a:r>
              <a:rPr spc="-45" dirty="0">
                <a:latin typeface="Times New Roman"/>
                <a:cs typeface="Times New Roman"/>
              </a:rPr>
              <a:t> </a:t>
            </a:r>
            <a:r>
              <a:rPr spc="-10" dirty="0">
                <a:latin typeface="Times New Roman"/>
                <a:cs typeface="Times New Roman"/>
              </a:rPr>
              <a:t>Qualifications</a:t>
            </a:r>
          </a:p>
        </p:txBody>
      </p:sp>
      <p:sp>
        <p:nvSpPr>
          <p:cNvPr id="3" name="object 3"/>
          <p:cNvSpPr txBox="1"/>
          <p:nvPr/>
        </p:nvSpPr>
        <p:spPr>
          <a:xfrm>
            <a:off x="215900" y="1275079"/>
            <a:ext cx="8558530" cy="5183470"/>
          </a:xfrm>
          <a:prstGeom prst="rect">
            <a:avLst/>
          </a:prstGeom>
        </p:spPr>
        <p:txBody>
          <a:bodyPr vert="horz" wrap="square" lIns="0" tIns="12700" rIns="0" bIns="0" rtlCol="0">
            <a:spAutoFit/>
          </a:bodyPr>
          <a:lstStyle/>
          <a:p>
            <a:r>
              <a:rPr lang="en-US" sz="1400" dirty="0">
                <a:solidFill>
                  <a:srgbClr val="000099"/>
                </a:solidFill>
              </a:rPr>
              <a:t>1.  Must be Active-duty enlisted service member. Active duty includes all service members covered by these standards either who are on permanent active duty or who are members of the Selected Reserve, Guard or Air National Guard performing in the capacity of their Uniformed Service duties</a:t>
            </a:r>
            <a:r>
              <a:rPr lang="en-US" sz="1400" b="1" dirty="0">
                <a:solidFill>
                  <a:srgbClr val="000099"/>
                </a:solidFill>
              </a:rPr>
              <a:t>.  Members of the Reserve or  Guard must be currently on Active-Duty Orders for a minimum of 12 months to participate in USMAP.</a:t>
            </a:r>
            <a:endParaRPr lang="en-US" sz="1400" dirty="0">
              <a:solidFill>
                <a:srgbClr val="000099"/>
              </a:solidFill>
            </a:endParaRPr>
          </a:p>
          <a:p>
            <a:r>
              <a:rPr lang="en-US" sz="1400" dirty="0">
                <a:solidFill>
                  <a:srgbClr val="000099"/>
                </a:solidFill>
              </a:rPr>
              <a:t> </a:t>
            </a:r>
          </a:p>
          <a:p>
            <a:r>
              <a:rPr lang="en-US" sz="1400" dirty="0">
                <a:solidFill>
                  <a:srgbClr val="000099"/>
                </a:solidFill>
              </a:rPr>
              <a:t>2.  Must have a minimum of 12 months remaining on enlistment contract.</a:t>
            </a:r>
          </a:p>
          <a:p>
            <a:r>
              <a:rPr lang="en-US" sz="1400" dirty="0">
                <a:solidFill>
                  <a:srgbClr val="000099"/>
                </a:solidFill>
              </a:rPr>
              <a:t> </a:t>
            </a:r>
          </a:p>
          <a:p>
            <a:r>
              <a:rPr lang="en-US" sz="1400" dirty="0">
                <a:solidFill>
                  <a:srgbClr val="000099"/>
                </a:solidFill>
              </a:rPr>
              <a:t>3.  Must be designated in a Rating/MOS applicable to an authorized apprenticeship trade. (There is an exception for those who are PACT Sailors)</a:t>
            </a:r>
          </a:p>
          <a:p>
            <a:r>
              <a:rPr lang="en-US" sz="1400" dirty="0">
                <a:solidFill>
                  <a:srgbClr val="000099"/>
                </a:solidFill>
              </a:rPr>
              <a:t> </a:t>
            </a:r>
          </a:p>
          <a:p>
            <a:r>
              <a:rPr lang="en-US" sz="1400" dirty="0">
                <a:solidFill>
                  <a:srgbClr val="000099"/>
                </a:solidFill>
              </a:rPr>
              <a:t>4.  Must have a working Common Access Card (CAC).</a:t>
            </a:r>
          </a:p>
          <a:p>
            <a:r>
              <a:rPr lang="en-US" sz="1400" dirty="0">
                <a:solidFill>
                  <a:srgbClr val="000099"/>
                </a:solidFill>
              </a:rPr>
              <a:t> </a:t>
            </a:r>
          </a:p>
          <a:p>
            <a:r>
              <a:rPr lang="en-US" sz="1400" dirty="0">
                <a:solidFill>
                  <a:srgbClr val="000099"/>
                </a:solidFill>
              </a:rPr>
              <a:t>5.  Must be assigned and working full time in requested Trade (not a collateral or extra duty) billet.</a:t>
            </a:r>
          </a:p>
          <a:p>
            <a:r>
              <a:rPr lang="en-US" sz="1400" dirty="0">
                <a:solidFill>
                  <a:srgbClr val="000099"/>
                </a:solidFill>
              </a:rPr>
              <a:t> </a:t>
            </a:r>
          </a:p>
          <a:p>
            <a:r>
              <a:rPr lang="en-US" sz="1400" dirty="0">
                <a:solidFill>
                  <a:srgbClr val="000099"/>
                </a:solidFill>
              </a:rPr>
              <a:t>6.  Must be working under supervision in occupation related to the trade selected.</a:t>
            </a:r>
          </a:p>
          <a:p>
            <a:r>
              <a:rPr lang="en-US" sz="1400" dirty="0">
                <a:solidFill>
                  <a:srgbClr val="000099"/>
                </a:solidFill>
              </a:rPr>
              <a:t> </a:t>
            </a:r>
          </a:p>
          <a:p>
            <a:r>
              <a:rPr lang="en-US" sz="1400" dirty="0">
                <a:solidFill>
                  <a:srgbClr val="000099"/>
                </a:solidFill>
              </a:rPr>
              <a:t>7.  Must have completed the required formal classroom instruction (training) hours for the trade.</a:t>
            </a:r>
          </a:p>
          <a:p>
            <a:r>
              <a:rPr lang="en-US" sz="1400" dirty="0">
                <a:solidFill>
                  <a:srgbClr val="000099"/>
                </a:solidFill>
              </a:rPr>
              <a:t> </a:t>
            </a:r>
          </a:p>
          <a:p>
            <a:r>
              <a:rPr lang="en-US" sz="1400" dirty="0">
                <a:solidFill>
                  <a:srgbClr val="000099"/>
                </a:solidFill>
              </a:rPr>
              <a:t>8.  Must not be a student currently in a military course or school. </a:t>
            </a:r>
          </a:p>
          <a:p>
            <a:r>
              <a:rPr lang="en-US" sz="1400" dirty="0">
                <a:solidFill>
                  <a:srgbClr val="000099"/>
                </a:solidFill>
              </a:rPr>
              <a:t> </a:t>
            </a:r>
          </a:p>
          <a:p>
            <a:r>
              <a:rPr lang="en-US" sz="1400" dirty="0">
                <a:solidFill>
                  <a:srgbClr val="000099"/>
                </a:solidFill>
              </a:rPr>
              <a:t>9.  Must fully read, agree and abide by the National Standards and USMAP reporting requirements.</a:t>
            </a:r>
          </a:p>
          <a:p>
            <a:r>
              <a:rPr lang="en-US" sz="1400" dirty="0">
                <a:solidFill>
                  <a:srgbClr val="000099"/>
                </a:solidFill>
              </a:rPr>
              <a:t> </a:t>
            </a:r>
          </a:p>
          <a:p>
            <a:pPr marL="12700">
              <a:lnSpc>
                <a:spcPct val="100000"/>
              </a:lnSpc>
              <a:tabLst>
                <a:tab pos="284480" algn="l"/>
              </a:tabLst>
            </a:pPr>
            <a:endParaRPr sz="1400" dirty="0">
              <a:solidFill>
                <a:srgbClr val="000099"/>
              </a:solidFill>
              <a:latin typeface="Times New Roman"/>
              <a:cs typeface="Times New Roman"/>
            </a:endParaRPr>
          </a:p>
        </p:txBody>
      </p:sp>
      <p:pic>
        <p:nvPicPr>
          <p:cNvPr id="4" name="object 4"/>
          <p:cNvPicPr/>
          <p:nvPr/>
        </p:nvPicPr>
        <p:blipFill>
          <a:blip r:embed="rId2" cstate="print"/>
          <a:stretch>
            <a:fillRect/>
          </a:stretch>
        </p:blipFill>
        <p:spPr>
          <a:xfrm>
            <a:off x="89915" y="36576"/>
            <a:ext cx="833628" cy="854963"/>
          </a:xfrm>
          <a:prstGeom prst="rect">
            <a:avLst/>
          </a:prstGeom>
        </p:spPr>
      </p:pic>
      <p:sp>
        <p:nvSpPr>
          <p:cNvPr id="5" name="object 5"/>
          <p:cNvSpPr txBox="1">
            <a:spLocks noGrp="1"/>
          </p:cNvSpPr>
          <p:nvPr>
            <p:ph type="ftr" sz="quarter" idx="5"/>
          </p:nvPr>
        </p:nvSpPr>
        <p:spPr>
          <a:prstGeom prst="rect">
            <a:avLst/>
          </a:prstGeom>
        </p:spPr>
        <p:txBody>
          <a:bodyPr vert="horz" wrap="square" lIns="0" tIns="635" rIns="0" bIns="0" rtlCol="0">
            <a:spAutoFit/>
          </a:bodyPr>
          <a:lstStyle/>
          <a:p>
            <a:pPr marL="12700">
              <a:lnSpc>
                <a:spcPct val="100000"/>
              </a:lnSpc>
              <a:spcBef>
                <a:spcPts val="5"/>
              </a:spcBef>
            </a:pPr>
            <a:r>
              <a:rPr spc="-10" dirty="0"/>
              <a:t>UNCLASSIFIED</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107950">
              <a:lnSpc>
                <a:spcPct val="100000"/>
              </a:lnSpc>
            </a:pPr>
            <a:fld id="{81D60167-4931-47E6-BA6A-407CBD079E47}" type="slidenum">
              <a:rPr spc="-5" dirty="0"/>
              <a:t>5</a:t>
            </a:fld>
            <a:endParaRPr spc="-5"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 y="211423"/>
            <a:ext cx="8749285" cy="505267"/>
          </a:xfrm>
          <a:prstGeom prst="rect">
            <a:avLst/>
          </a:prstGeom>
        </p:spPr>
        <p:txBody>
          <a:bodyPr vert="horz" wrap="square" lIns="0" tIns="12700" rIns="0" bIns="0" rtlCol="0">
            <a:spAutoFit/>
          </a:bodyPr>
          <a:lstStyle/>
          <a:p>
            <a:pPr marL="1002665" algn="ctr">
              <a:lnSpc>
                <a:spcPct val="100000"/>
              </a:lnSpc>
              <a:spcBef>
                <a:spcPts val="100"/>
              </a:spcBef>
            </a:pPr>
            <a:r>
              <a:rPr lang="en-US" dirty="0">
                <a:solidFill>
                  <a:srgbClr val="000099"/>
                </a:solidFill>
                <a:latin typeface="Times New Roman"/>
                <a:cs typeface="Times New Roman"/>
              </a:rPr>
              <a:t>Roles and Responsibilities</a:t>
            </a:r>
            <a:endParaRPr spc="-10" dirty="0">
              <a:solidFill>
                <a:srgbClr val="000099"/>
              </a:solidFill>
              <a:latin typeface="Times New Roman"/>
              <a:cs typeface="Times New Roman"/>
            </a:endParaRPr>
          </a:p>
        </p:txBody>
      </p:sp>
      <p:sp>
        <p:nvSpPr>
          <p:cNvPr id="3" name="object 3"/>
          <p:cNvSpPr txBox="1"/>
          <p:nvPr/>
        </p:nvSpPr>
        <p:spPr>
          <a:xfrm>
            <a:off x="215900" y="1275079"/>
            <a:ext cx="8558530" cy="6229911"/>
          </a:xfrm>
          <a:prstGeom prst="rect">
            <a:avLst/>
          </a:prstGeom>
        </p:spPr>
        <p:txBody>
          <a:bodyPr vert="horz" wrap="square" lIns="0" tIns="12700" rIns="0" bIns="0" rtlCol="0">
            <a:spAutoFit/>
          </a:bodyPr>
          <a:lstStyle/>
          <a:p>
            <a:r>
              <a:rPr lang="en-US" sz="1400" dirty="0">
                <a:solidFill>
                  <a:srgbClr val="000099"/>
                </a:solidFill>
              </a:rPr>
              <a:t>1. USMAP Office.  The USMAP Office administers the program.  The office provides administrative, programmatic, and policy oversight over the program as directed by Department of Labor (DOL) and the Department of Defense (DoD).  The staff members provide advice and guidance in all USMAP matters and support the USMAP Coordinators.</a:t>
            </a:r>
          </a:p>
          <a:p>
            <a:r>
              <a:rPr lang="en-US" sz="1400" dirty="0">
                <a:solidFill>
                  <a:srgbClr val="000099"/>
                </a:solidFill>
              </a:rPr>
              <a:t> </a:t>
            </a:r>
          </a:p>
          <a:p>
            <a:r>
              <a:rPr lang="en-US" sz="1400" dirty="0">
                <a:solidFill>
                  <a:srgbClr val="000099"/>
                </a:solidFill>
              </a:rPr>
              <a:t>2. Apprentice.  An individual who is on active duty in the U.S. military, meets his or her Services’ qualification requirements and has entered into an apprenticeship agreement for learning the skills of a recognized occupation under the provisions of the Department of Labor.  Ensure you have familiarized yourself with the contents of this manual and the National Apprenticeship Standards.</a:t>
            </a:r>
          </a:p>
          <a:p>
            <a:endParaRPr lang="en-US" sz="1400" dirty="0">
              <a:solidFill>
                <a:srgbClr val="000099"/>
              </a:solidFill>
            </a:endParaRPr>
          </a:p>
          <a:p>
            <a:r>
              <a:rPr lang="en-US" sz="1400" dirty="0">
                <a:solidFill>
                  <a:srgbClr val="000099"/>
                </a:solidFill>
              </a:rPr>
              <a:t>3. Supervisor.  The Supervisor MUST be in the apprentice’s chain of command and MUST supervise the apprentice's working hours (Time Base Method) or job functions (Competency Base Method).  The Supervisor must review monthly reports (if enrolled in Time Base method) or Job Functions (if enrolled in Competency Base method) submitted by the apprentice.   The Supervisor MUST familiarize himself or herself with the contents of this manual and the National Apprenticeship Standards.</a:t>
            </a:r>
          </a:p>
          <a:p>
            <a:endParaRPr lang="en-US" sz="1400" dirty="0">
              <a:solidFill>
                <a:srgbClr val="000099"/>
              </a:solidFill>
            </a:endParaRPr>
          </a:p>
          <a:p>
            <a:r>
              <a:rPr lang="en-US" sz="1400" dirty="0">
                <a:solidFill>
                  <a:srgbClr val="000099"/>
                </a:solidFill>
              </a:rPr>
              <a:t>4. Final Approver.  The final approver MUST be a commissioned officer in the apprentice’s immediate chain of command. Depending on the service, this can be the Division Officer, Department Head, Company Commander or other commissioned officer presiding over the apprentice. For units without commissioned officers (i.e. Coast Guard), can use the senior enlisted at the unit or supervising Government Service (GS) civilian (GS9 or above).   The Final Approver MUST familiarize himself or herself with the contents of this manual and the National Apprenticeship Standards.  Also, the Apprentice's Final Report Approver cannot have approved any of the apprentice's Monthly Reports or individual Job Function.  </a:t>
            </a:r>
            <a:r>
              <a:rPr lang="en-US" sz="1800" b="1" dirty="0">
                <a:solidFill>
                  <a:srgbClr val="000099"/>
                </a:solidFill>
              </a:rPr>
              <a:t>The USMAP Coordinator cannot be the Final Approver for the entire command.</a:t>
            </a:r>
            <a:endParaRPr lang="en-US" sz="1800" dirty="0">
              <a:solidFill>
                <a:srgbClr val="000099"/>
              </a:solidFill>
            </a:endParaRPr>
          </a:p>
          <a:p>
            <a:endParaRPr lang="en-US" sz="1400" dirty="0">
              <a:solidFill>
                <a:srgbClr val="000099"/>
              </a:solidFill>
            </a:endParaRPr>
          </a:p>
          <a:p>
            <a:endParaRPr lang="en-US" sz="1400" dirty="0">
              <a:solidFill>
                <a:srgbClr val="000099"/>
              </a:solidFill>
            </a:endParaRPr>
          </a:p>
          <a:p>
            <a:r>
              <a:rPr lang="en-US" sz="1400" dirty="0">
                <a:solidFill>
                  <a:srgbClr val="000099"/>
                </a:solidFill>
              </a:rPr>
              <a:t> </a:t>
            </a:r>
          </a:p>
          <a:p>
            <a:endParaRPr sz="1800" dirty="0">
              <a:solidFill>
                <a:srgbClr val="000099"/>
              </a:solidFill>
              <a:latin typeface="Times New Roman"/>
              <a:cs typeface="Times New Roman"/>
            </a:endParaRPr>
          </a:p>
        </p:txBody>
      </p:sp>
      <p:pic>
        <p:nvPicPr>
          <p:cNvPr id="4" name="object 4"/>
          <p:cNvPicPr/>
          <p:nvPr/>
        </p:nvPicPr>
        <p:blipFill>
          <a:blip r:embed="rId2" cstate="print"/>
          <a:stretch>
            <a:fillRect/>
          </a:stretch>
        </p:blipFill>
        <p:spPr>
          <a:xfrm>
            <a:off x="89915" y="36576"/>
            <a:ext cx="833628" cy="854963"/>
          </a:xfrm>
          <a:prstGeom prst="rect">
            <a:avLst/>
          </a:prstGeom>
        </p:spPr>
      </p:pic>
      <p:sp>
        <p:nvSpPr>
          <p:cNvPr id="5" name="object 5"/>
          <p:cNvSpPr txBox="1">
            <a:spLocks noGrp="1"/>
          </p:cNvSpPr>
          <p:nvPr>
            <p:ph type="ftr" sz="quarter" idx="5"/>
          </p:nvPr>
        </p:nvSpPr>
        <p:spPr>
          <a:prstGeom prst="rect">
            <a:avLst/>
          </a:prstGeom>
        </p:spPr>
        <p:txBody>
          <a:bodyPr vert="horz" wrap="square" lIns="0" tIns="635" rIns="0" bIns="0" rtlCol="0">
            <a:spAutoFit/>
          </a:bodyPr>
          <a:lstStyle/>
          <a:p>
            <a:pPr marL="12700">
              <a:lnSpc>
                <a:spcPct val="100000"/>
              </a:lnSpc>
              <a:spcBef>
                <a:spcPts val="5"/>
              </a:spcBef>
            </a:pPr>
            <a:r>
              <a:rPr spc="-10" dirty="0"/>
              <a:t>UNCLASSIFIED</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107950">
              <a:lnSpc>
                <a:spcPct val="100000"/>
              </a:lnSpc>
            </a:pPr>
            <a:fld id="{81D60167-4931-47E6-BA6A-407CBD079E47}" type="slidenum">
              <a:rPr spc="-5" dirty="0"/>
              <a:t>6</a:t>
            </a:fld>
            <a:endParaRPr spc="-5" dirty="0"/>
          </a:p>
        </p:txBody>
      </p:sp>
    </p:spTree>
    <p:extLst>
      <p:ext uri="{BB962C8B-B14F-4D97-AF65-F5344CB8AC3E}">
        <p14:creationId xmlns:p14="http://schemas.microsoft.com/office/powerpoint/2010/main" val="1820457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94924" y="-11179"/>
            <a:ext cx="5177155" cy="1001394"/>
          </a:xfrm>
          <a:prstGeom prst="rect">
            <a:avLst/>
          </a:prstGeom>
        </p:spPr>
        <p:txBody>
          <a:bodyPr vert="horz" wrap="square" lIns="0" tIns="12700" rIns="0" bIns="0" rtlCol="0">
            <a:spAutoFit/>
          </a:bodyPr>
          <a:lstStyle/>
          <a:p>
            <a:pPr marL="1830705" marR="5080" indent="-1818639">
              <a:lnSpc>
                <a:spcPct val="100000"/>
              </a:lnSpc>
              <a:spcBef>
                <a:spcPts val="100"/>
              </a:spcBef>
            </a:pPr>
            <a:r>
              <a:rPr spc="-25" dirty="0">
                <a:latin typeface="Times New Roman"/>
                <a:cs typeface="Times New Roman"/>
              </a:rPr>
              <a:t>Two</a:t>
            </a:r>
            <a:r>
              <a:rPr spc="-155" dirty="0">
                <a:latin typeface="Times New Roman"/>
                <a:cs typeface="Times New Roman"/>
              </a:rPr>
              <a:t> </a:t>
            </a:r>
            <a:r>
              <a:rPr spc="-10" dirty="0">
                <a:latin typeface="Times New Roman"/>
                <a:cs typeface="Times New Roman"/>
              </a:rPr>
              <a:t>Different</a:t>
            </a:r>
            <a:r>
              <a:rPr spc="-200" dirty="0">
                <a:latin typeface="Times New Roman"/>
                <a:cs typeface="Times New Roman"/>
              </a:rPr>
              <a:t> </a:t>
            </a:r>
            <a:r>
              <a:rPr spc="-10" dirty="0">
                <a:latin typeface="Times New Roman"/>
                <a:cs typeface="Times New Roman"/>
              </a:rPr>
              <a:t>Apprenticeship Methods</a:t>
            </a:r>
          </a:p>
        </p:txBody>
      </p:sp>
      <p:sp>
        <p:nvSpPr>
          <p:cNvPr id="3" name="object 3"/>
          <p:cNvSpPr txBox="1"/>
          <p:nvPr/>
        </p:nvSpPr>
        <p:spPr>
          <a:xfrm>
            <a:off x="215864" y="1273554"/>
            <a:ext cx="8663940" cy="5307222"/>
          </a:xfrm>
          <a:prstGeom prst="rect">
            <a:avLst/>
          </a:prstGeom>
        </p:spPr>
        <p:txBody>
          <a:bodyPr vert="horz" wrap="square" lIns="0" tIns="13335" rIns="0" bIns="0" rtlCol="0">
            <a:spAutoFit/>
          </a:bodyPr>
          <a:lstStyle/>
          <a:p>
            <a:pPr marL="0" indent="0">
              <a:buNone/>
            </a:pPr>
            <a:r>
              <a:rPr b="1" u="sng" dirty="0">
                <a:solidFill>
                  <a:srgbClr val="000099"/>
                </a:solidFill>
                <a:uFill>
                  <a:solidFill>
                    <a:srgbClr val="000099"/>
                  </a:solidFill>
                </a:uFill>
                <a:latin typeface="Times New Roman"/>
                <a:cs typeface="Times New Roman"/>
              </a:rPr>
              <a:t>Competency</a:t>
            </a:r>
            <a:r>
              <a:rPr b="1" u="sng" spc="-60" dirty="0">
                <a:solidFill>
                  <a:srgbClr val="000099"/>
                </a:solidFill>
                <a:uFill>
                  <a:solidFill>
                    <a:srgbClr val="000099"/>
                  </a:solidFill>
                </a:uFill>
                <a:latin typeface="Times New Roman"/>
                <a:cs typeface="Times New Roman"/>
              </a:rPr>
              <a:t> </a:t>
            </a:r>
            <a:r>
              <a:rPr b="1" u="sng" dirty="0">
                <a:solidFill>
                  <a:srgbClr val="000099"/>
                </a:solidFill>
                <a:uFill>
                  <a:solidFill>
                    <a:srgbClr val="000099"/>
                  </a:solidFill>
                </a:uFill>
                <a:latin typeface="Times New Roman"/>
                <a:cs typeface="Times New Roman"/>
              </a:rPr>
              <a:t>Based:</a:t>
            </a:r>
            <a:r>
              <a:rPr b="1" u="sng" spc="445" dirty="0">
                <a:solidFill>
                  <a:srgbClr val="000099"/>
                </a:solidFill>
                <a:uFill>
                  <a:solidFill>
                    <a:srgbClr val="000099"/>
                  </a:solidFill>
                </a:uFill>
                <a:latin typeface="Times New Roman"/>
                <a:cs typeface="Times New Roman"/>
              </a:rPr>
              <a:t> </a:t>
            </a:r>
            <a:r>
              <a:rPr b="1" dirty="0">
                <a:solidFill>
                  <a:srgbClr val="000099"/>
                </a:solidFill>
                <a:latin typeface="Times New Roman"/>
                <a:cs typeface="Times New Roman"/>
              </a:rPr>
              <a:t>Competency</a:t>
            </a:r>
            <a:r>
              <a:rPr b="1" spc="-55" dirty="0">
                <a:solidFill>
                  <a:srgbClr val="000099"/>
                </a:solidFill>
                <a:latin typeface="Times New Roman"/>
                <a:cs typeface="Times New Roman"/>
              </a:rPr>
              <a:t> </a:t>
            </a:r>
            <a:r>
              <a:rPr b="1" dirty="0">
                <a:solidFill>
                  <a:srgbClr val="000099"/>
                </a:solidFill>
                <a:latin typeface="Times New Roman"/>
                <a:cs typeface="Times New Roman"/>
              </a:rPr>
              <a:t>base</a:t>
            </a:r>
            <a:r>
              <a:rPr b="1" spc="-40" dirty="0">
                <a:solidFill>
                  <a:srgbClr val="000099"/>
                </a:solidFill>
                <a:latin typeface="Times New Roman"/>
                <a:cs typeface="Times New Roman"/>
              </a:rPr>
              <a:t> </a:t>
            </a:r>
            <a:r>
              <a:rPr b="1" dirty="0">
                <a:solidFill>
                  <a:srgbClr val="000099"/>
                </a:solidFill>
                <a:latin typeface="Times New Roman"/>
                <a:cs typeface="Times New Roman"/>
              </a:rPr>
              <a:t>enrollments</a:t>
            </a:r>
            <a:r>
              <a:rPr b="1" spc="-60" dirty="0">
                <a:solidFill>
                  <a:srgbClr val="000099"/>
                </a:solidFill>
                <a:latin typeface="Times New Roman"/>
                <a:cs typeface="Times New Roman"/>
              </a:rPr>
              <a:t> </a:t>
            </a:r>
            <a:r>
              <a:rPr b="1" dirty="0">
                <a:solidFill>
                  <a:srgbClr val="000099"/>
                </a:solidFill>
                <a:latin typeface="Times New Roman"/>
                <a:cs typeface="Times New Roman"/>
              </a:rPr>
              <a:t>are</a:t>
            </a:r>
            <a:r>
              <a:rPr b="1" spc="-30" dirty="0">
                <a:solidFill>
                  <a:srgbClr val="000099"/>
                </a:solidFill>
                <a:latin typeface="Times New Roman"/>
                <a:cs typeface="Times New Roman"/>
              </a:rPr>
              <a:t> </a:t>
            </a:r>
            <a:r>
              <a:rPr b="1" dirty="0">
                <a:solidFill>
                  <a:srgbClr val="000099"/>
                </a:solidFill>
                <a:latin typeface="Times New Roman"/>
                <a:cs typeface="Times New Roman"/>
              </a:rPr>
              <a:t>for</a:t>
            </a:r>
            <a:r>
              <a:rPr b="1" spc="-80" dirty="0">
                <a:solidFill>
                  <a:srgbClr val="000099"/>
                </a:solidFill>
                <a:latin typeface="Times New Roman"/>
                <a:cs typeface="Times New Roman"/>
              </a:rPr>
              <a:t> </a:t>
            </a:r>
            <a:r>
              <a:rPr b="1" dirty="0">
                <a:solidFill>
                  <a:srgbClr val="000099"/>
                </a:solidFill>
                <a:latin typeface="Times New Roman"/>
                <a:cs typeface="Times New Roman"/>
              </a:rPr>
              <a:t>more</a:t>
            </a:r>
            <a:r>
              <a:rPr b="1" spc="-25" dirty="0">
                <a:solidFill>
                  <a:srgbClr val="000099"/>
                </a:solidFill>
                <a:latin typeface="Times New Roman"/>
                <a:cs typeface="Times New Roman"/>
              </a:rPr>
              <a:t> </a:t>
            </a:r>
            <a:r>
              <a:rPr b="1" spc="-10" dirty="0">
                <a:solidFill>
                  <a:srgbClr val="000099"/>
                </a:solidFill>
                <a:latin typeface="Times New Roman"/>
                <a:cs typeface="Times New Roman"/>
              </a:rPr>
              <a:t>experienced </a:t>
            </a:r>
            <a:r>
              <a:rPr b="1" dirty="0">
                <a:solidFill>
                  <a:srgbClr val="000099"/>
                </a:solidFill>
                <a:latin typeface="Times New Roman"/>
                <a:cs typeface="Times New Roman"/>
              </a:rPr>
              <a:t>Apprentices</a:t>
            </a:r>
            <a:r>
              <a:rPr b="1" spc="-60" dirty="0">
                <a:solidFill>
                  <a:srgbClr val="000099"/>
                </a:solidFill>
                <a:latin typeface="Times New Roman"/>
                <a:cs typeface="Times New Roman"/>
              </a:rPr>
              <a:t> </a:t>
            </a:r>
            <a:r>
              <a:rPr b="1" spc="-10" dirty="0">
                <a:solidFill>
                  <a:srgbClr val="000099"/>
                </a:solidFill>
                <a:latin typeface="Times New Roman"/>
                <a:cs typeface="Times New Roman"/>
              </a:rPr>
              <a:t>E-</a:t>
            </a:r>
            <a:r>
              <a:rPr b="1" dirty="0">
                <a:solidFill>
                  <a:srgbClr val="000099"/>
                </a:solidFill>
                <a:latin typeface="Times New Roman"/>
                <a:cs typeface="Times New Roman"/>
              </a:rPr>
              <a:t>5</a:t>
            </a:r>
            <a:r>
              <a:rPr b="1" spc="-15" dirty="0">
                <a:solidFill>
                  <a:srgbClr val="000099"/>
                </a:solidFill>
                <a:latin typeface="Times New Roman"/>
                <a:cs typeface="Times New Roman"/>
              </a:rPr>
              <a:t> </a:t>
            </a:r>
            <a:r>
              <a:rPr b="1" dirty="0">
                <a:solidFill>
                  <a:srgbClr val="000099"/>
                </a:solidFill>
                <a:latin typeface="Times New Roman"/>
                <a:cs typeface="Times New Roman"/>
              </a:rPr>
              <a:t>and</a:t>
            </a:r>
            <a:r>
              <a:rPr b="1" spc="-35" dirty="0">
                <a:solidFill>
                  <a:srgbClr val="000099"/>
                </a:solidFill>
                <a:latin typeface="Times New Roman"/>
                <a:cs typeface="Times New Roman"/>
              </a:rPr>
              <a:t> </a:t>
            </a:r>
            <a:r>
              <a:rPr b="1" dirty="0">
                <a:solidFill>
                  <a:srgbClr val="000099"/>
                </a:solidFill>
                <a:latin typeface="Times New Roman"/>
                <a:cs typeface="Times New Roman"/>
              </a:rPr>
              <a:t>above.</a:t>
            </a:r>
            <a:r>
              <a:rPr b="1" spc="415" dirty="0">
                <a:solidFill>
                  <a:srgbClr val="000099"/>
                </a:solidFill>
                <a:latin typeface="Times New Roman"/>
                <a:cs typeface="Times New Roman"/>
              </a:rPr>
              <a:t> </a:t>
            </a:r>
            <a:r>
              <a:rPr b="1" dirty="0">
                <a:solidFill>
                  <a:srgbClr val="000099"/>
                </a:solidFill>
                <a:latin typeface="Times New Roman"/>
                <a:cs typeface="Times New Roman"/>
              </a:rPr>
              <a:t>These</a:t>
            </a:r>
            <a:r>
              <a:rPr b="1" spc="-25" dirty="0">
                <a:solidFill>
                  <a:srgbClr val="000099"/>
                </a:solidFill>
                <a:latin typeface="Times New Roman"/>
                <a:cs typeface="Times New Roman"/>
              </a:rPr>
              <a:t> </a:t>
            </a:r>
            <a:r>
              <a:rPr b="1" dirty="0">
                <a:solidFill>
                  <a:srgbClr val="000099"/>
                </a:solidFill>
                <a:latin typeface="Times New Roman"/>
                <a:cs typeface="Times New Roman"/>
              </a:rPr>
              <a:t>apprentices</a:t>
            </a:r>
            <a:r>
              <a:rPr b="1" spc="-45" dirty="0">
                <a:solidFill>
                  <a:srgbClr val="000099"/>
                </a:solidFill>
                <a:latin typeface="Times New Roman"/>
                <a:cs typeface="Times New Roman"/>
              </a:rPr>
              <a:t> </a:t>
            </a:r>
            <a:r>
              <a:rPr b="1" dirty="0">
                <a:solidFill>
                  <a:srgbClr val="000099"/>
                </a:solidFill>
                <a:latin typeface="Times New Roman"/>
                <a:cs typeface="Times New Roman"/>
              </a:rPr>
              <a:t>are</a:t>
            </a:r>
            <a:r>
              <a:rPr b="1" spc="-25" dirty="0">
                <a:solidFill>
                  <a:srgbClr val="000099"/>
                </a:solidFill>
                <a:latin typeface="Times New Roman"/>
                <a:cs typeface="Times New Roman"/>
              </a:rPr>
              <a:t> </a:t>
            </a:r>
            <a:r>
              <a:rPr b="1" dirty="0">
                <a:solidFill>
                  <a:srgbClr val="000099"/>
                </a:solidFill>
                <a:latin typeface="Times New Roman"/>
                <a:cs typeface="Times New Roman"/>
              </a:rPr>
              <a:t>expected</a:t>
            </a:r>
            <a:r>
              <a:rPr b="1" spc="-45" dirty="0">
                <a:solidFill>
                  <a:srgbClr val="000099"/>
                </a:solidFill>
                <a:latin typeface="Times New Roman"/>
                <a:cs typeface="Times New Roman"/>
              </a:rPr>
              <a:t> </a:t>
            </a:r>
            <a:r>
              <a:rPr b="1" dirty="0">
                <a:solidFill>
                  <a:srgbClr val="000099"/>
                </a:solidFill>
                <a:latin typeface="Times New Roman"/>
                <a:cs typeface="Times New Roman"/>
              </a:rPr>
              <a:t>to</a:t>
            </a:r>
            <a:r>
              <a:rPr b="1" spc="-30" dirty="0">
                <a:solidFill>
                  <a:srgbClr val="000099"/>
                </a:solidFill>
                <a:latin typeface="Times New Roman"/>
                <a:cs typeface="Times New Roman"/>
              </a:rPr>
              <a:t> </a:t>
            </a:r>
            <a:r>
              <a:rPr b="1" dirty="0">
                <a:solidFill>
                  <a:srgbClr val="000099"/>
                </a:solidFill>
                <a:latin typeface="Times New Roman"/>
                <a:cs typeface="Times New Roman"/>
              </a:rPr>
              <a:t>be</a:t>
            </a:r>
            <a:r>
              <a:rPr b="1" spc="-10" dirty="0">
                <a:solidFill>
                  <a:srgbClr val="000099"/>
                </a:solidFill>
                <a:latin typeface="Times New Roman"/>
                <a:cs typeface="Times New Roman"/>
              </a:rPr>
              <a:t> </a:t>
            </a:r>
            <a:r>
              <a:rPr b="1" dirty="0">
                <a:solidFill>
                  <a:srgbClr val="000099"/>
                </a:solidFill>
                <a:latin typeface="Times New Roman"/>
                <a:cs typeface="Times New Roman"/>
              </a:rPr>
              <a:t>able</a:t>
            </a:r>
            <a:r>
              <a:rPr b="1" spc="-35" dirty="0">
                <a:solidFill>
                  <a:srgbClr val="000099"/>
                </a:solidFill>
                <a:latin typeface="Times New Roman"/>
                <a:cs typeface="Times New Roman"/>
              </a:rPr>
              <a:t> </a:t>
            </a:r>
            <a:r>
              <a:rPr b="1" spc="-25" dirty="0">
                <a:solidFill>
                  <a:srgbClr val="000099"/>
                </a:solidFill>
                <a:latin typeface="Times New Roman"/>
                <a:cs typeface="Times New Roman"/>
              </a:rPr>
              <a:t>to </a:t>
            </a:r>
            <a:r>
              <a:rPr b="1" dirty="0">
                <a:solidFill>
                  <a:srgbClr val="000099"/>
                </a:solidFill>
                <a:latin typeface="Times New Roman"/>
                <a:cs typeface="Times New Roman"/>
              </a:rPr>
              <a:t>demonstrate</a:t>
            </a:r>
            <a:r>
              <a:rPr b="1" spc="-55" dirty="0">
                <a:solidFill>
                  <a:srgbClr val="000099"/>
                </a:solidFill>
                <a:latin typeface="Times New Roman"/>
                <a:cs typeface="Times New Roman"/>
              </a:rPr>
              <a:t> </a:t>
            </a:r>
            <a:r>
              <a:rPr b="1" dirty="0">
                <a:solidFill>
                  <a:srgbClr val="000099"/>
                </a:solidFill>
                <a:latin typeface="Times New Roman"/>
                <a:cs typeface="Times New Roman"/>
              </a:rPr>
              <a:t>mastery</a:t>
            </a:r>
            <a:r>
              <a:rPr b="1" spc="-30" dirty="0">
                <a:solidFill>
                  <a:srgbClr val="000099"/>
                </a:solidFill>
                <a:latin typeface="Times New Roman"/>
                <a:cs typeface="Times New Roman"/>
              </a:rPr>
              <a:t> </a:t>
            </a:r>
            <a:r>
              <a:rPr b="1" dirty="0">
                <a:solidFill>
                  <a:srgbClr val="000099"/>
                </a:solidFill>
                <a:latin typeface="Times New Roman"/>
                <a:cs typeface="Times New Roman"/>
              </a:rPr>
              <a:t>of</a:t>
            </a:r>
            <a:r>
              <a:rPr b="1" spc="-25" dirty="0">
                <a:solidFill>
                  <a:srgbClr val="000099"/>
                </a:solidFill>
                <a:latin typeface="Times New Roman"/>
                <a:cs typeface="Times New Roman"/>
              </a:rPr>
              <a:t> </a:t>
            </a:r>
            <a:r>
              <a:rPr b="1" dirty="0">
                <a:solidFill>
                  <a:srgbClr val="000099"/>
                </a:solidFill>
                <a:latin typeface="Times New Roman"/>
                <a:cs typeface="Times New Roman"/>
              </a:rPr>
              <a:t>the</a:t>
            </a:r>
            <a:r>
              <a:rPr b="1" spc="-10" dirty="0">
                <a:solidFill>
                  <a:srgbClr val="000099"/>
                </a:solidFill>
                <a:latin typeface="Times New Roman"/>
                <a:cs typeface="Times New Roman"/>
              </a:rPr>
              <a:t> </a:t>
            </a:r>
            <a:r>
              <a:rPr b="1" dirty="0">
                <a:solidFill>
                  <a:srgbClr val="000099"/>
                </a:solidFill>
                <a:latin typeface="Times New Roman"/>
                <a:cs typeface="Times New Roman"/>
              </a:rPr>
              <a:t>competencies</a:t>
            </a:r>
            <a:r>
              <a:rPr b="1" spc="-45" dirty="0">
                <a:solidFill>
                  <a:srgbClr val="000099"/>
                </a:solidFill>
                <a:latin typeface="Times New Roman"/>
                <a:cs typeface="Times New Roman"/>
              </a:rPr>
              <a:t> </a:t>
            </a:r>
            <a:r>
              <a:rPr b="1" dirty="0">
                <a:solidFill>
                  <a:srgbClr val="000099"/>
                </a:solidFill>
                <a:latin typeface="Times New Roman"/>
                <a:cs typeface="Times New Roman"/>
              </a:rPr>
              <a:t>of</a:t>
            </a:r>
            <a:r>
              <a:rPr b="1" spc="-20" dirty="0">
                <a:solidFill>
                  <a:srgbClr val="000099"/>
                </a:solidFill>
                <a:latin typeface="Times New Roman"/>
                <a:cs typeface="Times New Roman"/>
              </a:rPr>
              <a:t> </a:t>
            </a:r>
            <a:r>
              <a:rPr b="1" dirty="0">
                <a:solidFill>
                  <a:srgbClr val="000099"/>
                </a:solidFill>
                <a:latin typeface="Times New Roman"/>
                <a:cs typeface="Times New Roman"/>
              </a:rPr>
              <a:t>their</a:t>
            </a:r>
            <a:r>
              <a:rPr b="1" spc="-60" dirty="0">
                <a:solidFill>
                  <a:srgbClr val="000099"/>
                </a:solidFill>
                <a:latin typeface="Times New Roman"/>
                <a:cs typeface="Times New Roman"/>
              </a:rPr>
              <a:t> </a:t>
            </a:r>
            <a:r>
              <a:rPr b="1" dirty="0">
                <a:solidFill>
                  <a:srgbClr val="000099"/>
                </a:solidFill>
                <a:latin typeface="Times New Roman"/>
                <a:cs typeface="Times New Roman"/>
              </a:rPr>
              <a:t>trade.</a:t>
            </a:r>
            <a:r>
              <a:rPr b="1" spc="480" dirty="0">
                <a:solidFill>
                  <a:srgbClr val="000099"/>
                </a:solidFill>
                <a:latin typeface="Times New Roman"/>
                <a:cs typeface="Times New Roman"/>
              </a:rPr>
              <a:t> </a:t>
            </a:r>
            <a:r>
              <a:rPr b="1" dirty="0">
                <a:solidFill>
                  <a:srgbClr val="000099"/>
                </a:solidFill>
                <a:latin typeface="Times New Roman"/>
                <a:cs typeface="Times New Roman"/>
              </a:rPr>
              <a:t>Instead</a:t>
            </a:r>
            <a:r>
              <a:rPr b="1" spc="-45" dirty="0">
                <a:solidFill>
                  <a:srgbClr val="000099"/>
                </a:solidFill>
                <a:latin typeface="Times New Roman"/>
                <a:cs typeface="Times New Roman"/>
              </a:rPr>
              <a:t> </a:t>
            </a:r>
            <a:r>
              <a:rPr b="1" dirty="0">
                <a:solidFill>
                  <a:srgbClr val="000099"/>
                </a:solidFill>
                <a:latin typeface="Times New Roman"/>
                <a:cs typeface="Times New Roman"/>
              </a:rPr>
              <a:t>of</a:t>
            </a:r>
            <a:r>
              <a:rPr b="1" spc="-5" dirty="0">
                <a:solidFill>
                  <a:srgbClr val="000099"/>
                </a:solidFill>
                <a:latin typeface="Times New Roman"/>
                <a:cs typeface="Times New Roman"/>
              </a:rPr>
              <a:t> </a:t>
            </a:r>
            <a:r>
              <a:rPr b="1" spc="-10" dirty="0">
                <a:solidFill>
                  <a:srgbClr val="000099"/>
                </a:solidFill>
                <a:latin typeface="Times New Roman"/>
                <a:cs typeface="Times New Roman"/>
              </a:rPr>
              <a:t>Skill</a:t>
            </a:r>
            <a:r>
              <a:rPr b="1" spc="-135" dirty="0">
                <a:solidFill>
                  <a:srgbClr val="000099"/>
                </a:solidFill>
                <a:latin typeface="Times New Roman"/>
                <a:cs typeface="Times New Roman"/>
              </a:rPr>
              <a:t> </a:t>
            </a:r>
            <a:r>
              <a:rPr b="1" spc="-10" dirty="0">
                <a:solidFill>
                  <a:srgbClr val="000099"/>
                </a:solidFill>
                <a:latin typeface="Times New Roman"/>
                <a:cs typeface="Times New Roman"/>
              </a:rPr>
              <a:t>Areas </a:t>
            </a:r>
            <a:r>
              <a:rPr b="1" dirty="0">
                <a:solidFill>
                  <a:srgbClr val="000099"/>
                </a:solidFill>
                <a:latin typeface="Times New Roman"/>
                <a:cs typeface="Times New Roman"/>
              </a:rPr>
              <a:t>and</a:t>
            </a:r>
            <a:r>
              <a:rPr b="1" spc="-35" dirty="0">
                <a:solidFill>
                  <a:srgbClr val="000099"/>
                </a:solidFill>
                <a:latin typeface="Times New Roman"/>
                <a:cs typeface="Times New Roman"/>
              </a:rPr>
              <a:t> </a:t>
            </a:r>
            <a:r>
              <a:rPr b="1" dirty="0">
                <a:solidFill>
                  <a:srgbClr val="000099"/>
                </a:solidFill>
                <a:latin typeface="Times New Roman"/>
                <a:cs typeface="Times New Roman"/>
              </a:rPr>
              <a:t>hours</a:t>
            </a:r>
            <a:r>
              <a:rPr b="1" spc="-30" dirty="0">
                <a:solidFill>
                  <a:srgbClr val="000099"/>
                </a:solidFill>
                <a:latin typeface="Times New Roman"/>
                <a:cs typeface="Times New Roman"/>
              </a:rPr>
              <a:t> </a:t>
            </a:r>
            <a:r>
              <a:rPr b="1" dirty="0">
                <a:solidFill>
                  <a:srgbClr val="000099"/>
                </a:solidFill>
                <a:latin typeface="Times New Roman"/>
                <a:cs typeface="Times New Roman"/>
              </a:rPr>
              <a:t>(Time</a:t>
            </a:r>
            <a:r>
              <a:rPr b="1" spc="-20" dirty="0">
                <a:solidFill>
                  <a:srgbClr val="000099"/>
                </a:solidFill>
                <a:latin typeface="Times New Roman"/>
                <a:cs typeface="Times New Roman"/>
              </a:rPr>
              <a:t> </a:t>
            </a:r>
            <a:r>
              <a:rPr b="1" dirty="0">
                <a:solidFill>
                  <a:srgbClr val="000099"/>
                </a:solidFill>
                <a:latin typeface="Times New Roman"/>
                <a:cs typeface="Times New Roman"/>
              </a:rPr>
              <a:t>Based</a:t>
            </a:r>
            <a:r>
              <a:rPr b="1" spc="-20" dirty="0">
                <a:solidFill>
                  <a:srgbClr val="000099"/>
                </a:solidFill>
                <a:latin typeface="Times New Roman"/>
                <a:cs typeface="Times New Roman"/>
              </a:rPr>
              <a:t> </a:t>
            </a:r>
            <a:r>
              <a:rPr b="1" dirty="0">
                <a:solidFill>
                  <a:srgbClr val="000099"/>
                </a:solidFill>
                <a:latin typeface="Times New Roman"/>
                <a:cs typeface="Times New Roman"/>
              </a:rPr>
              <a:t>method),</a:t>
            </a:r>
            <a:r>
              <a:rPr b="1" spc="-45" dirty="0">
                <a:solidFill>
                  <a:srgbClr val="000099"/>
                </a:solidFill>
                <a:latin typeface="Times New Roman"/>
                <a:cs typeface="Times New Roman"/>
              </a:rPr>
              <a:t> </a:t>
            </a:r>
            <a:r>
              <a:rPr b="1" dirty="0">
                <a:solidFill>
                  <a:srgbClr val="000099"/>
                </a:solidFill>
                <a:latin typeface="Times New Roman"/>
                <a:cs typeface="Times New Roman"/>
              </a:rPr>
              <a:t>the</a:t>
            </a:r>
            <a:r>
              <a:rPr b="1" spc="-35" dirty="0">
                <a:solidFill>
                  <a:srgbClr val="000099"/>
                </a:solidFill>
                <a:latin typeface="Times New Roman"/>
                <a:cs typeface="Times New Roman"/>
              </a:rPr>
              <a:t> </a:t>
            </a:r>
            <a:r>
              <a:rPr b="1" dirty="0">
                <a:solidFill>
                  <a:srgbClr val="000099"/>
                </a:solidFill>
                <a:latin typeface="Times New Roman"/>
                <a:cs typeface="Times New Roman"/>
              </a:rPr>
              <a:t>apprentice</a:t>
            </a:r>
            <a:r>
              <a:rPr b="1" spc="-45" dirty="0">
                <a:solidFill>
                  <a:srgbClr val="000099"/>
                </a:solidFill>
                <a:latin typeface="Times New Roman"/>
                <a:cs typeface="Times New Roman"/>
              </a:rPr>
              <a:t> </a:t>
            </a:r>
            <a:r>
              <a:rPr b="1" dirty="0">
                <a:solidFill>
                  <a:srgbClr val="000099"/>
                </a:solidFill>
                <a:latin typeface="Times New Roman"/>
                <a:cs typeface="Times New Roman"/>
              </a:rPr>
              <a:t>has</a:t>
            </a:r>
            <a:r>
              <a:rPr b="1" spc="-55" dirty="0">
                <a:solidFill>
                  <a:srgbClr val="000099"/>
                </a:solidFill>
                <a:latin typeface="Times New Roman"/>
                <a:cs typeface="Times New Roman"/>
              </a:rPr>
              <a:t> </a:t>
            </a:r>
            <a:r>
              <a:rPr b="1" spc="-35" dirty="0">
                <a:solidFill>
                  <a:srgbClr val="000099"/>
                </a:solidFill>
                <a:latin typeface="Times New Roman"/>
                <a:cs typeface="Times New Roman"/>
              </a:rPr>
              <a:t>Trade-</a:t>
            </a:r>
            <a:r>
              <a:rPr b="1" dirty="0">
                <a:solidFill>
                  <a:srgbClr val="000099"/>
                </a:solidFill>
                <a:latin typeface="Times New Roman"/>
                <a:cs typeface="Times New Roman"/>
              </a:rPr>
              <a:t>specific</a:t>
            </a:r>
            <a:r>
              <a:rPr b="1" spc="-45" dirty="0">
                <a:solidFill>
                  <a:srgbClr val="000099"/>
                </a:solidFill>
                <a:latin typeface="Times New Roman"/>
                <a:cs typeface="Times New Roman"/>
              </a:rPr>
              <a:t> </a:t>
            </a:r>
            <a:r>
              <a:rPr b="1" spc="-25" dirty="0">
                <a:solidFill>
                  <a:srgbClr val="000099"/>
                </a:solidFill>
                <a:latin typeface="Times New Roman"/>
                <a:cs typeface="Times New Roman"/>
              </a:rPr>
              <a:t>Job </a:t>
            </a:r>
            <a:r>
              <a:rPr b="1" dirty="0">
                <a:solidFill>
                  <a:srgbClr val="000099"/>
                </a:solidFill>
                <a:latin typeface="Times New Roman"/>
                <a:cs typeface="Times New Roman"/>
              </a:rPr>
              <a:t>Functions</a:t>
            </a:r>
            <a:r>
              <a:rPr b="1" spc="-65" dirty="0">
                <a:solidFill>
                  <a:srgbClr val="000099"/>
                </a:solidFill>
                <a:latin typeface="Times New Roman"/>
                <a:cs typeface="Times New Roman"/>
              </a:rPr>
              <a:t> </a:t>
            </a:r>
            <a:r>
              <a:rPr b="1" dirty="0">
                <a:solidFill>
                  <a:srgbClr val="000099"/>
                </a:solidFill>
                <a:latin typeface="Times New Roman"/>
                <a:cs typeface="Times New Roman"/>
              </a:rPr>
              <a:t>that</a:t>
            </a:r>
            <a:r>
              <a:rPr b="1" spc="-45" dirty="0">
                <a:solidFill>
                  <a:srgbClr val="000099"/>
                </a:solidFill>
                <a:latin typeface="Times New Roman"/>
                <a:cs typeface="Times New Roman"/>
              </a:rPr>
              <a:t> </a:t>
            </a:r>
            <a:r>
              <a:rPr b="1" dirty="0">
                <a:solidFill>
                  <a:srgbClr val="000099"/>
                </a:solidFill>
                <a:latin typeface="Times New Roman"/>
                <a:cs typeface="Times New Roman"/>
              </a:rPr>
              <a:t>contain</a:t>
            </a:r>
            <a:r>
              <a:rPr b="1" spc="-45" dirty="0">
                <a:solidFill>
                  <a:srgbClr val="000099"/>
                </a:solidFill>
                <a:latin typeface="Times New Roman"/>
                <a:cs typeface="Times New Roman"/>
              </a:rPr>
              <a:t> </a:t>
            </a:r>
            <a:r>
              <a:rPr b="1" dirty="0">
                <a:solidFill>
                  <a:srgbClr val="000099"/>
                </a:solidFill>
                <a:latin typeface="Times New Roman"/>
                <a:cs typeface="Times New Roman"/>
              </a:rPr>
              <a:t>Competencies.</a:t>
            </a:r>
            <a:r>
              <a:rPr b="1" spc="405" dirty="0">
                <a:solidFill>
                  <a:srgbClr val="000099"/>
                </a:solidFill>
                <a:latin typeface="Times New Roman"/>
                <a:cs typeface="Times New Roman"/>
              </a:rPr>
              <a:t> </a:t>
            </a:r>
            <a:r>
              <a:rPr b="1" dirty="0">
                <a:solidFill>
                  <a:srgbClr val="000099"/>
                </a:solidFill>
                <a:latin typeface="Times New Roman"/>
                <a:cs typeface="Times New Roman"/>
              </a:rPr>
              <a:t>When</a:t>
            </a:r>
            <a:r>
              <a:rPr b="1" spc="-35" dirty="0">
                <a:solidFill>
                  <a:srgbClr val="000099"/>
                </a:solidFill>
                <a:latin typeface="Times New Roman"/>
                <a:cs typeface="Times New Roman"/>
              </a:rPr>
              <a:t> </a:t>
            </a:r>
            <a:r>
              <a:rPr b="1" dirty="0">
                <a:solidFill>
                  <a:srgbClr val="000099"/>
                </a:solidFill>
                <a:latin typeface="Times New Roman"/>
                <a:cs typeface="Times New Roman"/>
              </a:rPr>
              <a:t>the</a:t>
            </a:r>
            <a:r>
              <a:rPr b="1" spc="-130" dirty="0">
                <a:solidFill>
                  <a:srgbClr val="000099"/>
                </a:solidFill>
                <a:latin typeface="Times New Roman"/>
                <a:cs typeface="Times New Roman"/>
              </a:rPr>
              <a:t> </a:t>
            </a:r>
            <a:r>
              <a:rPr b="1" dirty="0">
                <a:solidFill>
                  <a:srgbClr val="000099"/>
                </a:solidFill>
                <a:latin typeface="Times New Roman"/>
                <a:cs typeface="Times New Roman"/>
              </a:rPr>
              <a:t>Apprentice</a:t>
            </a:r>
            <a:r>
              <a:rPr b="1" spc="-40" dirty="0">
                <a:solidFill>
                  <a:srgbClr val="000099"/>
                </a:solidFill>
                <a:latin typeface="Times New Roman"/>
                <a:cs typeface="Times New Roman"/>
              </a:rPr>
              <a:t> </a:t>
            </a:r>
            <a:r>
              <a:rPr b="1" dirty="0">
                <a:solidFill>
                  <a:srgbClr val="000099"/>
                </a:solidFill>
                <a:latin typeface="Times New Roman"/>
                <a:cs typeface="Times New Roman"/>
              </a:rPr>
              <a:t>has</a:t>
            </a:r>
            <a:r>
              <a:rPr b="1" spc="-40" dirty="0">
                <a:solidFill>
                  <a:srgbClr val="000099"/>
                </a:solidFill>
                <a:latin typeface="Times New Roman"/>
                <a:cs typeface="Times New Roman"/>
              </a:rPr>
              <a:t> </a:t>
            </a:r>
            <a:r>
              <a:rPr b="1" dirty="0">
                <a:solidFill>
                  <a:srgbClr val="000099"/>
                </a:solidFill>
                <a:latin typeface="Times New Roman"/>
                <a:cs typeface="Times New Roman"/>
              </a:rPr>
              <a:t>"mastered"</a:t>
            </a:r>
            <a:r>
              <a:rPr b="1" spc="-55" dirty="0">
                <a:solidFill>
                  <a:srgbClr val="000099"/>
                </a:solidFill>
                <a:latin typeface="Times New Roman"/>
                <a:cs typeface="Times New Roman"/>
              </a:rPr>
              <a:t> </a:t>
            </a:r>
            <a:r>
              <a:rPr b="1" spc="-50" dirty="0">
                <a:solidFill>
                  <a:srgbClr val="000099"/>
                </a:solidFill>
                <a:latin typeface="Times New Roman"/>
                <a:cs typeface="Times New Roman"/>
              </a:rPr>
              <a:t>a </a:t>
            </a:r>
            <a:r>
              <a:rPr b="1" spc="-10" dirty="0">
                <a:solidFill>
                  <a:srgbClr val="000099"/>
                </a:solidFill>
                <a:latin typeface="Times New Roman"/>
                <a:cs typeface="Times New Roman"/>
              </a:rPr>
              <a:t>Competency,</a:t>
            </a:r>
            <a:r>
              <a:rPr b="1" spc="-45" dirty="0">
                <a:solidFill>
                  <a:srgbClr val="000099"/>
                </a:solidFill>
                <a:latin typeface="Times New Roman"/>
                <a:cs typeface="Times New Roman"/>
              </a:rPr>
              <a:t> </a:t>
            </a:r>
            <a:r>
              <a:rPr b="1" dirty="0">
                <a:solidFill>
                  <a:srgbClr val="000099"/>
                </a:solidFill>
                <a:latin typeface="Times New Roman"/>
                <a:cs typeface="Times New Roman"/>
              </a:rPr>
              <a:t>they</a:t>
            </a:r>
            <a:r>
              <a:rPr b="1" spc="-25" dirty="0">
                <a:solidFill>
                  <a:srgbClr val="000099"/>
                </a:solidFill>
                <a:latin typeface="Times New Roman"/>
                <a:cs typeface="Times New Roman"/>
              </a:rPr>
              <a:t> </a:t>
            </a:r>
            <a:r>
              <a:rPr b="1" dirty="0">
                <a:solidFill>
                  <a:srgbClr val="000099"/>
                </a:solidFill>
                <a:latin typeface="Times New Roman"/>
                <a:cs typeface="Times New Roman"/>
              </a:rPr>
              <a:t>submit</a:t>
            </a:r>
            <a:r>
              <a:rPr b="1" spc="-40" dirty="0">
                <a:solidFill>
                  <a:srgbClr val="000099"/>
                </a:solidFill>
                <a:latin typeface="Times New Roman"/>
                <a:cs typeface="Times New Roman"/>
              </a:rPr>
              <a:t> </a:t>
            </a:r>
            <a:r>
              <a:rPr b="1" dirty="0">
                <a:solidFill>
                  <a:srgbClr val="000099"/>
                </a:solidFill>
                <a:latin typeface="Times New Roman"/>
                <a:cs typeface="Times New Roman"/>
              </a:rPr>
              <a:t>it</a:t>
            </a:r>
            <a:r>
              <a:rPr b="1" spc="-15" dirty="0">
                <a:solidFill>
                  <a:srgbClr val="000099"/>
                </a:solidFill>
                <a:latin typeface="Times New Roman"/>
                <a:cs typeface="Times New Roman"/>
              </a:rPr>
              <a:t> </a:t>
            </a:r>
            <a:r>
              <a:rPr b="1" dirty="0">
                <a:solidFill>
                  <a:srgbClr val="000099"/>
                </a:solidFill>
                <a:latin typeface="Times New Roman"/>
                <a:cs typeface="Times New Roman"/>
              </a:rPr>
              <a:t>to</a:t>
            </a:r>
            <a:r>
              <a:rPr b="1" spc="-30" dirty="0">
                <a:solidFill>
                  <a:srgbClr val="000099"/>
                </a:solidFill>
                <a:latin typeface="Times New Roman"/>
                <a:cs typeface="Times New Roman"/>
              </a:rPr>
              <a:t> </a:t>
            </a:r>
            <a:r>
              <a:rPr b="1" dirty="0">
                <a:solidFill>
                  <a:srgbClr val="000099"/>
                </a:solidFill>
                <a:latin typeface="Times New Roman"/>
                <a:cs typeface="Times New Roman"/>
              </a:rPr>
              <a:t>their</a:t>
            </a:r>
            <a:r>
              <a:rPr b="1" spc="-70" dirty="0">
                <a:solidFill>
                  <a:srgbClr val="000099"/>
                </a:solidFill>
                <a:latin typeface="Times New Roman"/>
                <a:cs typeface="Times New Roman"/>
              </a:rPr>
              <a:t> </a:t>
            </a:r>
            <a:r>
              <a:rPr b="1" dirty="0">
                <a:solidFill>
                  <a:srgbClr val="000099"/>
                </a:solidFill>
                <a:latin typeface="Times New Roman"/>
                <a:cs typeface="Times New Roman"/>
              </a:rPr>
              <a:t>Supervisor</a:t>
            </a:r>
            <a:r>
              <a:rPr b="1" spc="-80" dirty="0">
                <a:solidFill>
                  <a:srgbClr val="000099"/>
                </a:solidFill>
                <a:latin typeface="Times New Roman"/>
                <a:cs typeface="Times New Roman"/>
              </a:rPr>
              <a:t> </a:t>
            </a:r>
            <a:r>
              <a:rPr b="1" dirty="0">
                <a:solidFill>
                  <a:srgbClr val="000099"/>
                </a:solidFill>
                <a:latin typeface="Times New Roman"/>
                <a:cs typeface="Times New Roman"/>
              </a:rPr>
              <a:t>for</a:t>
            </a:r>
            <a:r>
              <a:rPr b="1" spc="-70" dirty="0">
                <a:solidFill>
                  <a:srgbClr val="000099"/>
                </a:solidFill>
                <a:latin typeface="Times New Roman"/>
                <a:cs typeface="Times New Roman"/>
              </a:rPr>
              <a:t> </a:t>
            </a:r>
            <a:r>
              <a:rPr b="1" dirty="0">
                <a:solidFill>
                  <a:srgbClr val="000099"/>
                </a:solidFill>
                <a:latin typeface="Times New Roman"/>
                <a:cs typeface="Times New Roman"/>
              </a:rPr>
              <a:t>approval.</a:t>
            </a:r>
            <a:r>
              <a:rPr b="1" spc="440" dirty="0">
                <a:solidFill>
                  <a:srgbClr val="000099"/>
                </a:solidFill>
                <a:latin typeface="Times New Roman"/>
                <a:cs typeface="Times New Roman"/>
              </a:rPr>
              <a:t> </a:t>
            </a:r>
            <a:r>
              <a:rPr lang="en-US" b="1" dirty="0">
                <a:solidFill>
                  <a:srgbClr val="000099"/>
                </a:solidFill>
                <a:latin typeface="Times New Roman" panose="02020603050405020304" pitchFamily="18" charset="0"/>
                <a:cs typeface="Times New Roman" panose="02020603050405020304" pitchFamily="18" charset="0"/>
              </a:rPr>
              <a:t>Frocked E5 (Navy Only) are not eligible.  Drillings Reservists are now eligible for this type of apprenticeship.  The only time requirement is that you must be enrolled in the trade for a minimum of one year.</a:t>
            </a:r>
          </a:p>
          <a:p>
            <a:pPr marL="12700" marR="798830">
              <a:lnSpc>
                <a:spcPct val="100000"/>
              </a:lnSpc>
              <a:spcBef>
                <a:spcPts val="5"/>
              </a:spcBef>
            </a:pPr>
            <a:endParaRPr dirty="0">
              <a:latin typeface="Times New Roman"/>
              <a:cs typeface="Times New Roman"/>
            </a:endParaRPr>
          </a:p>
          <a:p>
            <a:pPr marL="12700" marR="21590" indent="-635">
              <a:spcBef>
                <a:spcPts val="5"/>
              </a:spcBef>
            </a:pPr>
            <a:r>
              <a:rPr b="1" u="sng" dirty="0">
                <a:solidFill>
                  <a:srgbClr val="000099"/>
                </a:solidFill>
                <a:uFill>
                  <a:solidFill>
                    <a:srgbClr val="000099"/>
                  </a:solidFill>
                </a:uFill>
                <a:latin typeface="Times New Roman"/>
                <a:cs typeface="Times New Roman"/>
              </a:rPr>
              <a:t>Time</a:t>
            </a:r>
            <a:r>
              <a:rPr b="1" u="sng" spc="-55" dirty="0">
                <a:solidFill>
                  <a:srgbClr val="000099"/>
                </a:solidFill>
                <a:uFill>
                  <a:solidFill>
                    <a:srgbClr val="000099"/>
                  </a:solidFill>
                </a:uFill>
                <a:latin typeface="Times New Roman"/>
                <a:cs typeface="Times New Roman"/>
              </a:rPr>
              <a:t> </a:t>
            </a:r>
            <a:r>
              <a:rPr b="1" u="sng" dirty="0">
                <a:solidFill>
                  <a:srgbClr val="000099"/>
                </a:solidFill>
                <a:uFill>
                  <a:solidFill>
                    <a:srgbClr val="000099"/>
                  </a:solidFill>
                </a:uFill>
                <a:latin typeface="Times New Roman"/>
                <a:cs typeface="Times New Roman"/>
              </a:rPr>
              <a:t>Based:</a:t>
            </a:r>
            <a:r>
              <a:rPr b="1" u="sng" spc="409" dirty="0">
                <a:solidFill>
                  <a:srgbClr val="000099"/>
                </a:solidFill>
                <a:uFill>
                  <a:solidFill>
                    <a:srgbClr val="000099"/>
                  </a:solidFill>
                </a:uFill>
                <a:latin typeface="Times New Roman"/>
                <a:cs typeface="Times New Roman"/>
              </a:rPr>
              <a:t> </a:t>
            </a:r>
            <a:r>
              <a:rPr b="1" dirty="0">
                <a:solidFill>
                  <a:srgbClr val="000099"/>
                </a:solidFill>
                <a:latin typeface="Times New Roman"/>
                <a:cs typeface="Times New Roman"/>
              </a:rPr>
              <a:t>The</a:t>
            </a:r>
            <a:r>
              <a:rPr b="1" spc="-55" dirty="0">
                <a:solidFill>
                  <a:srgbClr val="000099"/>
                </a:solidFill>
                <a:latin typeface="Times New Roman"/>
                <a:cs typeface="Times New Roman"/>
              </a:rPr>
              <a:t> </a:t>
            </a:r>
            <a:r>
              <a:rPr b="1" dirty="0">
                <a:solidFill>
                  <a:srgbClr val="000099"/>
                </a:solidFill>
                <a:latin typeface="Times New Roman"/>
                <a:cs typeface="Times New Roman"/>
              </a:rPr>
              <a:t>Time</a:t>
            </a:r>
            <a:r>
              <a:rPr b="1" spc="-30" dirty="0">
                <a:solidFill>
                  <a:srgbClr val="000099"/>
                </a:solidFill>
                <a:latin typeface="Times New Roman"/>
                <a:cs typeface="Times New Roman"/>
              </a:rPr>
              <a:t> </a:t>
            </a:r>
            <a:r>
              <a:rPr b="1" dirty="0">
                <a:solidFill>
                  <a:srgbClr val="000099"/>
                </a:solidFill>
                <a:latin typeface="Times New Roman"/>
                <a:cs typeface="Times New Roman"/>
              </a:rPr>
              <a:t>base</a:t>
            </a:r>
            <a:r>
              <a:rPr b="1" spc="-130" dirty="0">
                <a:solidFill>
                  <a:srgbClr val="000099"/>
                </a:solidFill>
                <a:latin typeface="Times New Roman"/>
                <a:cs typeface="Times New Roman"/>
              </a:rPr>
              <a:t> </a:t>
            </a:r>
            <a:r>
              <a:rPr b="1" dirty="0">
                <a:solidFill>
                  <a:srgbClr val="000099"/>
                </a:solidFill>
                <a:latin typeface="Times New Roman"/>
                <a:cs typeface="Times New Roman"/>
              </a:rPr>
              <a:t>Apprenticeship</a:t>
            </a:r>
            <a:r>
              <a:rPr b="1" spc="-65" dirty="0">
                <a:solidFill>
                  <a:srgbClr val="000099"/>
                </a:solidFill>
                <a:latin typeface="Times New Roman"/>
                <a:cs typeface="Times New Roman"/>
              </a:rPr>
              <a:t> </a:t>
            </a:r>
            <a:r>
              <a:rPr b="1" dirty="0">
                <a:solidFill>
                  <a:srgbClr val="000099"/>
                </a:solidFill>
                <a:latin typeface="Times New Roman"/>
                <a:cs typeface="Times New Roman"/>
              </a:rPr>
              <a:t>is</a:t>
            </a:r>
            <a:r>
              <a:rPr b="1" spc="-30" dirty="0">
                <a:solidFill>
                  <a:srgbClr val="000099"/>
                </a:solidFill>
                <a:latin typeface="Times New Roman"/>
                <a:cs typeface="Times New Roman"/>
              </a:rPr>
              <a:t> </a:t>
            </a:r>
            <a:r>
              <a:rPr b="1" dirty="0">
                <a:solidFill>
                  <a:srgbClr val="000099"/>
                </a:solidFill>
                <a:latin typeface="Times New Roman"/>
                <a:cs typeface="Times New Roman"/>
              </a:rPr>
              <a:t>the</a:t>
            </a:r>
            <a:r>
              <a:rPr b="1" spc="-30" dirty="0">
                <a:solidFill>
                  <a:srgbClr val="000099"/>
                </a:solidFill>
                <a:latin typeface="Times New Roman"/>
                <a:cs typeface="Times New Roman"/>
              </a:rPr>
              <a:t> </a:t>
            </a:r>
            <a:r>
              <a:rPr b="1" dirty="0">
                <a:solidFill>
                  <a:srgbClr val="000099"/>
                </a:solidFill>
                <a:latin typeface="Times New Roman"/>
                <a:cs typeface="Times New Roman"/>
              </a:rPr>
              <a:t>traditional</a:t>
            </a:r>
            <a:r>
              <a:rPr b="1" spc="-55" dirty="0">
                <a:solidFill>
                  <a:srgbClr val="000099"/>
                </a:solidFill>
                <a:latin typeface="Times New Roman"/>
                <a:cs typeface="Times New Roman"/>
              </a:rPr>
              <a:t> </a:t>
            </a:r>
            <a:r>
              <a:rPr b="1" dirty="0">
                <a:solidFill>
                  <a:srgbClr val="000099"/>
                </a:solidFill>
                <a:latin typeface="Times New Roman"/>
                <a:cs typeface="Times New Roman"/>
              </a:rPr>
              <a:t>model.</a:t>
            </a:r>
            <a:r>
              <a:rPr b="1" spc="445" dirty="0">
                <a:solidFill>
                  <a:srgbClr val="000099"/>
                </a:solidFill>
                <a:latin typeface="Times New Roman"/>
                <a:cs typeface="Times New Roman"/>
              </a:rPr>
              <a:t> </a:t>
            </a:r>
            <a:r>
              <a:rPr b="1" spc="-25" dirty="0">
                <a:solidFill>
                  <a:srgbClr val="000099"/>
                </a:solidFill>
                <a:latin typeface="Times New Roman"/>
                <a:cs typeface="Times New Roman"/>
              </a:rPr>
              <a:t>It </a:t>
            </a:r>
            <a:r>
              <a:rPr b="1" dirty="0">
                <a:solidFill>
                  <a:srgbClr val="000099"/>
                </a:solidFill>
                <a:latin typeface="Times New Roman"/>
                <a:cs typeface="Times New Roman"/>
              </a:rPr>
              <a:t>requires</a:t>
            </a:r>
            <a:r>
              <a:rPr b="1" spc="-30" dirty="0">
                <a:solidFill>
                  <a:srgbClr val="000099"/>
                </a:solidFill>
                <a:latin typeface="Times New Roman"/>
                <a:cs typeface="Times New Roman"/>
              </a:rPr>
              <a:t> </a:t>
            </a:r>
            <a:r>
              <a:rPr b="1" dirty="0">
                <a:solidFill>
                  <a:srgbClr val="000099"/>
                </a:solidFill>
                <a:latin typeface="Times New Roman"/>
                <a:cs typeface="Times New Roman"/>
              </a:rPr>
              <a:t>you</a:t>
            </a:r>
            <a:r>
              <a:rPr b="1" spc="-25" dirty="0">
                <a:solidFill>
                  <a:srgbClr val="000099"/>
                </a:solidFill>
                <a:latin typeface="Times New Roman"/>
                <a:cs typeface="Times New Roman"/>
              </a:rPr>
              <a:t> </a:t>
            </a:r>
            <a:r>
              <a:rPr b="1" dirty="0">
                <a:solidFill>
                  <a:srgbClr val="000099"/>
                </a:solidFill>
                <a:latin typeface="Times New Roman"/>
                <a:cs typeface="Times New Roman"/>
              </a:rPr>
              <a:t>to</a:t>
            </a:r>
            <a:r>
              <a:rPr b="1" spc="-10" dirty="0">
                <a:solidFill>
                  <a:srgbClr val="000099"/>
                </a:solidFill>
                <a:latin typeface="Times New Roman"/>
                <a:cs typeface="Times New Roman"/>
              </a:rPr>
              <a:t> </a:t>
            </a:r>
            <a:r>
              <a:rPr b="1" dirty="0">
                <a:solidFill>
                  <a:srgbClr val="000099"/>
                </a:solidFill>
                <a:latin typeface="Times New Roman"/>
                <a:cs typeface="Times New Roman"/>
              </a:rPr>
              <a:t>log</a:t>
            </a:r>
            <a:r>
              <a:rPr b="1" spc="-20" dirty="0">
                <a:solidFill>
                  <a:srgbClr val="000099"/>
                </a:solidFill>
                <a:latin typeface="Times New Roman"/>
                <a:cs typeface="Times New Roman"/>
              </a:rPr>
              <a:t> </a:t>
            </a:r>
            <a:r>
              <a:rPr b="1" dirty="0">
                <a:solidFill>
                  <a:srgbClr val="000099"/>
                </a:solidFill>
                <a:latin typeface="Times New Roman"/>
                <a:cs typeface="Times New Roman"/>
              </a:rPr>
              <a:t>2,000</a:t>
            </a:r>
            <a:r>
              <a:rPr b="1" spc="-45" dirty="0">
                <a:solidFill>
                  <a:srgbClr val="000099"/>
                </a:solidFill>
                <a:latin typeface="Times New Roman"/>
                <a:cs typeface="Times New Roman"/>
              </a:rPr>
              <a:t> </a:t>
            </a:r>
            <a:r>
              <a:rPr b="1" dirty="0">
                <a:solidFill>
                  <a:srgbClr val="000099"/>
                </a:solidFill>
                <a:latin typeface="Times New Roman"/>
                <a:cs typeface="Times New Roman"/>
              </a:rPr>
              <a:t>to</a:t>
            </a:r>
            <a:r>
              <a:rPr b="1" spc="-10" dirty="0">
                <a:solidFill>
                  <a:srgbClr val="000099"/>
                </a:solidFill>
                <a:latin typeface="Times New Roman"/>
                <a:cs typeface="Times New Roman"/>
              </a:rPr>
              <a:t> </a:t>
            </a:r>
            <a:r>
              <a:rPr b="1" dirty="0">
                <a:solidFill>
                  <a:srgbClr val="000099"/>
                </a:solidFill>
                <a:latin typeface="Times New Roman"/>
                <a:cs typeface="Times New Roman"/>
              </a:rPr>
              <a:t>6,</a:t>
            </a:r>
            <a:r>
              <a:rPr lang="en-US" b="1" dirty="0">
                <a:solidFill>
                  <a:srgbClr val="000099"/>
                </a:solidFill>
                <a:latin typeface="Times New Roman"/>
                <a:cs typeface="Times New Roman"/>
              </a:rPr>
              <a:t>2</a:t>
            </a:r>
            <a:r>
              <a:rPr b="1" dirty="0">
                <a:solidFill>
                  <a:srgbClr val="000099"/>
                </a:solidFill>
                <a:latin typeface="Times New Roman"/>
                <a:cs typeface="Times New Roman"/>
              </a:rPr>
              <a:t>00</a:t>
            </a:r>
            <a:r>
              <a:rPr b="1" spc="-50" dirty="0">
                <a:solidFill>
                  <a:srgbClr val="000099"/>
                </a:solidFill>
                <a:latin typeface="Times New Roman"/>
                <a:cs typeface="Times New Roman"/>
              </a:rPr>
              <a:t> </a:t>
            </a:r>
            <a:r>
              <a:rPr b="1" dirty="0">
                <a:solidFill>
                  <a:srgbClr val="000099"/>
                </a:solidFill>
                <a:latin typeface="Times New Roman"/>
                <a:cs typeface="Times New Roman"/>
              </a:rPr>
              <a:t>hours</a:t>
            </a:r>
            <a:r>
              <a:rPr b="1" spc="-25" dirty="0">
                <a:solidFill>
                  <a:srgbClr val="000099"/>
                </a:solidFill>
                <a:latin typeface="Times New Roman"/>
                <a:cs typeface="Times New Roman"/>
              </a:rPr>
              <a:t> </a:t>
            </a:r>
            <a:r>
              <a:rPr b="1" dirty="0">
                <a:solidFill>
                  <a:srgbClr val="000099"/>
                </a:solidFill>
                <a:latin typeface="Times New Roman"/>
                <a:cs typeface="Times New Roman"/>
              </a:rPr>
              <a:t>to</a:t>
            </a:r>
            <a:r>
              <a:rPr b="1" spc="-20" dirty="0">
                <a:solidFill>
                  <a:srgbClr val="000099"/>
                </a:solidFill>
                <a:latin typeface="Times New Roman"/>
                <a:cs typeface="Times New Roman"/>
              </a:rPr>
              <a:t> </a:t>
            </a:r>
            <a:r>
              <a:rPr b="1" dirty="0">
                <a:solidFill>
                  <a:srgbClr val="000099"/>
                </a:solidFill>
                <a:latin typeface="Times New Roman"/>
                <a:cs typeface="Times New Roman"/>
              </a:rPr>
              <a:t>complete</a:t>
            </a:r>
            <a:r>
              <a:rPr b="1" spc="-30" dirty="0">
                <a:solidFill>
                  <a:srgbClr val="000099"/>
                </a:solidFill>
                <a:latin typeface="Times New Roman"/>
                <a:cs typeface="Times New Roman"/>
              </a:rPr>
              <a:t> </a:t>
            </a:r>
            <a:r>
              <a:rPr b="1" dirty="0">
                <a:solidFill>
                  <a:srgbClr val="000099"/>
                </a:solidFill>
                <a:latin typeface="Times New Roman"/>
                <a:cs typeface="Times New Roman"/>
              </a:rPr>
              <a:t>the</a:t>
            </a:r>
            <a:r>
              <a:rPr b="1" spc="-30" dirty="0">
                <a:solidFill>
                  <a:srgbClr val="000099"/>
                </a:solidFill>
                <a:latin typeface="Times New Roman"/>
                <a:cs typeface="Times New Roman"/>
              </a:rPr>
              <a:t> </a:t>
            </a:r>
            <a:r>
              <a:rPr b="1" dirty="0">
                <a:solidFill>
                  <a:srgbClr val="000099"/>
                </a:solidFill>
                <a:latin typeface="Times New Roman"/>
                <a:cs typeface="Times New Roman"/>
              </a:rPr>
              <a:t>trade</a:t>
            </a:r>
            <a:r>
              <a:rPr b="1" spc="-30" dirty="0">
                <a:solidFill>
                  <a:srgbClr val="000099"/>
                </a:solidFill>
                <a:latin typeface="Times New Roman"/>
                <a:cs typeface="Times New Roman"/>
              </a:rPr>
              <a:t> </a:t>
            </a:r>
            <a:r>
              <a:rPr b="1" dirty="0">
                <a:solidFill>
                  <a:srgbClr val="000099"/>
                </a:solidFill>
                <a:latin typeface="Times New Roman"/>
                <a:cs typeface="Times New Roman"/>
              </a:rPr>
              <a:t>by</a:t>
            </a:r>
            <a:r>
              <a:rPr b="1" spc="-10" dirty="0">
                <a:solidFill>
                  <a:srgbClr val="000099"/>
                </a:solidFill>
                <a:latin typeface="Times New Roman"/>
                <a:cs typeface="Times New Roman"/>
              </a:rPr>
              <a:t> </a:t>
            </a:r>
            <a:r>
              <a:rPr b="1" dirty="0">
                <a:solidFill>
                  <a:srgbClr val="000099"/>
                </a:solidFill>
                <a:latin typeface="Times New Roman"/>
                <a:cs typeface="Times New Roman"/>
              </a:rPr>
              <a:t>capturing</a:t>
            </a:r>
            <a:r>
              <a:rPr b="1" spc="-45" dirty="0">
                <a:solidFill>
                  <a:srgbClr val="000099"/>
                </a:solidFill>
                <a:latin typeface="Times New Roman"/>
                <a:cs typeface="Times New Roman"/>
              </a:rPr>
              <a:t> </a:t>
            </a:r>
            <a:r>
              <a:rPr b="1" spc="-20" dirty="0">
                <a:solidFill>
                  <a:srgbClr val="000099"/>
                </a:solidFill>
                <a:latin typeface="Times New Roman"/>
                <a:cs typeface="Times New Roman"/>
              </a:rPr>
              <a:t>your </a:t>
            </a:r>
            <a:r>
              <a:rPr b="1" dirty="0">
                <a:solidFill>
                  <a:srgbClr val="000099"/>
                </a:solidFill>
                <a:latin typeface="Times New Roman"/>
                <a:cs typeface="Times New Roman"/>
              </a:rPr>
              <a:t>day</a:t>
            </a:r>
            <a:r>
              <a:rPr b="1" spc="-25" dirty="0">
                <a:solidFill>
                  <a:srgbClr val="000099"/>
                </a:solidFill>
                <a:latin typeface="Times New Roman"/>
                <a:cs typeface="Times New Roman"/>
              </a:rPr>
              <a:t> </a:t>
            </a:r>
            <a:r>
              <a:rPr b="1" dirty="0">
                <a:solidFill>
                  <a:srgbClr val="000099"/>
                </a:solidFill>
                <a:latin typeface="Times New Roman"/>
                <a:cs typeface="Times New Roman"/>
              </a:rPr>
              <a:t>to</a:t>
            </a:r>
            <a:r>
              <a:rPr b="1" spc="-20" dirty="0">
                <a:solidFill>
                  <a:srgbClr val="000099"/>
                </a:solidFill>
                <a:latin typeface="Times New Roman"/>
                <a:cs typeface="Times New Roman"/>
              </a:rPr>
              <a:t> </a:t>
            </a:r>
            <a:r>
              <a:rPr b="1" dirty="0">
                <a:solidFill>
                  <a:srgbClr val="000099"/>
                </a:solidFill>
                <a:latin typeface="Times New Roman"/>
                <a:cs typeface="Times New Roman"/>
              </a:rPr>
              <a:t>day</a:t>
            </a:r>
            <a:r>
              <a:rPr b="1" spc="-20" dirty="0">
                <a:solidFill>
                  <a:srgbClr val="000099"/>
                </a:solidFill>
                <a:latin typeface="Times New Roman"/>
                <a:cs typeface="Times New Roman"/>
              </a:rPr>
              <a:t> </a:t>
            </a:r>
            <a:r>
              <a:rPr b="1" dirty="0">
                <a:solidFill>
                  <a:srgbClr val="000099"/>
                </a:solidFill>
                <a:latin typeface="Times New Roman"/>
                <a:cs typeface="Times New Roman"/>
              </a:rPr>
              <a:t>work for</a:t>
            </a:r>
            <a:r>
              <a:rPr b="1" spc="-65" dirty="0">
                <a:solidFill>
                  <a:srgbClr val="000099"/>
                </a:solidFill>
                <a:latin typeface="Times New Roman"/>
                <a:cs typeface="Times New Roman"/>
              </a:rPr>
              <a:t> </a:t>
            </a:r>
            <a:r>
              <a:rPr b="1" dirty="0">
                <a:solidFill>
                  <a:srgbClr val="000099"/>
                </a:solidFill>
                <a:latin typeface="Times New Roman"/>
                <a:cs typeface="Times New Roman"/>
              </a:rPr>
              <a:t>those</a:t>
            </a:r>
            <a:r>
              <a:rPr b="1" spc="-45" dirty="0">
                <a:solidFill>
                  <a:srgbClr val="000099"/>
                </a:solidFill>
                <a:latin typeface="Times New Roman"/>
                <a:cs typeface="Times New Roman"/>
              </a:rPr>
              <a:t> </a:t>
            </a:r>
            <a:r>
              <a:rPr b="1" dirty="0">
                <a:solidFill>
                  <a:srgbClr val="000099"/>
                </a:solidFill>
                <a:latin typeface="Times New Roman"/>
                <a:cs typeface="Times New Roman"/>
              </a:rPr>
              <a:t>of</a:t>
            </a:r>
            <a:r>
              <a:rPr b="1" spc="-10" dirty="0">
                <a:solidFill>
                  <a:srgbClr val="000099"/>
                </a:solidFill>
                <a:latin typeface="Times New Roman"/>
                <a:cs typeface="Times New Roman"/>
              </a:rPr>
              <a:t> </a:t>
            </a:r>
            <a:r>
              <a:rPr b="1" dirty="0">
                <a:solidFill>
                  <a:srgbClr val="000099"/>
                </a:solidFill>
                <a:latin typeface="Times New Roman"/>
                <a:cs typeface="Times New Roman"/>
              </a:rPr>
              <a:t>any</a:t>
            </a:r>
            <a:r>
              <a:rPr b="1" spc="-20" dirty="0">
                <a:solidFill>
                  <a:srgbClr val="000099"/>
                </a:solidFill>
                <a:latin typeface="Times New Roman"/>
                <a:cs typeface="Times New Roman"/>
              </a:rPr>
              <a:t> </a:t>
            </a:r>
            <a:r>
              <a:rPr b="1" dirty="0">
                <a:solidFill>
                  <a:srgbClr val="000099"/>
                </a:solidFill>
                <a:latin typeface="Times New Roman"/>
                <a:cs typeface="Times New Roman"/>
              </a:rPr>
              <a:t>enlisted</a:t>
            </a:r>
            <a:r>
              <a:rPr b="1" spc="-40" dirty="0">
                <a:solidFill>
                  <a:srgbClr val="000099"/>
                </a:solidFill>
                <a:latin typeface="Times New Roman"/>
                <a:cs typeface="Times New Roman"/>
              </a:rPr>
              <a:t> </a:t>
            </a:r>
            <a:r>
              <a:rPr b="1" dirty="0">
                <a:solidFill>
                  <a:srgbClr val="000099"/>
                </a:solidFill>
                <a:latin typeface="Times New Roman"/>
                <a:cs typeface="Times New Roman"/>
              </a:rPr>
              <a:t>paygrade.</a:t>
            </a:r>
            <a:r>
              <a:rPr b="1" spc="-85" dirty="0">
                <a:solidFill>
                  <a:srgbClr val="000099"/>
                </a:solidFill>
                <a:latin typeface="Times New Roman"/>
                <a:cs typeface="Times New Roman"/>
              </a:rPr>
              <a:t> </a:t>
            </a:r>
            <a:r>
              <a:rPr b="1" dirty="0">
                <a:solidFill>
                  <a:srgbClr val="000099"/>
                </a:solidFill>
                <a:latin typeface="Times New Roman"/>
                <a:cs typeface="Times New Roman"/>
              </a:rPr>
              <a:t>The</a:t>
            </a:r>
            <a:r>
              <a:rPr b="1" spc="-5" dirty="0">
                <a:solidFill>
                  <a:srgbClr val="000099"/>
                </a:solidFill>
                <a:latin typeface="Times New Roman"/>
                <a:cs typeface="Times New Roman"/>
              </a:rPr>
              <a:t> </a:t>
            </a:r>
            <a:r>
              <a:rPr b="1" dirty="0">
                <a:solidFill>
                  <a:srgbClr val="000099"/>
                </a:solidFill>
                <a:latin typeface="Times New Roman"/>
                <a:cs typeface="Times New Roman"/>
              </a:rPr>
              <a:t>apprenticeship</a:t>
            </a:r>
            <a:r>
              <a:rPr b="1" spc="-40" dirty="0">
                <a:solidFill>
                  <a:srgbClr val="000099"/>
                </a:solidFill>
                <a:latin typeface="Times New Roman"/>
                <a:cs typeface="Times New Roman"/>
              </a:rPr>
              <a:t> </a:t>
            </a:r>
            <a:r>
              <a:rPr b="1" spc="-25" dirty="0">
                <a:solidFill>
                  <a:srgbClr val="000099"/>
                </a:solidFill>
                <a:latin typeface="Times New Roman"/>
                <a:cs typeface="Times New Roman"/>
              </a:rPr>
              <a:t>is </a:t>
            </a:r>
            <a:r>
              <a:rPr b="1" dirty="0">
                <a:solidFill>
                  <a:srgbClr val="000099"/>
                </a:solidFill>
                <a:latin typeface="Times New Roman"/>
                <a:cs typeface="Times New Roman"/>
              </a:rPr>
              <a:t>broken</a:t>
            </a:r>
            <a:r>
              <a:rPr b="1" spc="-55" dirty="0">
                <a:solidFill>
                  <a:srgbClr val="000099"/>
                </a:solidFill>
                <a:latin typeface="Times New Roman"/>
                <a:cs typeface="Times New Roman"/>
              </a:rPr>
              <a:t> </a:t>
            </a:r>
            <a:r>
              <a:rPr b="1" dirty="0">
                <a:solidFill>
                  <a:srgbClr val="000099"/>
                </a:solidFill>
                <a:latin typeface="Times New Roman"/>
                <a:cs typeface="Times New Roman"/>
              </a:rPr>
              <a:t>down</a:t>
            </a:r>
            <a:r>
              <a:rPr b="1" spc="-30" dirty="0">
                <a:solidFill>
                  <a:srgbClr val="000099"/>
                </a:solidFill>
                <a:latin typeface="Times New Roman"/>
                <a:cs typeface="Times New Roman"/>
              </a:rPr>
              <a:t> </a:t>
            </a:r>
            <a:r>
              <a:rPr b="1" dirty="0">
                <a:solidFill>
                  <a:srgbClr val="000099"/>
                </a:solidFill>
                <a:latin typeface="Times New Roman"/>
                <a:cs typeface="Times New Roman"/>
              </a:rPr>
              <a:t>into</a:t>
            </a:r>
            <a:r>
              <a:rPr b="1" spc="-35" dirty="0">
                <a:solidFill>
                  <a:srgbClr val="000099"/>
                </a:solidFill>
                <a:latin typeface="Times New Roman"/>
                <a:cs typeface="Times New Roman"/>
              </a:rPr>
              <a:t> </a:t>
            </a:r>
            <a:r>
              <a:rPr b="1" dirty="0">
                <a:solidFill>
                  <a:srgbClr val="000099"/>
                </a:solidFill>
                <a:latin typeface="Times New Roman"/>
                <a:cs typeface="Times New Roman"/>
              </a:rPr>
              <a:t>skill</a:t>
            </a:r>
            <a:r>
              <a:rPr b="1" spc="-35" dirty="0">
                <a:solidFill>
                  <a:srgbClr val="000099"/>
                </a:solidFill>
                <a:latin typeface="Times New Roman"/>
                <a:cs typeface="Times New Roman"/>
              </a:rPr>
              <a:t> </a:t>
            </a:r>
            <a:r>
              <a:rPr b="1" dirty="0">
                <a:solidFill>
                  <a:srgbClr val="000099"/>
                </a:solidFill>
                <a:latin typeface="Times New Roman"/>
                <a:cs typeface="Times New Roman"/>
              </a:rPr>
              <a:t>areas,</a:t>
            </a:r>
            <a:r>
              <a:rPr b="1" spc="-55" dirty="0">
                <a:solidFill>
                  <a:srgbClr val="000099"/>
                </a:solidFill>
                <a:latin typeface="Times New Roman"/>
                <a:cs typeface="Times New Roman"/>
              </a:rPr>
              <a:t> </a:t>
            </a:r>
            <a:r>
              <a:rPr b="1" dirty="0">
                <a:solidFill>
                  <a:srgbClr val="000099"/>
                </a:solidFill>
                <a:latin typeface="Times New Roman"/>
                <a:cs typeface="Times New Roman"/>
              </a:rPr>
              <a:t>known</a:t>
            </a:r>
            <a:r>
              <a:rPr b="1" spc="-30" dirty="0">
                <a:solidFill>
                  <a:srgbClr val="000099"/>
                </a:solidFill>
                <a:latin typeface="Times New Roman"/>
                <a:cs typeface="Times New Roman"/>
              </a:rPr>
              <a:t> </a:t>
            </a:r>
            <a:r>
              <a:rPr b="1" dirty="0">
                <a:solidFill>
                  <a:srgbClr val="000099"/>
                </a:solidFill>
                <a:latin typeface="Times New Roman"/>
                <a:cs typeface="Times New Roman"/>
              </a:rPr>
              <a:t>as</a:t>
            </a:r>
            <a:r>
              <a:rPr b="1" spc="-30" dirty="0">
                <a:solidFill>
                  <a:srgbClr val="000099"/>
                </a:solidFill>
                <a:latin typeface="Times New Roman"/>
                <a:cs typeface="Times New Roman"/>
              </a:rPr>
              <a:t> </a:t>
            </a:r>
            <a:r>
              <a:rPr b="1" dirty="0">
                <a:solidFill>
                  <a:srgbClr val="000099"/>
                </a:solidFill>
                <a:latin typeface="Times New Roman"/>
                <a:cs typeface="Times New Roman"/>
              </a:rPr>
              <a:t>a</a:t>
            </a:r>
            <a:r>
              <a:rPr b="1" spc="-60" dirty="0">
                <a:solidFill>
                  <a:srgbClr val="000099"/>
                </a:solidFill>
                <a:latin typeface="Times New Roman"/>
                <a:cs typeface="Times New Roman"/>
              </a:rPr>
              <a:t> </a:t>
            </a:r>
            <a:r>
              <a:rPr b="1" spc="-10" dirty="0">
                <a:solidFill>
                  <a:srgbClr val="000099"/>
                </a:solidFill>
                <a:latin typeface="Times New Roman"/>
                <a:cs typeface="Times New Roman"/>
              </a:rPr>
              <a:t>Work</a:t>
            </a:r>
            <a:r>
              <a:rPr b="1" spc="-40" dirty="0">
                <a:solidFill>
                  <a:srgbClr val="000099"/>
                </a:solidFill>
                <a:latin typeface="Times New Roman"/>
                <a:cs typeface="Times New Roman"/>
              </a:rPr>
              <a:t> </a:t>
            </a:r>
            <a:r>
              <a:rPr b="1" dirty="0">
                <a:solidFill>
                  <a:srgbClr val="000099"/>
                </a:solidFill>
                <a:latin typeface="Times New Roman"/>
                <a:cs typeface="Times New Roman"/>
              </a:rPr>
              <a:t>Processes</a:t>
            </a:r>
            <a:r>
              <a:rPr b="1" spc="-55" dirty="0">
                <a:solidFill>
                  <a:srgbClr val="000099"/>
                </a:solidFill>
                <a:latin typeface="Times New Roman"/>
                <a:cs typeface="Times New Roman"/>
              </a:rPr>
              <a:t> </a:t>
            </a:r>
            <a:r>
              <a:rPr b="1" dirty="0">
                <a:solidFill>
                  <a:srgbClr val="000099"/>
                </a:solidFill>
                <a:latin typeface="Times New Roman"/>
                <a:cs typeface="Times New Roman"/>
              </a:rPr>
              <a:t>Schedule</a:t>
            </a:r>
            <a:r>
              <a:rPr b="1" spc="-35" dirty="0">
                <a:solidFill>
                  <a:srgbClr val="000099"/>
                </a:solidFill>
                <a:latin typeface="Times New Roman"/>
                <a:cs typeface="Times New Roman"/>
              </a:rPr>
              <a:t> </a:t>
            </a:r>
            <a:r>
              <a:rPr b="1" dirty="0">
                <a:solidFill>
                  <a:srgbClr val="000099"/>
                </a:solidFill>
                <a:latin typeface="Times New Roman"/>
                <a:cs typeface="Times New Roman"/>
              </a:rPr>
              <a:t>(WPS),</a:t>
            </a:r>
            <a:r>
              <a:rPr b="1" spc="-50" dirty="0">
                <a:solidFill>
                  <a:srgbClr val="000099"/>
                </a:solidFill>
                <a:latin typeface="Times New Roman"/>
                <a:cs typeface="Times New Roman"/>
              </a:rPr>
              <a:t> </a:t>
            </a:r>
            <a:r>
              <a:rPr b="1" spc="-20" dirty="0">
                <a:solidFill>
                  <a:srgbClr val="000099"/>
                </a:solidFill>
                <a:latin typeface="Times New Roman"/>
                <a:cs typeface="Times New Roman"/>
              </a:rPr>
              <a:t>with </a:t>
            </a:r>
            <a:r>
              <a:rPr b="1" dirty="0">
                <a:solidFill>
                  <a:srgbClr val="000099"/>
                </a:solidFill>
                <a:latin typeface="Times New Roman"/>
                <a:cs typeface="Times New Roman"/>
              </a:rPr>
              <a:t>a</a:t>
            </a:r>
            <a:r>
              <a:rPr b="1" spc="-30" dirty="0">
                <a:solidFill>
                  <a:srgbClr val="000099"/>
                </a:solidFill>
                <a:latin typeface="Times New Roman"/>
                <a:cs typeface="Times New Roman"/>
              </a:rPr>
              <a:t> </a:t>
            </a:r>
            <a:r>
              <a:rPr b="1" dirty="0">
                <a:solidFill>
                  <a:srgbClr val="000099"/>
                </a:solidFill>
                <a:latin typeface="Times New Roman"/>
                <a:cs typeface="Times New Roman"/>
              </a:rPr>
              <a:t>set</a:t>
            </a:r>
            <a:r>
              <a:rPr b="1" spc="-30" dirty="0">
                <a:solidFill>
                  <a:srgbClr val="000099"/>
                </a:solidFill>
                <a:latin typeface="Times New Roman"/>
                <a:cs typeface="Times New Roman"/>
              </a:rPr>
              <a:t> </a:t>
            </a:r>
            <a:r>
              <a:rPr b="1" dirty="0">
                <a:solidFill>
                  <a:srgbClr val="000099"/>
                </a:solidFill>
                <a:latin typeface="Times New Roman"/>
                <a:cs typeface="Times New Roman"/>
              </a:rPr>
              <a:t>number</a:t>
            </a:r>
            <a:r>
              <a:rPr b="1" spc="-65" dirty="0">
                <a:solidFill>
                  <a:srgbClr val="000099"/>
                </a:solidFill>
                <a:latin typeface="Times New Roman"/>
                <a:cs typeface="Times New Roman"/>
              </a:rPr>
              <a:t> </a:t>
            </a:r>
            <a:r>
              <a:rPr b="1" dirty="0">
                <a:solidFill>
                  <a:srgbClr val="000099"/>
                </a:solidFill>
                <a:latin typeface="Times New Roman"/>
                <a:cs typeface="Times New Roman"/>
              </a:rPr>
              <a:t>of</a:t>
            </a:r>
            <a:r>
              <a:rPr b="1" spc="-30" dirty="0">
                <a:solidFill>
                  <a:srgbClr val="000099"/>
                </a:solidFill>
                <a:latin typeface="Times New Roman"/>
                <a:cs typeface="Times New Roman"/>
              </a:rPr>
              <a:t> </a:t>
            </a:r>
            <a:r>
              <a:rPr b="1" dirty="0">
                <a:solidFill>
                  <a:srgbClr val="000099"/>
                </a:solidFill>
                <a:latin typeface="Times New Roman"/>
                <a:cs typeface="Times New Roman"/>
              </a:rPr>
              <a:t>hours</a:t>
            </a:r>
            <a:r>
              <a:rPr b="1" spc="-30" dirty="0">
                <a:solidFill>
                  <a:srgbClr val="000099"/>
                </a:solidFill>
                <a:latin typeface="Times New Roman"/>
                <a:cs typeface="Times New Roman"/>
              </a:rPr>
              <a:t> </a:t>
            </a:r>
            <a:r>
              <a:rPr b="1" dirty="0">
                <a:solidFill>
                  <a:srgbClr val="000099"/>
                </a:solidFill>
                <a:latin typeface="Times New Roman"/>
                <a:cs typeface="Times New Roman"/>
              </a:rPr>
              <a:t>for</a:t>
            </a:r>
            <a:r>
              <a:rPr b="1" spc="-75" dirty="0">
                <a:solidFill>
                  <a:srgbClr val="000099"/>
                </a:solidFill>
                <a:latin typeface="Times New Roman"/>
                <a:cs typeface="Times New Roman"/>
              </a:rPr>
              <a:t> </a:t>
            </a:r>
            <a:r>
              <a:rPr b="1" dirty="0">
                <a:solidFill>
                  <a:srgbClr val="000099"/>
                </a:solidFill>
                <a:latin typeface="Times New Roman"/>
                <a:cs typeface="Times New Roman"/>
              </a:rPr>
              <a:t>each</a:t>
            </a:r>
            <a:r>
              <a:rPr b="1" spc="-20" dirty="0">
                <a:solidFill>
                  <a:srgbClr val="000099"/>
                </a:solidFill>
                <a:latin typeface="Times New Roman"/>
                <a:cs typeface="Times New Roman"/>
              </a:rPr>
              <a:t> </a:t>
            </a:r>
            <a:r>
              <a:rPr b="1" dirty="0">
                <a:solidFill>
                  <a:srgbClr val="000099"/>
                </a:solidFill>
                <a:latin typeface="Times New Roman"/>
                <a:cs typeface="Times New Roman"/>
              </a:rPr>
              <a:t>skill</a:t>
            </a:r>
            <a:r>
              <a:rPr b="1" spc="-35" dirty="0">
                <a:solidFill>
                  <a:srgbClr val="000099"/>
                </a:solidFill>
                <a:latin typeface="Times New Roman"/>
                <a:cs typeface="Times New Roman"/>
              </a:rPr>
              <a:t> </a:t>
            </a:r>
            <a:r>
              <a:rPr b="1" dirty="0">
                <a:solidFill>
                  <a:srgbClr val="000099"/>
                </a:solidFill>
                <a:latin typeface="Times New Roman"/>
                <a:cs typeface="Times New Roman"/>
              </a:rPr>
              <a:t>area.</a:t>
            </a:r>
            <a:r>
              <a:rPr b="1" spc="420" dirty="0">
                <a:solidFill>
                  <a:srgbClr val="000099"/>
                </a:solidFill>
                <a:latin typeface="Times New Roman"/>
                <a:cs typeface="Times New Roman"/>
              </a:rPr>
              <a:t> </a:t>
            </a:r>
            <a:r>
              <a:rPr b="1" dirty="0">
                <a:solidFill>
                  <a:srgbClr val="000099"/>
                </a:solidFill>
                <a:latin typeface="Times New Roman"/>
                <a:cs typeface="Times New Roman"/>
              </a:rPr>
              <a:t>This</a:t>
            </a:r>
            <a:r>
              <a:rPr b="1" spc="-20" dirty="0">
                <a:solidFill>
                  <a:srgbClr val="000099"/>
                </a:solidFill>
                <a:latin typeface="Times New Roman"/>
                <a:cs typeface="Times New Roman"/>
              </a:rPr>
              <a:t> </a:t>
            </a:r>
            <a:r>
              <a:rPr b="1" dirty="0">
                <a:solidFill>
                  <a:srgbClr val="000099"/>
                </a:solidFill>
                <a:latin typeface="Times New Roman"/>
                <a:cs typeface="Times New Roman"/>
              </a:rPr>
              <a:t>apprenticeship</a:t>
            </a:r>
            <a:r>
              <a:rPr b="1" spc="-50" dirty="0">
                <a:solidFill>
                  <a:srgbClr val="000099"/>
                </a:solidFill>
                <a:latin typeface="Times New Roman"/>
                <a:cs typeface="Times New Roman"/>
              </a:rPr>
              <a:t> </a:t>
            </a:r>
            <a:r>
              <a:rPr b="1" dirty="0">
                <a:solidFill>
                  <a:srgbClr val="000099"/>
                </a:solidFill>
                <a:latin typeface="Times New Roman"/>
                <a:cs typeface="Times New Roman"/>
              </a:rPr>
              <a:t>program</a:t>
            </a:r>
            <a:r>
              <a:rPr b="1" spc="-45" dirty="0">
                <a:solidFill>
                  <a:srgbClr val="000099"/>
                </a:solidFill>
                <a:latin typeface="Times New Roman"/>
                <a:cs typeface="Times New Roman"/>
              </a:rPr>
              <a:t> </a:t>
            </a:r>
            <a:r>
              <a:rPr b="1" dirty="0">
                <a:solidFill>
                  <a:srgbClr val="000099"/>
                </a:solidFill>
                <a:latin typeface="Times New Roman"/>
                <a:cs typeface="Times New Roman"/>
              </a:rPr>
              <a:t>has</a:t>
            </a:r>
            <a:r>
              <a:rPr b="1" spc="-30" dirty="0">
                <a:solidFill>
                  <a:srgbClr val="000099"/>
                </a:solidFill>
                <a:latin typeface="Times New Roman"/>
                <a:cs typeface="Times New Roman"/>
              </a:rPr>
              <a:t> </a:t>
            </a:r>
            <a:r>
              <a:rPr b="1" spc="-25" dirty="0">
                <a:solidFill>
                  <a:srgbClr val="000099"/>
                </a:solidFill>
                <a:latin typeface="Times New Roman"/>
                <a:cs typeface="Times New Roman"/>
              </a:rPr>
              <a:t>two </a:t>
            </a:r>
            <a:r>
              <a:rPr b="1" dirty="0">
                <a:solidFill>
                  <a:srgbClr val="000099"/>
                </a:solidFill>
                <a:latin typeface="Times New Roman"/>
                <a:cs typeface="Times New Roman"/>
              </a:rPr>
              <a:t>components</a:t>
            </a:r>
            <a:r>
              <a:rPr b="1" spc="-55" dirty="0">
                <a:solidFill>
                  <a:srgbClr val="000099"/>
                </a:solidFill>
                <a:latin typeface="Times New Roman"/>
                <a:cs typeface="Times New Roman"/>
              </a:rPr>
              <a:t> </a:t>
            </a:r>
            <a:r>
              <a:rPr b="1" dirty="0">
                <a:solidFill>
                  <a:srgbClr val="000099"/>
                </a:solidFill>
                <a:latin typeface="Times New Roman"/>
                <a:cs typeface="Times New Roman"/>
              </a:rPr>
              <a:t>–</a:t>
            </a:r>
            <a:r>
              <a:rPr b="1" spc="-10" dirty="0">
                <a:solidFill>
                  <a:srgbClr val="000099"/>
                </a:solidFill>
                <a:latin typeface="Times New Roman"/>
                <a:cs typeface="Times New Roman"/>
              </a:rPr>
              <a:t> </a:t>
            </a:r>
            <a:r>
              <a:rPr b="1" dirty="0">
                <a:solidFill>
                  <a:srgbClr val="000099"/>
                </a:solidFill>
                <a:latin typeface="Times New Roman"/>
                <a:cs typeface="Times New Roman"/>
              </a:rPr>
              <a:t>Formal</a:t>
            </a:r>
            <a:r>
              <a:rPr b="1" spc="-45" dirty="0">
                <a:solidFill>
                  <a:srgbClr val="000099"/>
                </a:solidFill>
                <a:latin typeface="Times New Roman"/>
                <a:cs typeface="Times New Roman"/>
              </a:rPr>
              <a:t> </a:t>
            </a:r>
            <a:r>
              <a:rPr b="1" dirty="0">
                <a:solidFill>
                  <a:srgbClr val="000099"/>
                </a:solidFill>
                <a:latin typeface="Times New Roman"/>
                <a:cs typeface="Times New Roman"/>
              </a:rPr>
              <a:t>Classroom</a:t>
            </a:r>
            <a:r>
              <a:rPr b="1" spc="-55" dirty="0">
                <a:solidFill>
                  <a:srgbClr val="000099"/>
                </a:solidFill>
                <a:latin typeface="Times New Roman"/>
                <a:cs typeface="Times New Roman"/>
              </a:rPr>
              <a:t> </a:t>
            </a:r>
            <a:r>
              <a:rPr b="1" dirty="0">
                <a:solidFill>
                  <a:srgbClr val="000099"/>
                </a:solidFill>
                <a:latin typeface="Times New Roman"/>
                <a:cs typeface="Times New Roman"/>
              </a:rPr>
              <a:t>Instruction</a:t>
            </a:r>
            <a:r>
              <a:rPr b="1" spc="-50" dirty="0">
                <a:solidFill>
                  <a:srgbClr val="000099"/>
                </a:solidFill>
                <a:latin typeface="Times New Roman"/>
                <a:cs typeface="Times New Roman"/>
              </a:rPr>
              <a:t> </a:t>
            </a:r>
            <a:r>
              <a:rPr b="1" dirty="0">
                <a:solidFill>
                  <a:srgbClr val="000099"/>
                </a:solidFill>
                <a:latin typeface="Times New Roman"/>
                <a:cs typeface="Times New Roman"/>
              </a:rPr>
              <a:t>and</a:t>
            </a:r>
            <a:r>
              <a:rPr b="1" spc="-25" dirty="0">
                <a:solidFill>
                  <a:srgbClr val="000099"/>
                </a:solidFill>
                <a:latin typeface="Times New Roman"/>
                <a:cs typeface="Times New Roman"/>
              </a:rPr>
              <a:t> </a:t>
            </a:r>
            <a:r>
              <a:rPr b="1" dirty="0">
                <a:solidFill>
                  <a:srgbClr val="000099"/>
                </a:solidFill>
                <a:latin typeface="Times New Roman"/>
                <a:cs typeface="Times New Roman"/>
              </a:rPr>
              <a:t>On-</a:t>
            </a:r>
            <a:r>
              <a:rPr b="1" spc="-10" dirty="0">
                <a:solidFill>
                  <a:srgbClr val="000099"/>
                </a:solidFill>
                <a:latin typeface="Times New Roman"/>
                <a:cs typeface="Times New Roman"/>
              </a:rPr>
              <a:t>the-</a:t>
            </a:r>
            <a:r>
              <a:rPr b="1" dirty="0">
                <a:solidFill>
                  <a:srgbClr val="000099"/>
                </a:solidFill>
                <a:latin typeface="Times New Roman"/>
                <a:cs typeface="Times New Roman"/>
              </a:rPr>
              <a:t>Job</a:t>
            </a:r>
            <a:r>
              <a:rPr b="1" spc="-75" dirty="0">
                <a:solidFill>
                  <a:srgbClr val="000099"/>
                </a:solidFill>
                <a:latin typeface="Times New Roman"/>
                <a:cs typeface="Times New Roman"/>
              </a:rPr>
              <a:t> </a:t>
            </a:r>
            <a:r>
              <a:rPr b="1" spc="-10" dirty="0">
                <a:solidFill>
                  <a:srgbClr val="000099"/>
                </a:solidFill>
                <a:latin typeface="Times New Roman"/>
                <a:cs typeface="Times New Roman"/>
              </a:rPr>
              <a:t>Training.</a:t>
            </a:r>
            <a:r>
              <a:rPr lang="en-US" b="1" spc="-10" dirty="0">
                <a:solidFill>
                  <a:srgbClr val="000099"/>
                </a:solidFill>
                <a:latin typeface="Times New Roman"/>
                <a:cs typeface="Times New Roman"/>
              </a:rPr>
              <a:t> </a:t>
            </a:r>
            <a:r>
              <a:rPr lang="en-US" b="1" dirty="0">
                <a:solidFill>
                  <a:srgbClr val="000099"/>
                </a:solidFill>
                <a:latin typeface="Times New Roman"/>
                <a:cs typeface="Times New Roman"/>
              </a:rPr>
              <a:t>The</a:t>
            </a:r>
            <a:r>
              <a:rPr lang="en-US" b="1" spc="-15" dirty="0">
                <a:solidFill>
                  <a:srgbClr val="000099"/>
                </a:solidFill>
                <a:latin typeface="Times New Roman"/>
                <a:cs typeface="Times New Roman"/>
              </a:rPr>
              <a:t> </a:t>
            </a:r>
            <a:r>
              <a:rPr lang="en-US" b="1" dirty="0">
                <a:solidFill>
                  <a:srgbClr val="000099"/>
                </a:solidFill>
                <a:latin typeface="Times New Roman"/>
                <a:cs typeface="Times New Roman"/>
              </a:rPr>
              <a:t>only</a:t>
            </a:r>
            <a:r>
              <a:rPr lang="en-US" b="1" spc="-20" dirty="0">
                <a:solidFill>
                  <a:srgbClr val="000099"/>
                </a:solidFill>
                <a:latin typeface="Times New Roman"/>
                <a:cs typeface="Times New Roman"/>
              </a:rPr>
              <a:t> </a:t>
            </a:r>
            <a:r>
              <a:rPr lang="en-US" b="1" dirty="0">
                <a:solidFill>
                  <a:srgbClr val="000099"/>
                </a:solidFill>
                <a:latin typeface="Times New Roman"/>
                <a:cs typeface="Times New Roman"/>
              </a:rPr>
              <a:t>time</a:t>
            </a:r>
            <a:r>
              <a:rPr lang="en-US" b="1" spc="-30" dirty="0">
                <a:solidFill>
                  <a:srgbClr val="000099"/>
                </a:solidFill>
                <a:latin typeface="Times New Roman"/>
                <a:cs typeface="Times New Roman"/>
              </a:rPr>
              <a:t> </a:t>
            </a:r>
            <a:r>
              <a:rPr lang="en-US" b="1" spc="-10" dirty="0">
                <a:solidFill>
                  <a:srgbClr val="000099"/>
                </a:solidFill>
                <a:latin typeface="Times New Roman"/>
                <a:cs typeface="Times New Roman"/>
              </a:rPr>
              <a:t>requirement</a:t>
            </a:r>
            <a:r>
              <a:rPr lang="en-US" b="1" spc="-35" dirty="0">
                <a:solidFill>
                  <a:srgbClr val="000099"/>
                </a:solidFill>
                <a:latin typeface="Times New Roman"/>
                <a:cs typeface="Times New Roman"/>
              </a:rPr>
              <a:t> </a:t>
            </a:r>
            <a:r>
              <a:rPr lang="en-US" b="1" dirty="0">
                <a:solidFill>
                  <a:srgbClr val="000099"/>
                </a:solidFill>
                <a:latin typeface="Times New Roman"/>
                <a:cs typeface="Times New Roman"/>
              </a:rPr>
              <a:t>is</a:t>
            </a:r>
            <a:r>
              <a:rPr lang="en-US" b="1" spc="-15" dirty="0">
                <a:solidFill>
                  <a:srgbClr val="000099"/>
                </a:solidFill>
                <a:latin typeface="Times New Roman"/>
                <a:cs typeface="Times New Roman"/>
              </a:rPr>
              <a:t> </a:t>
            </a:r>
            <a:r>
              <a:rPr lang="en-US" b="1" dirty="0">
                <a:solidFill>
                  <a:srgbClr val="000099"/>
                </a:solidFill>
                <a:latin typeface="Times New Roman"/>
                <a:cs typeface="Times New Roman"/>
              </a:rPr>
              <a:t>that</a:t>
            </a:r>
            <a:r>
              <a:rPr lang="en-US" b="1" spc="-35" dirty="0">
                <a:solidFill>
                  <a:srgbClr val="000099"/>
                </a:solidFill>
                <a:latin typeface="Times New Roman"/>
                <a:cs typeface="Times New Roman"/>
              </a:rPr>
              <a:t> </a:t>
            </a:r>
            <a:r>
              <a:rPr lang="en-US" b="1" dirty="0">
                <a:solidFill>
                  <a:srgbClr val="000099"/>
                </a:solidFill>
                <a:latin typeface="Times New Roman"/>
                <a:cs typeface="Times New Roman"/>
              </a:rPr>
              <a:t>you</a:t>
            </a:r>
            <a:r>
              <a:rPr lang="en-US" b="1" spc="-25" dirty="0">
                <a:solidFill>
                  <a:srgbClr val="000099"/>
                </a:solidFill>
                <a:latin typeface="Times New Roman"/>
                <a:cs typeface="Times New Roman"/>
              </a:rPr>
              <a:t> </a:t>
            </a:r>
            <a:r>
              <a:rPr lang="en-US" b="1" dirty="0">
                <a:solidFill>
                  <a:srgbClr val="000099"/>
                </a:solidFill>
                <a:latin typeface="Times New Roman"/>
                <a:cs typeface="Times New Roman"/>
              </a:rPr>
              <a:t>must</a:t>
            </a:r>
            <a:r>
              <a:rPr lang="en-US" b="1" spc="-15" dirty="0">
                <a:solidFill>
                  <a:srgbClr val="000099"/>
                </a:solidFill>
                <a:latin typeface="Times New Roman"/>
                <a:cs typeface="Times New Roman"/>
              </a:rPr>
              <a:t> </a:t>
            </a:r>
            <a:r>
              <a:rPr lang="en-US" b="1" dirty="0">
                <a:solidFill>
                  <a:srgbClr val="000099"/>
                </a:solidFill>
                <a:latin typeface="Times New Roman"/>
                <a:cs typeface="Times New Roman"/>
              </a:rPr>
              <a:t>be</a:t>
            </a:r>
            <a:r>
              <a:rPr lang="en-US" b="1" spc="-15" dirty="0">
                <a:solidFill>
                  <a:srgbClr val="000099"/>
                </a:solidFill>
                <a:latin typeface="Times New Roman"/>
                <a:cs typeface="Times New Roman"/>
              </a:rPr>
              <a:t> </a:t>
            </a:r>
            <a:r>
              <a:rPr lang="en-US" b="1" dirty="0">
                <a:solidFill>
                  <a:srgbClr val="000099"/>
                </a:solidFill>
                <a:latin typeface="Times New Roman"/>
                <a:cs typeface="Times New Roman"/>
              </a:rPr>
              <a:t>enrolled</a:t>
            </a:r>
            <a:r>
              <a:rPr lang="en-US" b="1" spc="-25" dirty="0">
                <a:solidFill>
                  <a:srgbClr val="000099"/>
                </a:solidFill>
                <a:latin typeface="Times New Roman"/>
                <a:cs typeface="Times New Roman"/>
              </a:rPr>
              <a:t> </a:t>
            </a:r>
            <a:r>
              <a:rPr lang="en-US" b="1" dirty="0">
                <a:solidFill>
                  <a:srgbClr val="000099"/>
                </a:solidFill>
                <a:latin typeface="Times New Roman"/>
                <a:cs typeface="Times New Roman"/>
              </a:rPr>
              <a:t>in the</a:t>
            </a:r>
            <a:r>
              <a:rPr lang="en-US" b="1" spc="-30" dirty="0">
                <a:solidFill>
                  <a:srgbClr val="000099"/>
                </a:solidFill>
                <a:latin typeface="Times New Roman"/>
                <a:cs typeface="Times New Roman"/>
              </a:rPr>
              <a:t> </a:t>
            </a:r>
            <a:r>
              <a:rPr lang="en-US" b="1" dirty="0">
                <a:solidFill>
                  <a:srgbClr val="000099"/>
                </a:solidFill>
                <a:latin typeface="Times New Roman"/>
                <a:cs typeface="Times New Roman"/>
              </a:rPr>
              <a:t>trade</a:t>
            </a:r>
            <a:r>
              <a:rPr lang="en-US" b="1" spc="-30" dirty="0">
                <a:solidFill>
                  <a:srgbClr val="000099"/>
                </a:solidFill>
                <a:latin typeface="Times New Roman"/>
                <a:cs typeface="Times New Roman"/>
              </a:rPr>
              <a:t> </a:t>
            </a:r>
            <a:r>
              <a:rPr lang="en-US" b="1" dirty="0">
                <a:solidFill>
                  <a:srgbClr val="000099"/>
                </a:solidFill>
                <a:latin typeface="Times New Roman"/>
                <a:cs typeface="Times New Roman"/>
              </a:rPr>
              <a:t>for</a:t>
            </a:r>
            <a:r>
              <a:rPr lang="en-US" b="1" spc="-60" dirty="0">
                <a:solidFill>
                  <a:srgbClr val="000099"/>
                </a:solidFill>
                <a:latin typeface="Times New Roman"/>
                <a:cs typeface="Times New Roman"/>
              </a:rPr>
              <a:t> </a:t>
            </a:r>
            <a:r>
              <a:rPr lang="en-US" b="1" spc="-50" dirty="0">
                <a:solidFill>
                  <a:srgbClr val="000099"/>
                </a:solidFill>
                <a:latin typeface="Times New Roman"/>
                <a:cs typeface="Times New Roman"/>
              </a:rPr>
              <a:t>a </a:t>
            </a:r>
            <a:r>
              <a:rPr lang="en-US" b="1" dirty="0">
                <a:solidFill>
                  <a:srgbClr val="000099"/>
                </a:solidFill>
                <a:latin typeface="Times New Roman"/>
                <a:cs typeface="Times New Roman"/>
              </a:rPr>
              <a:t>minimum</a:t>
            </a:r>
            <a:r>
              <a:rPr lang="en-US" b="1" spc="-40" dirty="0">
                <a:solidFill>
                  <a:srgbClr val="000099"/>
                </a:solidFill>
                <a:latin typeface="Times New Roman"/>
                <a:cs typeface="Times New Roman"/>
              </a:rPr>
              <a:t> </a:t>
            </a:r>
            <a:r>
              <a:rPr lang="en-US" b="1" dirty="0">
                <a:solidFill>
                  <a:srgbClr val="000099"/>
                </a:solidFill>
                <a:latin typeface="Times New Roman"/>
                <a:cs typeface="Times New Roman"/>
              </a:rPr>
              <a:t>of</a:t>
            </a:r>
            <a:r>
              <a:rPr lang="en-US" b="1" spc="-10" dirty="0">
                <a:solidFill>
                  <a:srgbClr val="000099"/>
                </a:solidFill>
                <a:latin typeface="Times New Roman"/>
                <a:cs typeface="Times New Roman"/>
              </a:rPr>
              <a:t> </a:t>
            </a:r>
            <a:r>
              <a:rPr lang="en-US" b="1" dirty="0">
                <a:solidFill>
                  <a:srgbClr val="000099"/>
                </a:solidFill>
                <a:latin typeface="Times New Roman"/>
                <a:cs typeface="Times New Roman"/>
              </a:rPr>
              <a:t>one</a:t>
            </a:r>
            <a:r>
              <a:rPr lang="en-US" b="1" spc="-25" dirty="0">
                <a:solidFill>
                  <a:srgbClr val="000099"/>
                </a:solidFill>
                <a:latin typeface="Times New Roman"/>
                <a:cs typeface="Times New Roman"/>
              </a:rPr>
              <a:t> </a:t>
            </a:r>
            <a:r>
              <a:rPr lang="en-US" b="1" spc="-20" dirty="0">
                <a:solidFill>
                  <a:srgbClr val="000099"/>
                </a:solidFill>
                <a:latin typeface="Times New Roman"/>
                <a:cs typeface="Times New Roman"/>
              </a:rPr>
              <a:t>year</a:t>
            </a:r>
          </a:p>
          <a:p>
            <a:pPr marL="12700" marR="21590" indent="-635">
              <a:spcBef>
                <a:spcPts val="5"/>
              </a:spcBef>
            </a:pPr>
            <a:endParaRPr lang="en-US" b="1" spc="-20" dirty="0">
              <a:solidFill>
                <a:srgbClr val="000099"/>
              </a:solidFill>
              <a:latin typeface="Times New Roman"/>
              <a:cs typeface="Times New Roman"/>
            </a:endParaRPr>
          </a:p>
          <a:p>
            <a:pPr marL="12700" marR="21590" indent="-635">
              <a:spcBef>
                <a:spcPts val="5"/>
              </a:spcBef>
            </a:pPr>
            <a:r>
              <a:rPr lang="en-US" b="1" spc="-20" dirty="0">
                <a:solidFill>
                  <a:srgbClr val="000099"/>
                </a:solidFill>
                <a:latin typeface="Times New Roman"/>
                <a:cs typeface="Times New Roman"/>
              </a:rPr>
              <a:t>For this training, we are focusing on the competency base method.</a:t>
            </a:r>
            <a:endParaRPr lang="en-US" dirty="0">
              <a:latin typeface="Times New Roman"/>
              <a:cs typeface="Times New Roman"/>
            </a:endParaRPr>
          </a:p>
          <a:p>
            <a:pPr marL="12700" marR="21590" indent="-635">
              <a:lnSpc>
                <a:spcPct val="100000"/>
              </a:lnSpc>
              <a:spcBef>
                <a:spcPts val="5"/>
              </a:spcBef>
            </a:pPr>
            <a:endParaRPr sz="2000" dirty="0">
              <a:latin typeface="Times New Roman"/>
              <a:cs typeface="Times New Roman"/>
            </a:endParaRPr>
          </a:p>
        </p:txBody>
      </p:sp>
      <p:pic>
        <p:nvPicPr>
          <p:cNvPr id="4" name="object 4"/>
          <p:cNvPicPr/>
          <p:nvPr/>
        </p:nvPicPr>
        <p:blipFill>
          <a:blip r:embed="rId2" cstate="print"/>
          <a:stretch>
            <a:fillRect/>
          </a:stretch>
        </p:blipFill>
        <p:spPr>
          <a:xfrm>
            <a:off x="89915" y="36576"/>
            <a:ext cx="833628" cy="854963"/>
          </a:xfrm>
          <a:prstGeom prst="rect">
            <a:avLst/>
          </a:prstGeom>
        </p:spPr>
      </p:pic>
      <p:sp>
        <p:nvSpPr>
          <p:cNvPr id="5" name="object 5"/>
          <p:cNvSpPr txBox="1">
            <a:spLocks noGrp="1"/>
          </p:cNvSpPr>
          <p:nvPr>
            <p:ph type="ftr" sz="quarter" idx="5"/>
          </p:nvPr>
        </p:nvSpPr>
        <p:spPr>
          <a:prstGeom prst="rect">
            <a:avLst/>
          </a:prstGeom>
        </p:spPr>
        <p:txBody>
          <a:bodyPr vert="horz" wrap="square" lIns="0" tIns="635" rIns="0" bIns="0" rtlCol="0">
            <a:spAutoFit/>
          </a:bodyPr>
          <a:lstStyle/>
          <a:p>
            <a:pPr marL="12700">
              <a:lnSpc>
                <a:spcPct val="100000"/>
              </a:lnSpc>
              <a:spcBef>
                <a:spcPts val="5"/>
              </a:spcBef>
            </a:pPr>
            <a:r>
              <a:rPr spc="-10" dirty="0"/>
              <a:t>UNCLASSIFIED</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7</a:t>
            </a:fld>
            <a:endParaRPr spc="-25"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0600" y="232660"/>
            <a:ext cx="8153400" cy="782265"/>
          </a:xfrm>
          <a:prstGeom prst="rect">
            <a:avLst/>
          </a:prstGeom>
        </p:spPr>
        <p:txBody>
          <a:bodyPr vert="horz" wrap="square" lIns="0" tIns="12700" rIns="0" bIns="0" rtlCol="0">
            <a:spAutoFit/>
          </a:bodyPr>
          <a:lstStyle/>
          <a:p>
            <a:pPr marL="12700" algn="ctr">
              <a:lnSpc>
                <a:spcPct val="100000"/>
              </a:lnSpc>
              <a:spcBef>
                <a:spcPts val="100"/>
              </a:spcBef>
            </a:pPr>
            <a:r>
              <a:rPr sz="2500" spc="-65" dirty="0">
                <a:latin typeface="Times New Roman"/>
                <a:cs typeface="Times New Roman"/>
              </a:rPr>
              <a:t>WHAT</a:t>
            </a:r>
            <a:r>
              <a:rPr sz="2500" spc="-200" dirty="0">
                <a:latin typeface="Times New Roman"/>
                <a:cs typeface="Times New Roman"/>
              </a:rPr>
              <a:t> </a:t>
            </a:r>
            <a:r>
              <a:rPr sz="2500" dirty="0">
                <a:latin typeface="Times New Roman"/>
                <a:cs typeface="Times New Roman"/>
              </a:rPr>
              <a:t>YOU</a:t>
            </a:r>
            <a:r>
              <a:rPr sz="2500" spc="-15" dirty="0">
                <a:latin typeface="Times New Roman"/>
                <a:cs typeface="Times New Roman"/>
              </a:rPr>
              <a:t> </a:t>
            </a:r>
            <a:r>
              <a:rPr sz="2500" dirty="0">
                <a:latin typeface="Times New Roman"/>
                <a:cs typeface="Times New Roman"/>
              </a:rPr>
              <a:t>CANNOT</a:t>
            </a:r>
            <a:r>
              <a:rPr sz="2500" spc="-80" dirty="0">
                <a:latin typeface="Times New Roman"/>
                <a:cs typeface="Times New Roman"/>
              </a:rPr>
              <a:t> </a:t>
            </a:r>
            <a:r>
              <a:rPr sz="2500" dirty="0">
                <a:latin typeface="Times New Roman"/>
                <a:cs typeface="Times New Roman"/>
              </a:rPr>
              <a:t>DO </a:t>
            </a:r>
            <a:r>
              <a:rPr lang="en-US" sz="2500" dirty="0">
                <a:latin typeface="Times New Roman"/>
                <a:cs typeface="Times New Roman"/>
              </a:rPr>
              <a:t>IF ENROLLED </a:t>
            </a:r>
            <a:r>
              <a:rPr sz="2500" dirty="0">
                <a:latin typeface="Times New Roman"/>
                <a:cs typeface="Times New Roman"/>
              </a:rPr>
              <a:t>IN</a:t>
            </a:r>
            <a:r>
              <a:rPr sz="2500" spc="10" dirty="0">
                <a:latin typeface="Times New Roman"/>
                <a:cs typeface="Times New Roman"/>
              </a:rPr>
              <a:t> </a:t>
            </a:r>
            <a:r>
              <a:rPr lang="en-US" sz="2500" spc="10" dirty="0">
                <a:latin typeface="Times New Roman"/>
                <a:cs typeface="Times New Roman"/>
              </a:rPr>
              <a:t>THE COMPETENCY BASE METHOD</a:t>
            </a:r>
            <a:endParaRPr sz="2500" spc="-10" dirty="0">
              <a:latin typeface="Times New Roman"/>
              <a:cs typeface="Times New Roman"/>
            </a:endParaRPr>
          </a:p>
        </p:txBody>
      </p:sp>
      <p:sp>
        <p:nvSpPr>
          <p:cNvPr id="3" name="object 3"/>
          <p:cNvSpPr txBox="1"/>
          <p:nvPr/>
        </p:nvSpPr>
        <p:spPr>
          <a:xfrm>
            <a:off x="215900" y="1218358"/>
            <a:ext cx="8690610" cy="4135106"/>
          </a:xfrm>
          <a:prstGeom prst="rect">
            <a:avLst/>
          </a:prstGeom>
        </p:spPr>
        <p:txBody>
          <a:bodyPr vert="horz" wrap="square" lIns="0" tIns="69215" rIns="0" bIns="0" rtlCol="0">
            <a:spAutoFit/>
          </a:bodyPr>
          <a:lstStyle/>
          <a:p>
            <a:pPr marL="241300" indent="-228600" algn="just">
              <a:spcBef>
                <a:spcPts val="545"/>
              </a:spcBef>
              <a:buFont typeface="Wingdings"/>
              <a:buChar char=""/>
              <a:tabLst>
                <a:tab pos="241300" algn="l"/>
              </a:tabLst>
            </a:pPr>
            <a:r>
              <a:rPr lang="en-US" sz="1600" b="1" dirty="0">
                <a:solidFill>
                  <a:srgbClr val="FF0000"/>
                </a:solidFill>
                <a:latin typeface="Times New Roman"/>
                <a:cs typeface="Times New Roman"/>
              </a:rPr>
              <a:t>You cannot e</a:t>
            </a:r>
            <a:r>
              <a:rPr sz="1600" b="1" dirty="0">
                <a:solidFill>
                  <a:srgbClr val="FF0000"/>
                </a:solidFill>
                <a:latin typeface="Times New Roman"/>
                <a:cs typeface="Times New Roman"/>
              </a:rPr>
              <a:t>nroll in two trades </a:t>
            </a:r>
            <a:r>
              <a:rPr sz="1600" b="1" dirty="0">
                <a:solidFill>
                  <a:srgbClr val="000099"/>
                </a:solidFill>
                <a:latin typeface="Times New Roman"/>
                <a:cs typeface="Times New Roman"/>
              </a:rPr>
              <a:t>– You can ONLY enroll into one trade at a time.</a:t>
            </a:r>
            <a:endParaRPr lang="en-US" sz="1600" b="1" dirty="0">
              <a:solidFill>
                <a:srgbClr val="000099"/>
              </a:solidFill>
              <a:latin typeface="Times New Roman"/>
              <a:cs typeface="Times New Roman"/>
            </a:endParaRPr>
          </a:p>
          <a:p>
            <a:pPr marL="241300" indent="-228600" algn="just">
              <a:spcBef>
                <a:spcPts val="545"/>
              </a:spcBef>
              <a:buFont typeface="Wingdings"/>
              <a:buChar char=""/>
              <a:tabLst>
                <a:tab pos="241300" algn="l"/>
              </a:tabLst>
            </a:pPr>
            <a:endParaRPr sz="1600" dirty="0">
              <a:latin typeface="Times New Roman"/>
              <a:cs typeface="Times New Roman"/>
            </a:endParaRPr>
          </a:p>
          <a:p>
            <a:pPr marL="240665" indent="-227965" algn="just">
              <a:spcBef>
                <a:spcPts val="390"/>
              </a:spcBef>
              <a:buFont typeface="Wingdings"/>
              <a:buChar char=""/>
              <a:tabLst>
                <a:tab pos="240665" algn="l"/>
              </a:tabLst>
            </a:pPr>
            <a:r>
              <a:rPr lang="en-US" sz="1600" b="1" dirty="0">
                <a:solidFill>
                  <a:srgbClr val="FF0000"/>
                </a:solidFill>
                <a:latin typeface="Times New Roman"/>
                <a:cs typeface="Times New Roman"/>
              </a:rPr>
              <a:t>You cannot e</a:t>
            </a:r>
            <a:r>
              <a:rPr sz="1600" b="1" dirty="0">
                <a:solidFill>
                  <a:srgbClr val="FF0000"/>
                </a:solidFill>
                <a:latin typeface="Times New Roman"/>
                <a:cs typeface="Times New Roman"/>
              </a:rPr>
              <a:t>nroll or </a:t>
            </a:r>
            <a:r>
              <a:rPr lang="en-US" sz="1600" b="1" dirty="0">
                <a:solidFill>
                  <a:srgbClr val="FF0000"/>
                </a:solidFill>
                <a:latin typeface="Times New Roman"/>
                <a:cs typeface="Times New Roman"/>
              </a:rPr>
              <a:t>submit competencies </a:t>
            </a:r>
            <a:r>
              <a:rPr sz="1600" b="1" dirty="0">
                <a:solidFill>
                  <a:srgbClr val="FF0000"/>
                </a:solidFill>
                <a:latin typeface="Times New Roman"/>
                <a:cs typeface="Times New Roman"/>
              </a:rPr>
              <a:t>while attending a military course or school.</a:t>
            </a:r>
            <a:endParaRPr lang="en-US" sz="1600" b="1" dirty="0">
              <a:solidFill>
                <a:srgbClr val="FF0000"/>
              </a:solidFill>
              <a:latin typeface="Times New Roman"/>
              <a:cs typeface="Times New Roman"/>
            </a:endParaRPr>
          </a:p>
          <a:p>
            <a:pPr marL="240665" indent="-227965" algn="just">
              <a:spcBef>
                <a:spcPts val="390"/>
              </a:spcBef>
              <a:buFont typeface="Wingdings"/>
              <a:buChar char=""/>
              <a:tabLst>
                <a:tab pos="240665" algn="l"/>
              </a:tabLst>
            </a:pPr>
            <a:endParaRPr sz="1600" dirty="0">
              <a:latin typeface="Times New Roman"/>
              <a:cs typeface="Times New Roman"/>
            </a:endParaRPr>
          </a:p>
          <a:p>
            <a:pPr marL="240665" indent="-227965" algn="just">
              <a:spcBef>
                <a:spcPts val="385"/>
              </a:spcBef>
              <a:buFont typeface="Wingdings"/>
              <a:buChar char=""/>
              <a:tabLst>
                <a:tab pos="240665" algn="l"/>
              </a:tabLst>
            </a:pPr>
            <a:r>
              <a:rPr lang="en-US" sz="1600" b="1" dirty="0">
                <a:solidFill>
                  <a:srgbClr val="FF0000"/>
                </a:solidFill>
                <a:latin typeface="Times New Roman"/>
                <a:cs typeface="Times New Roman"/>
              </a:rPr>
              <a:t>You cannot e</a:t>
            </a:r>
            <a:r>
              <a:rPr sz="1600" b="1" dirty="0">
                <a:solidFill>
                  <a:srgbClr val="FF0000"/>
                </a:solidFill>
                <a:latin typeface="Times New Roman"/>
                <a:cs typeface="Times New Roman"/>
              </a:rPr>
              <a:t>nroll in a</a:t>
            </a:r>
            <a:r>
              <a:rPr lang="en-US" sz="1600" b="1" dirty="0">
                <a:solidFill>
                  <a:srgbClr val="FF0000"/>
                </a:solidFill>
                <a:latin typeface="Times New Roman"/>
                <a:cs typeface="Times New Roman"/>
              </a:rPr>
              <a:t> competency</a:t>
            </a:r>
            <a:r>
              <a:rPr sz="1600" b="1" dirty="0">
                <a:solidFill>
                  <a:srgbClr val="FF0000"/>
                </a:solidFill>
                <a:latin typeface="Times New Roman"/>
                <a:cs typeface="Times New Roman"/>
              </a:rPr>
              <a:t> trade when</a:t>
            </a:r>
            <a:r>
              <a:rPr lang="en-US" sz="1600" b="1" dirty="0">
                <a:solidFill>
                  <a:srgbClr val="FF0000"/>
                </a:solidFill>
                <a:latin typeface="Times New Roman"/>
                <a:cs typeface="Times New Roman"/>
              </a:rPr>
              <a:t> </a:t>
            </a:r>
            <a:r>
              <a:rPr sz="1600" b="1" dirty="0">
                <a:solidFill>
                  <a:srgbClr val="FF0000"/>
                </a:solidFill>
                <a:latin typeface="Times New Roman"/>
                <a:cs typeface="Times New Roman"/>
              </a:rPr>
              <a:t>you ha</a:t>
            </a:r>
            <a:r>
              <a:rPr lang="en-US" sz="1600" b="1" dirty="0">
                <a:solidFill>
                  <a:srgbClr val="FF0000"/>
                </a:solidFill>
                <a:latin typeface="Times New Roman"/>
                <a:cs typeface="Times New Roman"/>
              </a:rPr>
              <a:t>ve</a:t>
            </a:r>
            <a:r>
              <a:rPr sz="1600" b="1" dirty="0">
                <a:solidFill>
                  <a:srgbClr val="FF0000"/>
                </a:solidFill>
                <a:latin typeface="Times New Roman"/>
                <a:cs typeface="Times New Roman"/>
              </a:rPr>
              <a:t> less than 1 year on your enlistment contract</a:t>
            </a:r>
            <a:r>
              <a:rPr sz="1600" b="1" dirty="0">
                <a:solidFill>
                  <a:srgbClr val="000099"/>
                </a:solidFill>
                <a:latin typeface="Times New Roman"/>
                <a:cs typeface="Times New Roman"/>
              </a:rPr>
              <a:t>.</a:t>
            </a:r>
            <a:endParaRPr lang="en-US" sz="1600" b="1" dirty="0">
              <a:solidFill>
                <a:srgbClr val="000099"/>
              </a:solidFill>
              <a:latin typeface="Times New Roman"/>
              <a:cs typeface="Times New Roman"/>
            </a:endParaRPr>
          </a:p>
          <a:p>
            <a:pPr marL="12700" marR="67945">
              <a:spcBef>
                <a:spcPts val="384"/>
              </a:spcBef>
              <a:tabLst>
                <a:tab pos="241300" algn="l"/>
              </a:tabLst>
            </a:pPr>
            <a:endParaRPr lang="en-US" sz="1600" b="1" dirty="0">
              <a:solidFill>
                <a:srgbClr val="FF0000"/>
              </a:solidFill>
              <a:latin typeface="Times New Roman"/>
              <a:cs typeface="Times New Roman"/>
            </a:endParaRPr>
          </a:p>
          <a:p>
            <a:pPr marL="241300" marR="67945" indent="-228600">
              <a:spcBef>
                <a:spcPts val="384"/>
              </a:spcBef>
              <a:buFont typeface="Wingdings"/>
              <a:buChar char=""/>
              <a:tabLst>
                <a:tab pos="241300" algn="l"/>
              </a:tabLst>
            </a:pPr>
            <a:r>
              <a:rPr lang="en-US" sz="1600" b="1" dirty="0">
                <a:solidFill>
                  <a:srgbClr val="FF0000"/>
                </a:solidFill>
                <a:latin typeface="Times New Roman"/>
                <a:cs typeface="Times New Roman"/>
              </a:rPr>
              <a:t>You cannot h</a:t>
            </a:r>
            <a:r>
              <a:rPr sz="1600" b="1" dirty="0">
                <a:solidFill>
                  <a:srgbClr val="FF0000"/>
                </a:solidFill>
                <a:latin typeface="Times New Roman"/>
                <a:cs typeface="Times New Roman"/>
              </a:rPr>
              <a:t>ave the same person approve your </a:t>
            </a:r>
            <a:r>
              <a:rPr lang="en-US" sz="1600" b="1" dirty="0">
                <a:solidFill>
                  <a:srgbClr val="FF0000"/>
                </a:solidFill>
                <a:latin typeface="Times New Roman"/>
                <a:cs typeface="Times New Roman"/>
              </a:rPr>
              <a:t>competencies </a:t>
            </a:r>
            <a:r>
              <a:rPr sz="1600" b="1" dirty="0">
                <a:solidFill>
                  <a:srgbClr val="FF0000"/>
                </a:solidFill>
                <a:latin typeface="Times New Roman"/>
                <a:cs typeface="Times New Roman"/>
              </a:rPr>
              <a:t>and then your final report. </a:t>
            </a:r>
            <a:r>
              <a:rPr sz="1600" b="1" dirty="0">
                <a:solidFill>
                  <a:srgbClr val="000099"/>
                </a:solidFill>
                <a:latin typeface="Times New Roman"/>
                <a:cs typeface="Times New Roman"/>
              </a:rPr>
              <a:t>The </a:t>
            </a:r>
            <a:r>
              <a:rPr lang="en-US" sz="1600" b="1" dirty="0">
                <a:solidFill>
                  <a:srgbClr val="000099"/>
                </a:solidFill>
                <a:latin typeface="Times New Roman"/>
                <a:cs typeface="Times New Roman"/>
              </a:rPr>
              <a:t> </a:t>
            </a:r>
            <a:r>
              <a:rPr sz="1600" b="1" dirty="0">
                <a:solidFill>
                  <a:srgbClr val="000099"/>
                </a:solidFill>
                <a:latin typeface="Times New Roman"/>
                <a:cs typeface="Times New Roman"/>
              </a:rPr>
              <a:t>Supervisor and Final Approver must be two different people.</a:t>
            </a:r>
            <a:endParaRPr lang="en-US" sz="1600" b="1" dirty="0">
              <a:solidFill>
                <a:srgbClr val="000099"/>
              </a:solidFill>
              <a:latin typeface="Times New Roman"/>
              <a:cs typeface="Times New Roman"/>
            </a:endParaRPr>
          </a:p>
          <a:p>
            <a:pPr marL="241300" marR="67945" indent="-228600">
              <a:spcBef>
                <a:spcPts val="384"/>
              </a:spcBef>
              <a:buFont typeface="Wingdings"/>
              <a:buChar char=""/>
              <a:tabLst>
                <a:tab pos="241300" algn="l"/>
              </a:tabLst>
            </a:pPr>
            <a:endParaRPr sz="1600" dirty="0">
              <a:latin typeface="Times New Roman"/>
              <a:cs typeface="Times New Roman"/>
            </a:endParaRPr>
          </a:p>
          <a:p>
            <a:pPr marL="285750" marR="0" indent="-285750">
              <a:spcAft>
                <a:spcPts val="1000"/>
              </a:spcAft>
              <a:buFont typeface="Wingdings" panose="05000000000000000000" pitchFamily="2" charset="2"/>
              <a:buChar char="Ø"/>
            </a:pPr>
            <a:r>
              <a:rPr lang="en-US" sz="1600" b="1" dirty="0">
                <a:solidFill>
                  <a:srgbClr val="FF0000"/>
                </a:solidFill>
                <a:latin typeface="Times New Roman"/>
                <a:cs typeface="Times New Roman"/>
              </a:rPr>
              <a:t>You cannot</a:t>
            </a:r>
            <a:r>
              <a:rPr sz="1600" b="1" dirty="0">
                <a:solidFill>
                  <a:srgbClr val="FF0000"/>
                </a:solidFill>
                <a:latin typeface="Times New Roman"/>
                <a:cs typeface="Times New Roman"/>
              </a:rPr>
              <a:t> approve your own competencies.</a:t>
            </a:r>
            <a:r>
              <a:rPr lang="en-US" sz="1600" b="1" dirty="0">
                <a:solidFill>
                  <a:srgbClr val="FF0000"/>
                </a:solidFill>
                <a:latin typeface="Times New Roman"/>
                <a:cs typeface="Times New Roman"/>
              </a:rPr>
              <a:t> </a:t>
            </a:r>
            <a:r>
              <a:rPr lang="en-US" sz="1600" b="1" dirty="0">
                <a:solidFill>
                  <a:srgbClr val="000099"/>
                </a:solidFill>
                <a:latin typeface="Times New Roman"/>
                <a:cs typeface="Times New Roman"/>
              </a:rPr>
              <a:t>It must</a:t>
            </a:r>
            <a:r>
              <a:rPr sz="1600" b="1" dirty="0">
                <a:solidFill>
                  <a:srgbClr val="000099"/>
                </a:solidFill>
                <a:latin typeface="Times New Roman"/>
                <a:cs typeface="Times New Roman"/>
              </a:rPr>
              <a:t> be your immediate supervisor and a commissioned officer in your chain of command</a:t>
            </a:r>
            <a:r>
              <a:rPr lang="en-US" sz="1600" b="1" dirty="0">
                <a:solidFill>
                  <a:srgbClr val="000099"/>
                </a:solidFill>
                <a:latin typeface="Times New Roman"/>
                <a:cs typeface="Times New Roman"/>
              </a:rPr>
              <a:t> for the final</a:t>
            </a:r>
            <a:r>
              <a:rPr sz="1600" b="1" dirty="0">
                <a:solidFill>
                  <a:srgbClr val="000099"/>
                </a:solidFill>
                <a:latin typeface="Times New Roman"/>
                <a:cs typeface="Times New Roman"/>
              </a:rPr>
              <a:t>. </a:t>
            </a:r>
            <a:r>
              <a:rPr lang="en-US" sz="1600" b="1" dirty="0">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rPr>
              <a:t>For units without</a:t>
            </a:r>
            <a:r>
              <a:rPr lang="en-US" sz="1600" dirty="0">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rPr>
              <a:t>commissioned officers</a:t>
            </a:r>
            <a:r>
              <a:rPr lang="en-US" sz="1600" dirty="0">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rPr>
              <a:t> (i.e. Coast Guard), can use their supervising Government Service (GS) civilian (GS9 or above).  </a:t>
            </a:r>
            <a:r>
              <a:rPr lang="en-US" sz="1600" b="1" dirty="0">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rPr>
              <a:t>IF</a:t>
            </a:r>
            <a:r>
              <a:rPr lang="en-US" sz="1600" dirty="0">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rPr>
              <a:t> there are no commissioned officers or GS civilian personnel then the senior enlisted at the unit can sign off as the final approver.</a:t>
            </a:r>
          </a:p>
        </p:txBody>
      </p:sp>
      <p:pic>
        <p:nvPicPr>
          <p:cNvPr id="4" name="object 4"/>
          <p:cNvPicPr/>
          <p:nvPr/>
        </p:nvPicPr>
        <p:blipFill>
          <a:blip r:embed="rId2" cstate="print"/>
          <a:stretch>
            <a:fillRect/>
          </a:stretch>
        </p:blipFill>
        <p:spPr>
          <a:xfrm>
            <a:off x="89915" y="36576"/>
            <a:ext cx="833628" cy="854963"/>
          </a:xfrm>
          <a:prstGeom prst="rect">
            <a:avLst/>
          </a:prstGeom>
        </p:spPr>
      </p:pic>
      <p:sp>
        <p:nvSpPr>
          <p:cNvPr id="5" name="object 5"/>
          <p:cNvSpPr txBox="1">
            <a:spLocks noGrp="1"/>
          </p:cNvSpPr>
          <p:nvPr>
            <p:ph type="ftr" sz="quarter" idx="5"/>
          </p:nvPr>
        </p:nvSpPr>
        <p:spPr>
          <a:prstGeom prst="rect">
            <a:avLst/>
          </a:prstGeom>
        </p:spPr>
        <p:txBody>
          <a:bodyPr vert="horz" wrap="square" lIns="0" tIns="635" rIns="0" bIns="0" rtlCol="0">
            <a:spAutoFit/>
          </a:bodyPr>
          <a:lstStyle/>
          <a:p>
            <a:pPr marL="12700">
              <a:lnSpc>
                <a:spcPct val="100000"/>
              </a:lnSpc>
              <a:spcBef>
                <a:spcPts val="5"/>
              </a:spcBef>
            </a:pPr>
            <a:r>
              <a:rPr spc="-10" dirty="0"/>
              <a:t>UNCLASSIFIED</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8</a:t>
            </a:fld>
            <a:endParaRPr spc="-25"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88019" y="-11179"/>
            <a:ext cx="4860290" cy="1001394"/>
          </a:xfrm>
          <a:prstGeom prst="rect">
            <a:avLst/>
          </a:prstGeom>
        </p:spPr>
        <p:txBody>
          <a:bodyPr vert="horz" wrap="square" lIns="0" tIns="12700" rIns="0" bIns="0" rtlCol="0">
            <a:spAutoFit/>
          </a:bodyPr>
          <a:lstStyle/>
          <a:p>
            <a:pPr marL="777240" marR="5080" indent="-765175">
              <a:lnSpc>
                <a:spcPct val="100000"/>
              </a:lnSpc>
              <a:spcBef>
                <a:spcPts val="100"/>
              </a:spcBef>
            </a:pPr>
            <a:r>
              <a:rPr dirty="0">
                <a:latin typeface="Times New Roman"/>
                <a:cs typeface="Times New Roman"/>
              </a:rPr>
              <a:t>Selecting</a:t>
            </a:r>
            <a:r>
              <a:rPr spc="-70" dirty="0">
                <a:latin typeface="Times New Roman"/>
                <a:cs typeface="Times New Roman"/>
              </a:rPr>
              <a:t> </a:t>
            </a:r>
            <a:r>
              <a:rPr dirty="0">
                <a:latin typeface="Times New Roman"/>
                <a:cs typeface="Times New Roman"/>
              </a:rPr>
              <a:t>a</a:t>
            </a:r>
            <a:r>
              <a:rPr spc="-105" dirty="0">
                <a:latin typeface="Times New Roman"/>
                <a:cs typeface="Times New Roman"/>
              </a:rPr>
              <a:t> </a:t>
            </a:r>
            <a:r>
              <a:rPr spc="-20" dirty="0">
                <a:latin typeface="Times New Roman"/>
                <a:cs typeface="Times New Roman"/>
              </a:rPr>
              <a:t>Trade</a:t>
            </a:r>
            <a:r>
              <a:rPr spc="-60" dirty="0">
                <a:latin typeface="Times New Roman"/>
                <a:cs typeface="Times New Roman"/>
              </a:rPr>
              <a:t> </a:t>
            </a:r>
            <a:r>
              <a:rPr dirty="0">
                <a:latin typeface="Times New Roman"/>
                <a:cs typeface="Times New Roman"/>
              </a:rPr>
              <a:t>and</a:t>
            </a:r>
            <a:r>
              <a:rPr spc="-110" dirty="0">
                <a:latin typeface="Times New Roman"/>
                <a:cs typeface="Times New Roman"/>
              </a:rPr>
              <a:t> </a:t>
            </a:r>
            <a:r>
              <a:rPr spc="-35" dirty="0">
                <a:latin typeface="Times New Roman"/>
                <a:cs typeface="Times New Roman"/>
              </a:rPr>
              <a:t>Work </a:t>
            </a:r>
            <a:r>
              <a:rPr dirty="0">
                <a:latin typeface="Times New Roman"/>
                <a:cs typeface="Times New Roman"/>
              </a:rPr>
              <a:t>Processes</a:t>
            </a:r>
            <a:r>
              <a:rPr spc="-60" dirty="0">
                <a:latin typeface="Times New Roman"/>
                <a:cs typeface="Times New Roman"/>
              </a:rPr>
              <a:t> </a:t>
            </a:r>
            <a:r>
              <a:rPr spc="-10" dirty="0">
                <a:latin typeface="Times New Roman"/>
                <a:cs typeface="Times New Roman"/>
              </a:rPr>
              <a:t>Schedule</a:t>
            </a:r>
          </a:p>
        </p:txBody>
      </p:sp>
      <p:pic>
        <p:nvPicPr>
          <p:cNvPr id="3" name="object 3"/>
          <p:cNvPicPr/>
          <p:nvPr/>
        </p:nvPicPr>
        <p:blipFill>
          <a:blip r:embed="rId2" cstate="print"/>
          <a:stretch>
            <a:fillRect/>
          </a:stretch>
        </p:blipFill>
        <p:spPr>
          <a:xfrm>
            <a:off x="89915" y="36576"/>
            <a:ext cx="833628" cy="854963"/>
          </a:xfrm>
          <a:prstGeom prst="rect">
            <a:avLst/>
          </a:prstGeom>
        </p:spPr>
      </p:pic>
      <p:sp>
        <p:nvSpPr>
          <p:cNvPr id="4" name="object 4"/>
          <p:cNvSpPr txBox="1"/>
          <p:nvPr/>
        </p:nvSpPr>
        <p:spPr>
          <a:xfrm>
            <a:off x="223594" y="1378149"/>
            <a:ext cx="8640445" cy="5304657"/>
          </a:xfrm>
          <a:prstGeom prst="rect">
            <a:avLst/>
          </a:prstGeom>
          <a:ln w="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vert="horz" wrap="square" lIns="0" tIns="13335" rIns="0" bIns="0" rtlCol="0">
            <a:spAutoFit/>
          </a:bodyPr>
          <a:lstStyle/>
          <a:p>
            <a:pPr marL="12700">
              <a:lnSpc>
                <a:spcPct val="100000"/>
              </a:lnSpc>
              <a:spcBef>
                <a:spcPts val="105"/>
              </a:spcBef>
            </a:pPr>
            <a:r>
              <a:rPr sz="2000" b="1" dirty="0">
                <a:solidFill>
                  <a:srgbClr val="000099"/>
                </a:solidFill>
                <a:latin typeface="Times New Roman"/>
                <a:cs typeface="Times New Roman"/>
              </a:rPr>
              <a:t>Selecting</a:t>
            </a:r>
            <a:r>
              <a:rPr sz="2000" b="1" spc="-40" dirty="0">
                <a:solidFill>
                  <a:srgbClr val="000099"/>
                </a:solidFill>
                <a:latin typeface="Times New Roman"/>
                <a:cs typeface="Times New Roman"/>
              </a:rPr>
              <a:t> </a:t>
            </a:r>
            <a:r>
              <a:rPr sz="2000" b="1" dirty="0">
                <a:solidFill>
                  <a:srgbClr val="000099"/>
                </a:solidFill>
                <a:latin typeface="Times New Roman"/>
                <a:cs typeface="Times New Roman"/>
              </a:rPr>
              <a:t>a</a:t>
            </a:r>
            <a:r>
              <a:rPr sz="2000" b="1" spc="-50" dirty="0">
                <a:solidFill>
                  <a:srgbClr val="000099"/>
                </a:solidFill>
                <a:latin typeface="Times New Roman"/>
                <a:cs typeface="Times New Roman"/>
              </a:rPr>
              <a:t> </a:t>
            </a:r>
            <a:r>
              <a:rPr sz="2000" b="1" spc="-10" dirty="0">
                <a:solidFill>
                  <a:srgbClr val="000099"/>
                </a:solidFill>
                <a:latin typeface="Times New Roman"/>
                <a:cs typeface="Times New Roman"/>
              </a:rPr>
              <a:t>Trade</a:t>
            </a:r>
            <a:r>
              <a:rPr sz="2000" spc="-10" dirty="0">
                <a:solidFill>
                  <a:srgbClr val="000099"/>
                </a:solidFill>
                <a:latin typeface="Times New Roman"/>
                <a:cs typeface="Times New Roman"/>
              </a:rPr>
              <a:t>:</a:t>
            </a:r>
            <a:endParaRPr sz="2000" dirty="0">
              <a:latin typeface="Times New Roman"/>
              <a:cs typeface="Times New Roman"/>
            </a:endParaRPr>
          </a:p>
          <a:p>
            <a:pPr marL="12700" marR="5080">
              <a:lnSpc>
                <a:spcPct val="100000"/>
              </a:lnSpc>
              <a:spcBef>
                <a:spcPts val="1925"/>
              </a:spcBef>
            </a:pPr>
            <a:r>
              <a:rPr sz="1800" dirty="0">
                <a:solidFill>
                  <a:srgbClr val="000099"/>
                </a:solidFill>
                <a:latin typeface="Times New Roman"/>
                <a:cs typeface="Times New Roman"/>
              </a:rPr>
              <a:t>Apprentices</a:t>
            </a:r>
            <a:r>
              <a:rPr sz="1800" spc="-35" dirty="0">
                <a:solidFill>
                  <a:srgbClr val="000099"/>
                </a:solidFill>
                <a:latin typeface="Times New Roman"/>
                <a:cs typeface="Times New Roman"/>
              </a:rPr>
              <a:t> </a:t>
            </a:r>
            <a:r>
              <a:rPr sz="1800" dirty="0">
                <a:solidFill>
                  <a:srgbClr val="000099"/>
                </a:solidFill>
                <a:latin typeface="Times New Roman"/>
                <a:cs typeface="Times New Roman"/>
              </a:rPr>
              <a:t>are only</a:t>
            </a:r>
            <a:r>
              <a:rPr sz="1800" spc="5" dirty="0">
                <a:solidFill>
                  <a:srgbClr val="000099"/>
                </a:solidFill>
                <a:latin typeface="Times New Roman"/>
                <a:cs typeface="Times New Roman"/>
              </a:rPr>
              <a:t> </a:t>
            </a:r>
            <a:r>
              <a:rPr sz="1800" dirty="0">
                <a:solidFill>
                  <a:srgbClr val="000099"/>
                </a:solidFill>
                <a:latin typeface="Times New Roman"/>
                <a:cs typeface="Times New Roman"/>
              </a:rPr>
              <a:t>authorized</a:t>
            </a:r>
            <a:r>
              <a:rPr sz="1800" spc="-25" dirty="0">
                <a:solidFill>
                  <a:srgbClr val="000099"/>
                </a:solidFill>
                <a:latin typeface="Times New Roman"/>
                <a:cs typeface="Times New Roman"/>
              </a:rPr>
              <a:t> </a:t>
            </a:r>
            <a:r>
              <a:rPr sz="1800" dirty="0">
                <a:solidFill>
                  <a:srgbClr val="000099"/>
                </a:solidFill>
                <a:latin typeface="Times New Roman"/>
                <a:cs typeface="Times New Roman"/>
              </a:rPr>
              <a:t>to</a:t>
            </a:r>
            <a:r>
              <a:rPr sz="1800" spc="5" dirty="0">
                <a:solidFill>
                  <a:srgbClr val="000099"/>
                </a:solidFill>
                <a:latin typeface="Times New Roman"/>
                <a:cs typeface="Times New Roman"/>
              </a:rPr>
              <a:t> </a:t>
            </a:r>
            <a:r>
              <a:rPr sz="1800" dirty="0">
                <a:solidFill>
                  <a:srgbClr val="000099"/>
                </a:solidFill>
                <a:latin typeface="Times New Roman"/>
                <a:cs typeface="Times New Roman"/>
              </a:rPr>
              <a:t>choose a</a:t>
            </a:r>
            <a:r>
              <a:rPr sz="1800" spc="-5" dirty="0">
                <a:solidFill>
                  <a:srgbClr val="000099"/>
                </a:solidFill>
                <a:latin typeface="Times New Roman"/>
                <a:cs typeface="Times New Roman"/>
              </a:rPr>
              <a:t> </a:t>
            </a:r>
            <a:r>
              <a:rPr sz="1800" dirty="0">
                <a:solidFill>
                  <a:srgbClr val="000099"/>
                </a:solidFill>
                <a:latin typeface="Times New Roman"/>
                <a:cs typeface="Times New Roman"/>
              </a:rPr>
              <a:t>trade</a:t>
            </a:r>
            <a:r>
              <a:rPr sz="1800" spc="-10" dirty="0">
                <a:solidFill>
                  <a:srgbClr val="000099"/>
                </a:solidFill>
                <a:latin typeface="Times New Roman"/>
                <a:cs typeface="Times New Roman"/>
              </a:rPr>
              <a:t> </a:t>
            </a:r>
            <a:r>
              <a:rPr sz="1800" dirty="0">
                <a:solidFill>
                  <a:srgbClr val="000099"/>
                </a:solidFill>
                <a:latin typeface="Times New Roman"/>
                <a:cs typeface="Times New Roman"/>
              </a:rPr>
              <a:t>that is</a:t>
            </a:r>
            <a:r>
              <a:rPr sz="1800" spc="-10" dirty="0">
                <a:solidFill>
                  <a:srgbClr val="000099"/>
                </a:solidFill>
                <a:latin typeface="Times New Roman"/>
                <a:cs typeface="Times New Roman"/>
              </a:rPr>
              <a:t> </a:t>
            </a:r>
            <a:r>
              <a:rPr sz="1800" dirty="0">
                <a:solidFill>
                  <a:srgbClr val="000099"/>
                </a:solidFill>
                <a:latin typeface="Times New Roman"/>
                <a:cs typeface="Times New Roman"/>
              </a:rPr>
              <a:t>related</a:t>
            </a:r>
            <a:r>
              <a:rPr sz="1800" spc="-15" dirty="0">
                <a:solidFill>
                  <a:srgbClr val="000099"/>
                </a:solidFill>
                <a:latin typeface="Times New Roman"/>
                <a:cs typeface="Times New Roman"/>
              </a:rPr>
              <a:t> </a:t>
            </a:r>
            <a:r>
              <a:rPr sz="1800" dirty="0">
                <a:solidFill>
                  <a:srgbClr val="000099"/>
                </a:solidFill>
                <a:latin typeface="Times New Roman"/>
                <a:cs typeface="Times New Roman"/>
              </a:rPr>
              <a:t>to</a:t>
            </a:r>
            <a:r>
              <a:rPr sz="1800" spc="-10" dirty="0">
                <a:solidFill>
                  <a:srgbClr val="000099"/>
                </a:solidFill>
                <a:latin typeface="Times New Roman"/>
                <a:cs typeface="Times New Roman"/>
              </a:rPr>
              <a:t> </a:t>
            </a:r>
            <a:r>
              <a:rPr sz="1800" dirty="0">
                <a:solidFill>
                  <a:srgbClr val="000099"/>
                </a:solidFill>
                <a:latin typeface="Times New Roman"/>
                <a:cs typeface="Times New Roman"/>
              </a:rPr>
              <a:t>his</a:t>
            </a:r>
            <a:r>
              <a:rPr sz="1800" spc="5" dirty="0">
                <a:solidFill>
                  <a:srgbClr val="000099"/>
                </a:solidFill>
                <a:latin typeface="Times New Roman"/>
                <a:cs typeface="Times New Roman"/>
              </a:rPr>
              <a:t> </a:t>
            </a:r>
            <a:r>
              <a:rPr sz="1800" dirty="0">
                <a:solidFill>
                  <a:srgbClr val="000099"/>
                </a:solidFill>
                <a:latin typeface="Times New Roman"/>
                <a:cs typeface="Times New Roman"/>
              </a:rPr>
              <a:t>or</a:t>
            </a:r>
            <a:r>
              <a:rPr sz="1800" spc="-10" dirty="0">
                <a:solidFill>
                  <a:srgbClr val="000099"/>
                </a:solidFill>
                <a:latin typeface="Times New Roman"/>
                <a:cs typeface="Times New Roman"/>
              </a:rPr>
              <a:t> </a:t>
            </a:r>
            <a:r>
              <a:rPr sz="1800" dirty="0">
                <a:solidFill>
                  <a:srgbClr val="000099"/>
                </a:solidFill>
                <a:latin typeface="Times New Roman"/>
                <a:cs typeface="Times New Roman"/>
              </a:rPr>
              <a:t>her</a:t>
            </a:r>
            <a:r>
              <a:rPr sz="1800" spc="10" dirty="0">
                <a:solidFill>
                  <a:srgbClr val="000099"/>
                </a:solidFill>
                <a:latin typeface="Times New Roman"/>
                <a:cs typeface="Times New Roman"/>
              </a:rPr>
              <a:t> </a:t>
            </a:r>
            <a:r>
              <a:rPr sz="1800" dirty="0">
                <a:solidFill>
                  <a:srgbClr val="000099"/>
                </a:solidFill>
                <a:latin typeface="Times New Roman"/>
                <a:cs typeface="Times New Roman"/>
              </a:rPr>
              <a:t>Rate/MOS</a:t>
            </a:r>
            <a:r>
              <a:rPr sz="1800" spc="-10" dirty="0">
                <a:solidFill>
                  <a:srgbClr val="000099"/>
                </a:solidFill>
                <a:latin typeface="Times New Roman"/>
                <a:cs typeface="Times New Roman"/>
              </a:rPr>
              <a:t> </a:t>
            </a:r>
            <a:r>
              <a:rPr sz="1800" spc="-25" dirty="0">
                <a:solidFill>
                  <a:srgbClr val="000099"/>
                </a:solidFill>
                <a:latin typeface="Times New Roman"/>
                <a:cs typeface="Times New Roman"/>
              </a:rPr>
              <a:t>and </a:t>
            </a:r>
            <a:r>
              <a:rPr sz="1800" dirty="0">
                <a:solidFill>
                  <a:srgbClr val="000099"/>
                </a:solidFill>
                <a:latin typeface="Times New Roman"/>
                <a:cs typeface="Times New Roman"/>
              </a:rPr>
              <a:t>his</a:t>
            </a:r>
            <a:r>
              <a:rPr sz="1800" spc="-5" dirty="0">
                <a:solidFill>
                  <a:srgbClr val="000099"/>
                </a:solidFill>
                <a:latin typeface="Times New Roman"/>
                <a:cs typeface="Times New Roman"/>
              </a:rPr>
              <a:t> </a:t>
            </a:r>
            <a:r>
              <a:rPr sz="1800" dirty="0">
                <a:solidFill>
                  <a:srgbClr val="000099"/>
                </a:solidFill>
                <a:latin typeface="Times New Roman"/>
                <a:cs typeface="Times New Roman"/>
              </a:rPr>
              <a:t>or</a:t>
            </a:r>
            <a:r>
              <a:rPr sz="1800" spc="10" dirty="0">
                <a:solidFill>
                  <a:srgbClr val="000099"/>
                </a:solidFill>
                <a:latin typeface="Times New Roman"/>
                <a:cs typeface="Times New Roman"/>
              </a:rPr>
              <a:t> </a:t>
            </a:r>
            <a:r>
              <a:rPr sz="1800" dirty="0">
                <a:solidFill>
                  <a:srgbClr val="000099"/>
                </a:solidFill>
                <a:latin typeface="Times New Roman"/>
                <a:cs typeface="Times New Roman"/>
              </a:rPr>
              <a:t>her</a:t>
            </a:r>
            <a:r>
              <a:rPr sz="1800" spc="-5" dirty="0">
                <a:solidFill>
                  <a:srgbClr val="000099"/>
                </a:solidFill>
                <a:latin typeface="Times New Roman"/>
                <a:cs typeface="Times New Roman"/>
              </a:rPr>
              <a:t> </a:t>
            </a:r>
            <a:r>
              <a:rPr sz="1800" dirty="0">
                <a:solidFill>
                  <a:srgbClr val="000099"/>
                </a:solidFill>
                <a:latin typeface="Times New Roman"/>
                <a:cs typeface="Times New Roman"/>
              </a:rPr>
              <a:t>current </a:t>
            </a:r>
            <a:r>
              <a:rPr sz="1800" b="1" dirty="0">
                <a:solidFill>
                  <a:srgbClr val="000099"/>
                </a:solidFill>
                <a:latin typeface="Times New Roman"/>
                <a:cs typeface="Times New Roman"/>
              </a:rPr>
              <a:t>primary</a:t>
            </a:r>
            <a:r>
              <a:rPr sz="1800" b="1" spc="-5" dirty="0">
                <a:solidFill>
                  <a:srgbClr val="000099"/>
                </a:solidFill>
                <a:latin typeface="Times New Roman"/>
                <a:cs typeface="Times New Roman"/>
              </a:rPr>
              <a:t> </a:t>
            </a:r>
            <a:r>
              <a:rPr sz="1800" dirty="0">
                <a:solidFill>
                  <a:srgbClr val="000099"/>
                </a:solidFill>
                <a:latin typeface="Times New Roman"/>
                <a:cs typeface="Times New Roman"/>
              </a:rPr>
              <a:t>duty</a:t>
            </a:r>
            <a:r>
              <a:rPr sz="1800" spc="-5" dirty="0">
                <a:solidFill>
                  <a:srgbClr val="000099"/>
                </a:solidFill>
                <a:latin typeface="Times New Roman"/>
                <a:cs typeface="Times New Roman"/>
              </a:rPr>
              <a:t> </a:t>
            </a:r>
            <a:r>
              <a:rPr sz="1800" dirty="0">
                <a:solidFill>
                  <a:srgbClr val="000099"/>
                </a:solidFill>
                <a:latin typeface="Times New Roman"/>
                <a:cs typeface="Times New Roman"/>
              </a:rPr>
              <a:t>(what you</a:t>
            </a:r>
            <a:r>
              <a:rPr sz="1800" spc="-30" dirty="0">
                <a:solidFill>
                  <a:srgbClr val="000099"/>
                </a:solidFill>
                <a:latin typeface="Times New Roman"/>
                <a:cs typeface="Times New Roman"/>
              </a:rPr>
              <a:t> </a:t>
            </a:r>
            <a:r>
              <a:rPr sz="1800" dirty="0">
                <a:solidFill>
                  <a:srgbClr val="000099"/>
                </a:solidFill>
                <a:latin typeface="Times New Roman"/>
                <a:cs typeface="Times New Roman"/>
              </a:rPr>
              <a:t>do</a:t>
            </a:r>
            <a:r>
              <a:rPr sz="1800" spc="10" dirty="0">
                <a:solidFill>
                  <a:srgbClr val="000099"/>
                </a:solidFill>
                <a:latin typeface="Times New Roman"/>
                <a:cs typeface="Times New Roman"/>
              </a:rPr>
              <a:t> </a:t>
            </a:r>
            <a:r>
              <a:rPr sz="1800" dirty="0">
                <a:solidFill>
                  <a:srgbClr val="000099"/>
                </a:solidFill>
                <a:latin typeface="Times New Roman"/>
                <a:cs typeface="Times New Roman"/>
              </a:rPr>
              <a:t>for</a:t>
            </a:r>
            <a:r>
              <a:rPr sz="1800" spc="-5" dirty="0">
                <a:solidFill>
                  <a:srgbClr val="000099"/>
                </a:solidFill>
                <a:latin typeface="Times New Roman"/>
                <a:cs typeface="Times New Roman"/>
              </a:rPr>
              <a:t> </a:t>
            </a:r>
            <a:r>
              <a:rPr sz="1800" dirty="0">
                <a:solidFill>
                  <a:srgbClr val="000099"/>
                </a:solidFill>
                <a:latin typeface="Times New Roman"/>
                <a:cs typeface="Times New Roman"/>
              </a:rPr>
              <a:t>your</a:t>
            </a:r>
            <a:r>
              <a:rPr sz="1800" spc="-15" dirty="0">
                <a:solidFill>
                  <a:srgbClr val="000099"/>
                </a:solidFill>
                <a:latin typeface="Times New Roman"/>
                <a:cs typeface="Times New Roman"/>
              </a:rPr>
              <a:t> </a:t>
            </a:r>
            <a:r>
              <a:rPr lang="en-US" sz="1800" dirty="0">
                <a:solidFill>
                  <a:srgbClr val="000099"/>
                </a:solidFill>
                <a:latin typeface="Times New Roman"/>
                <a:cs typeface="Times New Roman"/>
              </a:rPr>
              <a:t>command</a:t>
            </a:r>
            <a:r>
              <a:rPr sz="1800" dirty="0">
                <a:solidFill>
                  <a:srgbClr val="000099"/>
                </a:solidFill>
                <a:latin typeface="Times New Roman"/>
                <a:cs typeface="Times New Roman"/>
              </a:rPr>
              <a:t>).</a:t>
            </a:r>
            <a:r>
              <a:rPr sz="1800" spc="-45" dirty="0">
                <a:solidFill>
                  <a:srgbClr val="000099"/>
                </a:solidFill>
                <a:latin typeface="Times New Roman"/>
                <a:cs typeface="Times New Roman"/>
              </a:rPr>
              <a:t> </a:t>
            </a:r>
            <a:r>
              <a:rPr sz="1800" dirty="0">
                <a:solidFill>
                  <a:srgbClr val="000099"/>
                </a:solidFill>
                <a:latin typeface="Times New Roman"/>
                <a:cs typeface="Times New Roman"/>
              </a:rPr>
              <a:t>This</a:t>
            </a:r>
            <a:r>
              <a:rPr sz="1800" spc="-10" dirty="0">
                <a:solidFill>
                  <a:srgbClr val="000099"/>
                </a:solidFill>
                <a:latin typeface="Times New Roman"/>
                <a:cs typeface="Times New Roman"/>
              </a:rPr>
              <a:t> </a:t>
            </a:r>
            <a:r>
              <a:rPr sz="1800" dirty="0">
                <a:solidFill>
                  <a:srgbClr val="000099"/>
                </a:solidFill>
                <a:latin typeface="Times New Roman"/>
                <a:cs typeface="Times New Roman"/>
              </a:rPr>
              <a:t>is</a:t>
            </a:r>
            <a:r>
              <a:rPr sz="1800" spc="5" dirty="0">
                <a:solidFill>
                  <a:srgbClr val="000099"/>
                </a:solidFill>
                <a:latin typeface="Times New Roman"/>
                <a:cs typeface="Times New Roman"/>
              </a:rPr>
              <a:t> </a:t>
            </a:r>
            <a:r>
              <a:rPr sz="1800" dirty="0">
                <a:solidFill>
                  <a:srgbClr val="000099"/>
                </a:solidFill>
                <a:latin typeface="Times New Roman"/>
                <a:cs typeface="Times New Roman"/>
              </a:rPr>
              <a:t>because</a:t>
            </a:r>
            <a:r>
              <a:rPr sz="1800" spc="-10" dirty="0">
                <a:solidFill>
                  <a:srgbClr val="000099"/>
                </a:solidFill>
                <a:latin typeface="Times New Roman"/>
                <a:cs typeface="Times New Roman"/>
              </a:rPr>
              <a:t> </a:t>
            </a:r>
            <a:r>
              <a:rPr sz="1800" dirty="0">
                <a:solidFill>
                  <a:srgbClr val="000099"/>
                </a:solidFill>
                <a:latin typeface="Times New Roman"/>
                <a:cs typeface="Times New Roman"/>
              </a:rPr>
              <a:t>you</a:t>
            </a:r>
            <a:r>
              <a:rPr sz="1800" spc="-10" dirty="0">
                <a:solidFill>
                  <a:srgbClr val="000099"/>
                </a:solidFill>
                <a:latin typeface="Times New Roman"/>
                <a:cs typeface="Times New Roman"/>
              </a:rPr>
              <a:t> </a:t>
            </a:r>
            <a:r>
              <a:rPr sz="1800" spc="-25" dirty="0">
                <a:solidFill>
                  <a:srgbClr val="000099"/>
                </a:solidFill>
                <a:latin typeface="Times New Roman"/>
                <a:cs typeface="Times New Roman"/>
              </a:rPr>
              <a:t>are </a:t>
            </a:r>
            <a:r>
              <a:rPr sz="1800" dirty="0">
                <a:solidFill>
                  <a:srgbClr val="000099"/>
                </a:solidFill>
                <a:latin typeface="Times New Roman"/>
                <a:cs typeface="Times New Roman"/>
              </a:rPr>
              <a:t>required</a:t>
            </a:r>
            <a:r>
              <a:rPr sz="1800" spc="-30" dirty="0">
                <a:solidFill>
                  <a:srgbClr val="000099"/>
                </a:solidFill>
                <a:latin typeface="Times New Roman"/>
                <a:cs typeface="Times New Roman"/>
              </a:rPr>
              <a:t> </a:t>
            </a:r>
            <a:r>
              <a:rPr sz="1800" dirty="0">
                <a:solidFill>
                  <a:srgbClr val="000099"/>
                </a:solidFill>
                <a:latin typeface="Times New Roman"/>
                <a:cs typeface="Times New Roman"/>
              </a:rPr>
              <a:t>to</a:t>
            </a:r>
            <a:r>
              <a:rPr sz="1800" spc="5" dirty="0">
                <a:solidFill>
                  <a:srgbClr val="000099"/>
                </a:solidFill>
                <a:latin typeface="Times New Roman"/>
                <a:cs typeface="Times New Roman"/>
              </a:rPr>
              <a:t> </a:t>
            </a:r>
            <a:r>
              <a:rPr sz="1800" dirty="0">
                <a:solidFill>
                  <a:srgbClr val="000099"/>
                </a:solidFill>
                <a:latin typeface="Times New Roman"/>
                <a:cs typeface="Times New Roman"/>
              </a:rPr>
              <a:t>perform</a:t>
            </a:r>
            <a:r>
              <a:rPr sz="1800" spc="-5" dirty="0">
                <a:solidFill>
                  <a:srgbClr val="000099"/>
                </a:solidFill>
                <a:latin typeface="Times New Roman"/>
                <a:cs typeface="Times New Roman"/>
              </a:rPr>
              <a:t> </a:t>
            </a:r>
            <a:r>
              <a:rPr sz="1800" dirty="0">
                <a:solidFill>
                  <a:srgbClr val="000099"/>
                </a:solidFill>
                <a:latin typeface="Times New Roman"/>
                <a:cs typeface="Times New Roman"/>
              </a:rPr>
              <a:t>a</a:t>
            </a:r>
            <a:r>
              <a:rPr sz="1800" spc="-5" dirty="0">
                <a:solidFill>
                  <a:srgbClr val="000099"/>
                </a:solidFill>
                <a:latin typeface="Times New Roman"/>
                <a:cs typeface="Times New Roman"/>
              </a:rPr>
              <a:t> </a:t>
            </a:r>
            <a:r>
              <a:rPr sz="1800" dirty="0">
                <a:solidFill>
                  <a:srgbClr val="000099"/>
                </a:solidFill>
                <a:latin typeface="Times New Roman"/>
                <a:cs typeface="Times New Roman"/>
              </a:rPr>
              <a:t>set</a:t>
            </a:r>
            <a:r>
              <a:rPr sz="1800" spc="-5" dirty="0">
                <a:solidFill>
                  <a:srgbClr val="000099"/>
                </a:solidFill>
                <a:latin typeface="Times New Roman"/>
                <a:cs typeface="Times New Roman"/>
              </a:rPr>
              <a:t> </a:t>
            </a:r>
            <a:r>
              <a:rPr sz="1800" dirty="0">
                <a:solidFill>
                  <a:srgbClr val="000099"/>
                </a:solidFill>
                <a:latin typeface="Times New Roman"/>
                <a:cs typeface="Times New Roman"/>
              </a:rPr>
              <a:t>number</a:t>
            </a:r>
            <a:r>
              <a:rPr sz="1800" spc="5" dirty="0">
                <a:solidFill>
                  <a:srgbClr val="000099"/>
                </a:solidFill>
                <a:latin typeface="Times New Roman"/>
                <a:cs typeface="Times New Roman"/>
              </a:rPr>
              <a:t> </a:t>
            </a:r>
            <a:r>
              <a:rPr sz="1800" dirty="0">
                <a:solidFill>
                  <a:srgbClr val="000099"/>
                </a:solidFill>
                <a:latin typeface="Times New Roman"/>
                <a:cs typeface="Times New Roman"/>
              </a:rPr>
              <a:t>of</a:t>
            </a:r>
            <a:r>
              <a:rPr sz="1800" spc="-10" dirty="0">
                <a:solidFill>
                  <a:srgbClr val="000099"/>
                </a:solidFill>
                <a:latin typeface="Times New Roman"/>
                <a:cs typeface="Times New Roman"/>
              </a:rPr>
              <a:t> </a:t>
            </a:r>
            <a:r>
              <a:rPr sz="1800" dirty="0">
                <a:solidFill>
                  <a:srgbClr val="000099"/>
                </a:solidFill>
                <a:latin typeface="Times New Roman"/>
                <a:cs typeface="Times New Roman"/>
              </a:rPr>
              <a:t>hours of</a:t>
            </a:r>
            <a:r>
              <a:rPr sz="1800" spc="5" dirty="0">
                <a:solidFill>
                  <a:srgbClr val="000099"/>
                </a:solidFill>
                <a:latin typeface="Times New Roman"/>
                <a:cs typeface="Times New Roman"/>
              </a:rPr>
              <a:t> </a:t>
            </a:r>
            <a:r>
              <a:rPr sz="1800" dirty="0">
                <a:solidFill>
                  <a:srgbClr val="000099"/>
                </a:solidFill>
                <a:latin typeface="Times New Roman"/>
                <a:cs typeface="Times New Roman"/>
              </a:rPr>
              <a:t>OJT</a:t>
            </a:r>
            <a:r>
              <a:rPr lang="en-US" spc="-30" dirty="0">
                <a:solidFill>
                  <a:srgbClr val="000099"/>
                </a:solidFill>
                <a:latin typeface="Times New Roman"/>
                <a:cs typeface="Times New Roman"/>
              </a:rPr>
              <a:t> or competencies </a:t>
            </a:r>
            <a:r>
              <a:rPr sz="1800" dirty="0">
                <a:solidFill>
                  <a:srgbClr val="000099"/>
                </a:solidFill>
                <a:latin typeface="Times New Roman"/>
                <a:cs typeface="Times New Roman"/>
              </a:rPr>
              <a:t>to</a:t>
            </a:r>
            <a:r>
              <a:rPr sz="1800" spc="-10" dirty="0">
                <a:solidFill>
                  <a:srgbClr val="000099"/>
                </a:solidFill>
                <a:latin typeface="Times New Roman"/>
                <a:cs typeface="Times New Roman"/>
              </a:rPr>
              <a:t> </a:t>
            </a:r>
            <a:r>
              <a:rPr sz="1800" dirty="0">
                <a:solidFill>
                  <a:srgbClr val="000099"/>
                </a:solidFill>
                <a:latin typeface="Times New Roman"/>
                <a:cs typeface="Times New Roman"/>
              </a:rPr>
              <a:t>complete</a:t>
            </a:r>
            <a:r>
              <a:rPr sz="1800" spc="-15" dirty="0">
                <a:solidFill>
                  <a:srgbClr val="000099"/>
                </a:solidFill>
                <a:latin typeface="Times New Roman"/>
                <a:cs typeface="Times New Roman"/>
              </a:rPr>
              <a:t> </a:t>
            </a:r>
            <a:r>
              <a:rPr sz="1800" dirty="0">
                <a:solidFill>
                  <a:srgbClr val="000099"/>
                </a:solidFill>
                <a:latin typeface="Times New Roman"/>
                <a:cs typeface="Times New Roman"/>
              </a:rPr>
              <a:t>the</a:t>
            </a:r>
            <a:r>
              <a:rPr sz="1800" spc="-5" dirty="0">
                <a:solidFill>
                  <a:srgbClr val="000099"/>
                </a:solidFill>
                <a:latin typeface="Times New Roman"/>
                <a:cs typeface="Times New Roman"/>
              </a:rPr>
              <a:t> </a:t>
            </a:r>
            <a:r>
              <a:rPr sz="1800" dirty="0">
                <a:solidFill>
                  <a:srgbClr val="000099"/>
                </a:solidFill>
                <a:latin typeface="Times New Roman"/>
                <a:cs typeface="Times New Roman"/>
              </a:rPr>
              <a:t>requirements</a:t>
            </a:r>
            <a:r>
              <a:rPr sz="1800" spc="-10" dirty="0">
                <a:solidFill>
                  <a:srgbClr val="000099"/>
                </a:solidFill>
                <a:latin typeface="Times New Roman"/>
                <a:cs typeface="Times New Roman"/>
              </a:rPr>
              <a:t> </a:t>
            </a:r>
            <a:r>
              <a:rPr sz="1800" dirty="0">
                <a:solidFill>
                  <a:srgbClr val="000099"/>
                </a:solidFill>
                <a:latin typeface="Times New Roman"/>
                <a:cs typeface="Times New Roman"/>
              </a:rPr>
              <a:t>for</a:t>
            </a:r>
            <a:r>
              <a:rPr sz="1800" spc="-10" dirty="0">
                <a:solidFill>
                  <a:srgbClr val="000099"/>
                </a:solidFill>
                <a:latin typeface="Times New Roman"/>
                <a:cs typeface="Times New Roman"/>
              </a:rPr>
              <a:t> </a:t>
            </a:r>
            <a:r>
              <a:rPr sz="1800" dirty="0">
                <a:solidFill>
                  <a:srgbClr val="000099"/>
                </a:solidFill>
                <a:latin typeface="Times New Roman"/>
                <a:cs typeface="Times New Roman"/>
              </a:rPr>
              <a:t>your</a:t>
            </a:r>
            <a:r>
              <a:rPr sz="1800" spc="-15" dirty="0">
                <a:solidFill>
                  <a:srgbClr val="000099"/>
                </a:solidFill>
                <a:latin typeface="Times New Roman"/>
                <a:cs typeface="Times New Roman"/>
              </a:rPr>
              <a:t> </a:t>
            </a:r>
            <a:r>
              <a:rPr sz="1800" spc="-10" dirty="0">
                <a:solidFill>
                  <a:srgbClr val="000099"/>
                </a:solidFill>
                <a:latin typeface="Times New Roman"/>
                <a:cs typeface="Times New Roman"/>
              </a:rPr>
              <a:t>trade.</a:t>
            </a:r>
            <a:endParaRPr sz="1800" dirty="0">
              <a:latin typeface="Times New Roman"/>
              <a:cs typeface="Times New Roman"/>
            </a:endParaRPr>
          </a:p>
          <a:p>
            <a:pPr>
              <a:lnSpc>
                <a:spcPct val="100000"/>
              </a:lnSpc>
              <a:spcBef>
                <a:spcPts val="30"/>
              </a:spcBef>
            </a:pPr>
            <a:endParaRPr sz="1850" dirty="0">
              <a:latin typeface="Times New Roman"/>
              <a:cs typeface="Times New Roman"/>
            </a:endParaRPr>
          </a:p>
          <a:p>
            <a:pPr marL="12700" marR="121285">
              <a:lnSpc>
                <a:spcPct val="100000"/>
              </a:lnSpc>
              <a:spcBef>
                <a:spcPts val="5"/>
              </a:spcBef>
            </a:pPr>
            <a:r>
              <a:rPr sz="1800" dirty="0">
                <a:solidFill>
                  <a:srgbClr val="000099"/>
                </a:solidFill>
                <a:latin typeface="Times New Roman"/>
                <a:cs typeface="Times New Roman"/>
              </a:rPr>
              <a:t>For</a:t>
            </a:r>
            <a:r>
              <a:rPr sz="1800" spc="-15" dirty="0">
                <a:solidFill>
                  <a:srgbClr val="000099"/>
                </a:solidFill>
                <a:latin typeface="Times New Roman"/>
                <a:cs typeface="Times New Roman"/>
              </a:rPr>
              <a:t> </a:t>
            </a:r>
            <a:r>
              <a:rPr sz="1800" dirty="0">
                <a:solidFill>
                  <a:srgbClr val="000099"/>
                </a:solidFill>
                <a:latin typeface="Times New Roman"/>
                <a:cs typeface="Times New Roman"/>
              </a:rPr>
              <a:t>USN</a:t>
            </a:r>
            <a:r>
              <a:rPr sz="1800" spc="-5" dirty="0">
                <a:solidFill>
                  <a:srgbClr val="000099"/>
                </a:solidFill>
                <a:latin typeface="Times New Roman"/>
                <a:cs typeface="Times New Roman"/>
              </a:rPr>
              <a:t> </a:t>
            </a:r>
            <a:r>
              <a:rPr sz="1800" dirty="0">
                <a:solidFill>
                  <a:srgbClr val="000099"/>
                </a:solidFill>
                <a:latin typeface="Times New Roman"/>
                <a:cs typeface="Times New Roman"/>
              </a:rPr>
              <a:t>Rates,</a:t>
            </a:r>
            <a:r>
              <a:rPr sz="1800" spc="-5" dirty="0">
                <a:solidFill>
                  <a:srgbClr val="000099"/>
                </a:solidFill>
                <a:latin typeface="Times New Roman"/>
                <a:cs typeface="Times New Roman"/>
              </a:rPr>
              <a:t> </a:t>
            </a:r>
            <a:r>
              <a:rPr sz="1800" dirty="0">
                <a:solidFill>
                  <a:srgbClr val="000099"/>
                </a:solidFill>
                <a:latin typeface="Times New Roman"/>
                <a:cs typeface="Times New Roman"/>
              </a:rPr>
              <a:t>some</a:t>
            </a:r>
            <a:r>
              <a:rPr sz="1800" spc="-30" dirty="0">
                <a:solidFill>
                  <a:srgbClr val="000099"/>
                </a:solidFill>
                <a:latin typeface="Times New Roman"/>
                <a:cs typeface="Times New Roman"/>
              </a:rPr>
              <a:t> </a:t>
            </a:r>
            <a:r>
              <a:rPr sz="1800" dirty="0">
                <a:solidFill>
                  <a:srgbClr val="000099"/>
                </a:solidFill>
                <a:latin typeface="Times New Roman"/>
                <a:cs typeface="Times New Roman"/>
              </a:rPr>
              <a:t>Trades</a:t>
            </a:r>
            <a:r>
              <a:rPr sz="1800" spc="-20" dirty="0">
                <a:solidFill>
                  <a:srgbClr val="000099"/>
                </a:solidFill>
                <a:latin typeface="Times New Roman"/>
                <a:cs typeface="Times New Roman"/>
              </a:rPr>
              <a:t> </a:t>
            </a:r>
            <a:r>
              <a:rPr sz="1800" dirty="0">
                <a:solidFill>
                  <a:srgbClr val="000099"/>
                </a:solidFill>
                <a:latin typeface="Times New Roman"/>
                <a:cs typeface="Times New Roman"/>
              </a:rPr>
              <a:t>have</a:t>
            </a:r>
            <a:r>
              <a:rPr sz="1800" spc="-5" dirty="0">
                <a:solidFill>
                  <a:srgbClr val="000099"/>
                </a:solidFill>
                <a:latin typeface="Times New Roman"/>
                <a:cs typeface="Times New Roman"/>
              </a:rPr>
              <a:t> </a:t>
            </a:r>
            <a:r>
              <a:rPr sz="1800" dirty="0">
                <a:solidFill>
                  <a:srgbClr val="000099"/>
                </a:solidFill>
                <a:latin typeface="Times New Roman"/>
                <a:cs typeface="Times New Roman"/>
              </a:rPr>
              <a:t>NEC</a:t>
            </a:r>
            <a:r>
              <a:rPr sz="1800" spc="-15" dirty="0">
                <a:solidFill>
                  <a:srgbClr val="000099"/>
                </a:solidFill>
                <a:latin typeface="Times New Roman"/>
                <a:cs typeface="Times New Roman"/>
              </a:rPr>
              <a:t> </a:t>
            </a:r>
            <a:r>
              <a:rPr sz="1800" dirty="0">
                <a:solidFill>
                  <a:srgbClr val="000099"/>
                </a:solidFill>
                <a:latin typeface="Times New Roman"/>
                <a:cs typeface="Times New Roman"/>
              </a:rPr>
              <a:t>requirements.</a:t>
            </a:r>
            <a:r>
              <a:rPr sz="1800" spc="420" dirty="0">
                <a:solidFill>
                  <a:srgbClr val="000099"/>
                </a:solidFill>
                <a:latin typeface="Times New Roman"/>
                <a:cs typeface="Times New Roman"/>
              </a:rPr>
              <a:t> </a:t>
            </a:r>
            <a:r>
              <a:rPr lang="en-US" sz="1800" dirty="0">
                <a:solidFill>
                  <a:srgbClr val="000099"/>
                </a:solidFill>
                <a:latin typeface="Times New Roman"/>
                <a:cs typeface="Times New Roman"/>
              </a:rPr>
              <a:t>You must </a:t>
            </a:r>
            <a:r>
              <a:rPr sz="1800" dirty="0">
                <a:solidFill>
                  <a:srgbClr val="000099"/>
                </a:solidFill>
                <a:latin typeface="Times New Roman"/>
                <a:cs typeface="Times New Roman"/>
              </a:rPr>
              <a:t>have</a:t>
            </a:r>
            <a:r>
              <a:rPr sz="1800" spc="-10" dirty="0">
                <a:solidFill>
                  <a:srgbClr val="000099"/>
                </a:solidFill>
                <a:latin typeface="Times New Roman"/>
                <a:cs typeface="Times New Roman"/>
              </a:rPr>
              <a:t> </a:t>
            </a:r>
            <a:r>
              <a:rPr sz="1800" dirty="0">
                <a:solidFill>
                  <a:srgbClr val="000099"/>
                </a:solidFill>
                <a:latin typeface="Times New Roman"/>
                <a:cs typeface="Times New Roman"/>
              </a:rPr>
              <a:t>the</a:t>
            </a:r>
            <a:r>
              <a:rPr sz="1800" spc="-20" dirty="0">
                <a:solidFill>
                  <a:srgbClr val="000099"/>
                </a:solidFill>
                <a:latin typeface="Times New Roman"/>
                <a:cs typeface="Times New Roman"/>
              </a:rPr>
              <a:t> </a:t>
            </a:r>
            <a:r>
              <a:rPr sz="1800" dirty="0">
                <a:solidFill>
                  <a:srgbClr val="000099"/>
                </a:solidFill>
                <a:latin typeface="Times New Roman"/>
                <a:cs typeface="Times New Roman"/>
              </a:rPr>
              <a:t>NEC</a:t>
            </a:r>
            <a:r>
              <a:rPr sz="1800" spc="-5" dirty="0">
                <a:solidFill>
                  <a:srgbClr val="000099"/>
                </a:solidFill>
                <a:latin typeface="Times New Roman"/>
                <a:cs typeface="Times New Roman"/>
              </a:rPr>
              <a:t> </a:t>
            </a:r>
            <a:r>
              <a:rPr sz="1800" dirty="0">
                <a:solidFill>
                  <a:srgbClr val="000099"/>
                </a:solidFill>
                <a:latin typeface="Times New Roman"/>
                <a:cs typeface="Times New Roman"/>
              </a:rPr>
              <a:t>in</a:t>
            </a:r>
            <a:r>
              <a:rPr sz="1800" spc="-15" dirty="0">
                <a:solidFill>
                  <a:srgbClr val="000099"/>
                </a:solidFill>
                <a:latin typeface="Times New Roman"/>
                <a:cs typeface="Times New Roman"/>
              </a:rPr>
              <a:t> </a:t>
            </a:r>
            <a:r>
              <a:rPr sz="1800" dirty="0">
                <a:solidFill>
                  <a:srgbClr val="000099"/>
                </a:solidFill>
                <a:latin typeface="Times New Roman"/>
                <a:cs typeface="Times New Roman"/>
              </a:rPr>
              <a:t>order</a:t>
            </a:r>
            <a:r>
              <a:rPr sz="1800" spc="-15" dirty="0">
                <a:solidFill>
                  <a:srgbClr val="000099"/>
                </a:solidFill>
                <a:latin typeface="Times New Roman"/>
                <a:cs typeface="Times New Roman"/>
              </a:rPr>
              <a:t> </a:t>
            </a:r>
            <a:r>
              <a:rPr sz="1800" dirty="0">
                <a:solidFill>
                  <a:srgbClr val="000099"/>
                </a:solidFill>
                <a:latin typeface="Times New Roman"/>
                <a:cs typeface="Times New Roman"/>
              </a:rPr>
              <a:t>to</a:t>
            </a:r>
            <a:r>
              <a:rPr sz="1800" spc="-15" dirty="0">
                <a:solidFill>
                  <a:srgbClr val="000099"/>
                </a:solidFill>
                <a:latin typeface="Times New Roman"/>
                <a:cs typeface="Times New Roman"/>
              </a:rPr>
              <a:t> </a:t>
            </a:r>
            <a:r>
              <a:rPr sz="1800" spc="-10" dirty="0">
                <a:solidFill>
                  <a:srgbClr val="000099"/>
                </a:solidFill>
                <a:latin typeface="Times New Roman"/>
                <a:cs typeface="Times New Roman"/>
              </a:rPr>
              <a:t>enroll </a:t>
            </a:r>
            <a:r>
              <a:rPr sz="1800" dirty="0">
                <a:solidFill>
                  <a:srgbClr val="000099"/>
                </a:solidFill>
                <a:latin typeface="Times New Roman"/>
                <a:cs typeface="Times New Roman"/>
              </a:rPr>
              <a:t>into</a:t>
            </a:r>
            <a:r>
              <a:rPr sz="1800" spc="-25" dirty="0">
                <a:solidFill>
                  <a:srgbClr val="000099"/>
                </a:solidFill>
                <a:latin typeface="Times New Roman"/>
                <a:cs typeface="Times New Roman"/>
              </a:rPr>
              <a:t> </a:t>
            </a:r>
            <a:r>
              <a:rPr sz="1800" dirty="0">
                <a:solidFill>
                  <a:srgbClr val="000099"/>
                </a:solidFill>
                <a:latin typeface="Times New Roman"/>
                <a:cs typeface="Times New Roman"/>
              </a:rPr>
              <a:t>that</a:t>
            </a:r>
            <a:r>
              <a:rPr sz="1800" spc="-20" dirty="0">
                <a:solidFill>
                  <a:srgbClr val="000099"/>
                </a:solidFill>
                <a:latin typeface="Times New Roman"/>
                <a:cs typeface="Times New Roman"/>
              </a:rPr>
              <a:t> </a:t>
            </a:r>
            <a:r>
              <a:rPr sz="1800" dirty="0">
                <a:solidFill>
                  <a:srgbClr val="000099"/>
                </a:solidFill>
                <a:latin typeface="Times New Roman"/>
                <a:cs typeface="Times New Roman"/>
              </a:rPr>
              <a:t>trade.</a:t>
            </a:r>
            <a:r>
              <a:rPr sz="1800" spc="400" dirty="0">
                <a:solidFill>
                  <a:srgbClr val="000099"/>
                </a:solidFill>
                <a:latin typeface="Times New Roman"/>
                <a:cs typeface="Times New Roman"/>
              </a:rPr>
              <a:t> </a:t>
            </a:r>
            <a:r>
              <a:rPr sz="1800" dirty="0">
                <a:solidFill>
                  <a:srgbClr val="000099"/>
                </a:solidFill>
                <a:latin typeface="Times New Roman"/>
                <a:cs typeface="Times New Roman"/>
              </a:rPr>
              <a:t>This</a:t>
            </a:r>
            <a:r>
              <a:rPr sz="1800" spc="-10" dirty="0">
                <a:solidFill>
                  <a:srgbClr val="000099"/>
                </a:solidFill>
                <a:latin typeface="Times New Roman"/>
                <a:cs typeface="Times New Roman"/>
              </a:rPr>
              <a:t> </a:t>
            </a:r>
            <a:r>
              <a:rPr sz="1800" dirty="0">
                <a:solidFill>
                  <a:srgbClr val="000099"/>
                </a:solidFill>
                <a:latin typeface="Times New Roman"/>
                <a:cs typeface="Times New Roman"/>
              </a:rPr>
              <a:t>requirement</a:t>
            </a:r>
            <a:r>
              <a:rPr sz="1800" spc="-10" dirty="0">
                <a:solidFill>
                  <a:srgbClr val="000099"/>
                </a:solidFill>
                <a:latin typeface="Times New Roman"/>
                <a:cs typeface="Times New Roman"/>
              </a:rPr>
              <a:t> </a:t>
            </a:r>
            <a:r>
              <a:rPr sz="1800" dirty="0">
                <a:solidFill>
                  <a:srgbClr val="000099"/>
                </a:solidFill>
                <a:latin typeface="Times New Roman"/>
                <a:cs typeface="Times New Roman"/>
              </a:rPr>
              <a:t>is</a:t>
            </a:r>
            <a:r>
              <a:rPr sz="1800" spc="-10" dirty="0">
                <a:solidFill>
                  <a:srgbClr val="000099"/>
                </a:solidFill>
                <a:latin typeface="Times New Roman"/>
                <a:cs typeface="Times New Roman"/>
              </a:rPr>
              <a:t> </a:t>
            </a:r>
            <a:r>
              <a:rPr sz="1800" dirty="0">
                <a:solidFill>
                  <a:srgbClr val="000099"/>
                </a:solidFill>
                <a:latin typeface="Times New Roman"/>
                <a:cs typeface="Times New Roman"/>
              </a:rPr>
              <a:t>for both</a:t>
            </a:r>
            <a:r>
              <a:rPr sz="1800" spc="-45" dirty="0">
                <a:solidFill>
                  <a:srgbClr val="000099"/>
                </a:solidFill>
                <a:latin typeface="Times New Roman"/>
                <a:cs typeface="Times New Roman"/>
              </a:rPr>
              <a:t> </a:t>
            </a:r>
            <a:r>
              <a:rPr sz="1800" dirty="0">
                <a:solidFill>
                  <a:srgbClr val="000099"/>
                </a:solidFill>
                <a:latin typeface="Times New Roman"/>
                <a:cs typeface="Times New Roman"/>
              </a:rPr>
              <a:t>Time</a:t>
            </a:r>
            <a:r>
              <a:rPr sz="1800" spc="-10" dirty="0">
                <a:solidFill>
                  <a:srgbClr val="000099"/>
                </a:solidFill>
                <a:latin typeface="Times New Roman"/>
                <a:cs typeface="Times New Roman"/>
              </a:rPr>
              <a:t> </a:t>
            </a:r>
            <a:r>
              <a:rPr sz="1800" dirty="0">
                <a:solidFill>
                  <a:srgbClr val="000099"/>
                </a:solidFill>
                <a:latin typeface="Times New Roman"/>
                <a:cs typeface="Times New Roman"/>
              </a:rPr>
              <a:t>Based</a:t>
            </a:r>
            <a:r>
              <a:rPr sz="1800" spc="-10" dirty="0">
                <a:solidFill>
                  <a:srgbClr val="000099"/>
                </a:solidFill>
                <a:latin typeface="Times New Roman"/>
                <a:cs typeface="Times New Roman"/>
              </a:rPr>
              <a:t> </a:t>
            </a:r>
            <a:r>
              <a:rPr sz="1800" dirty="0">
                <a:solidFill>
                  <a:srgbClr val="000099"/>
                </a:solidFill>
                <a:latin typeface="Times New Roman"/>
                <a:cs typeface="Times New Roman"/>
              </a:rPr>
              <a:t>and</a:t>
            </a:r>
            <a:r>
              <a:rPr sz="1800" spc="-15" dirty="0">
                <a:solidFill>
                  <a:srgbClr val="000099"/>
                </a:solidFill>
                <a:latin typeface="Times New Roman"/>
                <a:cs typeface="Times New Roman"/>
              </a:rPr>
              <a:t> </a:t>
            </a:r>
            <a:r>
              <a:rPr sz="1800" dirty="0">
                <a:solidFill>
                  <a:srgbClr val="000099"/>
                </a:solidFill>
                <a:latin typeface="Times New Roman"/>
                <a:cs typeface="Times New Roman"/>
              </a:rPr>
              <a:t>Competency</a:t>
            </a:r>
            <a:r>
              <a:rPr sz="1800" spc="-10" dirty="0">
                <a:solidFill>
                  <a:srgbClr val="000099"/>
                </a:solidFill>
                <a:latin typeface="Times New Roman"/>
                <a:cs typeface="Times New Roman"/>
              </a:rPr>
              <a:t> Based</a:t>
            </a:r>
            <a:endParaRPr sz="1800" dirty="0">
              <a:latin typeface="Times New Roman"/>
              <a:cs typeface="Times New Roman"/>
            </a:endParaRPr>
          </a:p>
          <a:p>
            <a:pPr>
              <a:lnSpc>
                <a:spcPct val="100000"/>
              </a:lnSpc>
              <a:spcBef>
                <a:spcPts val="30"/>
              </a:spcBef>
            </a:pPr>
            <a:endParaRPr sz="1850" dirty="0">
              <a:latin typeface="Times New Roman"/>
              <a:cs typeface="Times New Roman"/>
            </a:endParaRPr>
          </a:p>
          <a:p>
            <a:pPr marL="12700">
              <a:lnSpc>
                <a:spcPct val="100000"/>
              </a:lnSpc>
            </a:pPr>
            <a:r>
              <a:rPr sz="1800" dirty="0">
                <a:solidFill>
                  <a:srgbClr val="000099"/>
                </a:solidFill>
                <a:latin typeface="Times New Roman"/>
                <a:cs typeface="Times New Roman"/>
              </a:rPr>
              <a:t>For Competency</a:t>
            </a:r>
            <a:r>
              <a:rPr sz="1800" spc="-10" dirty="0">
                <a:solidFill>
                  <a:srgbClr val="000099"/>
                </a:solidFill>
                <a:latin typeface="Times New Roman"/>
                <a:cs typeface="Times New Roman"/>
              </a:rPr>
              <a:t> </a:t>
            </a:r>
            <a:r>
              <a:rPr sz="1800" dirty="0">
                <a:solidFill>
                  <a:srgbClr val="000099"/>
                </a:solidFill>
                <a:latin typeface="Times New Roman"/>
                <a:cs typeface="Times New Roman"/>
              </a:rPr>
              <a:t>Based</a:t>
            </a:r>
            <a:r>
              <a:rPr sz="1800" spc="-45" dirty="0">
                <a:solidFill>
                  <a:srgbClr val="000099"/>
                </a:solidFill>
                <a:latin typeface="Times New Roman"/>
                <a:cs typeface="Times New Roman"/>
              </a:rPr>
              <a:t> </a:t>
            </a:r>
            <a:r>
              <a:rPr sz="1800" dirty="0">
                <a:solidFill>
                  <a:srgbClr val="000099"/>
                </a:solidFill>
                <a:latin typeface="Times New Roman"/>
                <a:cs typeface="Times New Roman"/>
              </a:rPr>
              <a:t>Trades,</a:t>
            </a:r>
            <a:r>
              <a:rPr sz="1800" spc="-20" dirty="0">
                <a:solidFill>
                  <a:srgbClr val="000099"/>
                </a:solidFill>
                <a:latin typeface="Times New Roman"/>
                <a:cs typeface="Times New Roman"/>
              </a:rPr>
              <a:t> </a:t>
            </a:r>
            <a:r>
              <a:rPr lang="en-US" sz="1800" dirty="0">
                <a:solidFill>
                  <a:srgbClr val="000099"/>
                </a:solidFill>
                <a:latin typeface="Times New Roman"/>
                <a:cs typeface="Times New Roman"/>
              </a:rPr>
              <a:t>you are </a:t>
            </a:r>
            <a:r>
              <a:rPr sz="1800" dirty="0">
                <a:solidFill>
                  <a:srgbClr val="000099"/>
                </a:solidFill>
                <a:latin typeface="Times New Roman"/>
                <a:cs typeface="Times New Roman"/>
              </a:rPr>
              <a:t>is</a:t>
            </a:r>
            <a:r>
              <a:rPr sz="1800" spc="-15" dirty="0">
                <a:solidFill>
                  <a:srgbClr val="000099"/>
                </a:solidFill>
                <a:latin typeface="Times New Roman"/>
                <a:cs typeface="Times New Roman"/>
              </a:rPr>
              <a:t> </a:t>
            </a:r>
            <a:r>
              <a:rPr sz="1800" dirty="0">
                <a:solidFill>
                  <a:srgbClr val="000099"/>
                </a:solidFill>
                <a:latin typeface="Times New Roman"/>
                <a:cs typeface="Times New Roman"/>
              </a:rPr>
              <a:t>required</a:t>
            </a:r>
            <a:r>
              <a:rPr sz="1800" spc="-10" dirty="0">
                <a:solidFill>
                  <a:srgbClr val="000099"/>
                </a:solidFill>
                <a:latin typeface="Times New Roman"/>
                <a:cs typeface="Times New Roman"/>
              </a:rPr>
              <a:t> </a:t>
            </a:r>
            <a:r>
              <a:rPr sz="1800" dirty="0">
                <a:solidFill>
                  <a:srgbClr val="000099"/>
                </a:solidFill>
                <a:latin typeface="Times New Roman"/>
                <a:cs typeface="Times New Roman"/>
              </a:rPr>
              <a:t>to</a:t>
            </a:r>
            <a:r>
              <a:rPr sz="1800" spc="-10" dirty="0">
                <a:solidFill>
                  <a:srgbClr val="000099"/>
                </a:solidFill>
                <a:latin typeface="Times New Roman"/>
                <a:cs typeface="Times New Roman"/>
              </a:rPr>
              <a:t> </a:t>
            </a:r>
            <a:r>
              <a:rPr sz="1800" dirty="0">
                <a:solidFill>
                  <a:srgbClr val="000099"/>
                </a:solidFill>
                <a:latin typeface="Times New Roman"/>
                <a:cs typeface="Times New Roman"/>
              </a:rPr>
              <a:t>perform</a:t>
            </a:r>
            <a:r>
              <a:rPr sz="1800" spc="-10" dirty="0">
                <a:solidFill>
                  <a:srgbClr val="000099"/>
                </a:solidFill>
                <a:latin typeface="Times New Roman"/>
                <a:cs typeface="Times New Roman"/>
              </a:rPr>
              <a:t> </a:t>
            </a:r>
            <a:r>
              <a:rPr sz="1800" dirty="0">
                <a:solidFill>
                  <a:srgbClr val="000099"/>
                </a:solidFill>
                <a:latin typeface="Times New Roman"/>
                <a:cs typeface="Times New Roman"/>
              </a:rPr>
              <a:t>specific</a:t>
            </a:r>
            <a:r>
              <a:rPr sz="1800" spc="-15" dirty="0">
                <a:solidFill>
                  <a:srgbClr val="000099"/>
                </a:solidFill>
                <a:latin typeface="Times New Roman"/>
                <a:cs typeface="Times New Roman"/>
              </a:rPr>
              <a:t> </a:t>
            </a:r>
            <a:r>
              <a:rPr sz="1800" dirty="0">
                <a:solidFill>
                  <a:srgbClr val="000099"/>
                </a:solidFill>
                <a:latin typeface="Times New Roman"/>
                <a:cs typeface="Times New Roman"/>
              </a:rPr>
              <a:t>job</a:t>
            </a:r>
            <a:r>
              <a:rPr sz="1800" spc="-10" dirty="0">
                <a:solidFill>
                  <a:srgbClr val="000099"/>
                </a:solidFill>
                <a:latin typeface="Times New Roman"/>
                <a:cs typeface="Times New Roman"/>
              </a:rPr>
              <a:t> functions.</a:t>
            </a:r>
            <a:endParaRPr sz="1800" dirty="0">
              <a:latin typeface="Times New Roman"/>
              <a:cs typeface="Times New Roman"/>
            </a:endParaRPr>
          </a:p>
          <a:p>
            <a:pPr>
              <a:lnSpc>
                <a:spcPct val="100000"/>
              </a:lnSpc>
              <a:spcBef>
                <a:spcPts val="35"/>
              </a:spcBef>
            </a:pPr>
            <a:endParaRPr sz="1850" dirty="0">
              <a:latin typeface="Times New Roman"/>
              <a:cs typeface="Times New Roman"/>
            </a:endParaRPr>
          </a:p>
          <a:p>
            <a:pPr marL="12700">
              <a:lnSpc>
                <a:spcPct val="100000"/>
              </a:lnSpc>
            </a:pPr>
            <a:r>
              <a:rPr sz="1800" b="1" dirty="0">
                <a:solidFill>
                  <a:srgbClr val="000099"/>
                </a:solidFill>
                <a:latin typeface="Times New Roman"/>
                <a:cs typeface="Times New Roman"/>
              </a:rPr>
              <a:t>Work</a:t>
            </a:r>
            <a:r>
              <a:rPr sz="1800" b="1" spc="-80" dirty="0">
                <a:solidFill>
                  <a:srgbClr val="000099"/>
                </a:solidFill>
                <a:latin typeface="Times New Roman"/>
                <a:cs typeface="Times New Roman"/>
              </a:rPr>
              <a:t> </a:t>
            </a:r>
            <a:r>
              <a:rPr sz="1800" b="1" dirty="0">
                <a:solidFill>
                  <a:srgbClr val="000099"/>
                </a:solidFill>
                <a:latin typeface="Times New Roman"/>
                <a:cs typeface="Times New Roman"/>
              </a:rPr>
              <a:t>Processes</a:t>
            </a:r>
            <a:r>
              <a:rPr sz="1800" b="1" spc="-70" dirty="0">
                <a:solidFill>
                  <a:srgbClr val="000099"/>
                </a:solidFill>
                <a:latin typeface="Times New Roman"/>
                <a:cs typeface="Times New Roman"/>
              </a:rPr>
              <a:t> </a:t>
            </a:r>
            <a:r>
              <a:rPr sz="1800" b="1" spc="-10" dirty="0">
                <a:solidFill>
                  <a:srgbClr val="000099"/>
                </a:solidFill>
                <a:latin typeface="Times New Roman"/>
                <a:cs typeface="Times New Roman"/>
              </a:rPr>
              <a:t>Schedule</a:t>
            </a:r>
            <a:endParaRPr sz="1800" dirty="0">
              <a:latin typeface="Times New Roman"/>
              <a:cs typeface="Times New Roman"/>
            </a:endParaRPr>
          </a:p>
          <a:p>
            <a:pPr>
              <a:lnSpc>
                <a:spcPct val="100000"/>
              </a:lnSpc>
              <a:spcBef>
                <a:spcPts val="30"/>
              </a:spcBef>
            </a:pPr>
            <a:endParaRPr sz="1850" dirty="0">
              <a:latin typeface="Times New Roman"/>
              <a:cs typeface="Times New Roman"/>
            </a:endParaRPr>
          </a:p>
          <a:p>
            <a:pPr marL="12700" marR="144145">
              <a:lnSpc>
                <a:spcPct val="100000"/>
              </a:lnSpc>
            </a:pPr>
            <a:r>
              <a:rPr sz="1800" dirty="0">
                <a:solidFill>
                  <a:srgbClr val="000099"/>
                </a:solidFill>
                <a:latin typeface="Times New Roman"/>
                <a:cs typeface="Times New Roman"/>
              </a:rPr>
              <a:t>Each</a:t>
            </a:r>
            <a:r>
              <a:rPr sz="1800" spc="-30" dirty="0">
                <a:solidFill>
                  <a:srgbClr val="000099"/>
                </a:solidFill>
                <a:latin typeface="Times New Roman"/>
                <a:cs typeface="Times New Roman"/>
              </a:rPr>
              <a:t> </a:t>
            </a:r>
            <a:r>
              <a:rPr sz="1800" dirty="0">
                <a:solidFill>
                  <a:srgbClr val="000099"/>
                </a:solidFill>
                <a:latin typeface="Times New Roman"/>
                <a:cs typeface="Times New Roman"/>
              </a:rPr>
              <a:t>trade</a:t>
            </a:r>
            <a:r>
              <a:rPr sz="1800" spc="-10" dirty="0">
                <a:solidFill>
                  <a:srgbClr val="000099"/>
                </a:solidFill>
                <a:latin typeface="Times New Roman"/>
                <a:cs typeface="Times New Roman"/>
              </a:rPr>
              <a:t> </a:t>
            </a:r>
            <a:r>
              <a:rPr sz="1800" dirty="0">
                <a:solidFill>
                  <a:srgbClr val="000099"/>
                </a:solidFill>
                <a:latin typeface="Times New Roman"/>
                <a:cs typeface="Times New Roman"/>
              </a:rPr>
              <a:t>is</a:t>
            </a:r>
            <a:r>
              <a:rPr sz="1800" spc="-10" dirty="0">
                <a:solidFill>
                  <a:srgbClr val="000099"/>
                </a:solidFill>
                <a:latin typeface="Times New Roman"/>
                <a:cs typeface="Times New Roman"/>
              </a:rPr>
              <a:t> </a:t>
            </a:r>
            <a:r>
              <a:rPr sz="1800" dirty="0">
                <a:solidFill>
                  <a:srgbClr val="000099"/>
                </a:solidFill>
                <a:latin typeface="Times New Roman"/>
                <a:cs typeface="Times New Roman"/>
              </a:rPr>
              <a:t>broken into</a:t>
            </a:r>
            <a:r>
              <a:rPr sz="1800" spc="-15" dirty="0">
                <a:solidFill>
                  <a:srgbClr val="000099"/>
                </a:solidFill>
                <a:latin typeface="Times New Roman"/>
                <a:cs typeface="Times New Roman"/>
              </a:rPr>
              <a:t> </a:t>
            </a:r>
            <a:r>
              <a:rPr sz="1800" i="1" spc="-25" dirty="0">
                <a:solidFill>
                  <a:srgbClr val="000099"/>
                </a:solidFill>
                <a:latin typeface="Times New Roman"/>
                <a:cs typeface="Times New Roman"/>
              </a:rPr>
              <a:t>Work</a:t>
            </a:r>
            <a:r>
              <a:rPr sz="1800" i="1" dirty="0">
                <a:solidFill>
                  <a:srgbClr val="000099"/>
                </a:solidFill>
                <a:latin typeface="Times New Roman"/>
                <a:cs typeface="Times New Roman"/>
              </a:rPr>
              <a:t> Processes</a:t>
            </a:r>
            <a:r>
              <a:rPr sz="1800" i="1" spc="-10" dirty="0">
                <a:solidFill>
                  <a:srgbClr val="000099"/>
                </a:solidFill>
                <a:latin typeface="Times New Roman"/>
                <a:cs typeface="Times New Roman"/>
              </a:rPr>
              <a:t> </a:t>
            </a:r>
            <a:r>
              <a:rPr sz="1800" dirty="0">
                <a:solidFill>
                  <a:srgbClr val="000099"/>
                </a:solidFill>
                <a:latin typeface="Times New Roman"/>
                <a:cs typeface="Times New Roman"/>
              </a:rPr>
              <a:t>or </a:t>
            </a:r>
            <a:r>
              <a:rPr sz="1800" spc="-10" dirty="0">
                <a:solidFill>
                  <a:srgbClr val="000099"/>
                </a:solidFill>
                <a:latin typeface="Times New Roman"/>
                <a:cs typeface="Times New Roman"/>
              </a:rPr>
              <a:t>Skill</a:t>
            </a:r>
            <a:r>
              <a:rPr sz="1800" spc="-110" dirty="0">
                <a:solidFill>
                  <a:srgbClr val="000099"/>
                </a:solidFill>
                <a:latin typeface="Times New Roman"/>
                <a:cs typeface="Times New Roman"/>
              </a:rPr>
              <a:t> </a:t>
            </a:r>
            <a:r>
              <a:rPr sz="1800" dirty="0">
                <a:solidFill>
                  <a:srgbClr val="000099"/>
                </a:solidFill>
                <a:latin typeface="Times New Roman"/>
                <a:cs typeface="Times New Roman"/>
              </a:rPr>
              <a:t>Areas.</a:t>
            </a:r>
            <a:r>
              <a:rPr sz="1800" spc="415" dirty="0">
                <a:solidFill>
                  <a:srgbClr val="000099"/>
                </a:solidFill>
                <a:latin typeface="Times New Roman"/>
                <a:cs typeface="Times New Roman"/>
              </a:rPr>
              <a:t> </a:t>
            </a:r>
            <a:r>
              <a:rPr sz="1800" dirty="0">
                <a:solidFill>
                  <a:srgbClr val="000099"/>
                </a:solidFill>
                <a:latin typeface="Times New Roman"/>
                <a:cs typeface="Times New Roman"/>
              </a:rPr>
              <a:t>These</a:t>
            </a:r>
            <a:r>
              <a:rPr sz="1800" spc="-10" dirty="0">
                <a:solidFill>
                  <a:srgbClr val="000099"/>
                </a:solidFill>
                <a:latin typeface="Times New Roman"/>
                <a:cs typeface="Times New Roman"/>
              </a:rPr>
              <a:t> Skill</a:t>
            </a:r>
            <a:r>
              <a:rPr sz="1800" spc="-114" dirty="0">
                <a:solidFill>
                  <a:srgbClr val="000099"/>
                </a:solidFill>
                <a:latin typeface="Times New Roman"/>
                <a:cs typeface="Times New Roman"/>
              </a:rPr>
              <a:t> </a:t>
            </a:r>
            <a:r>
              <a:rPr sz="1800" dirty="0">
                <a:solidFill>
                  <a:srgbClr val="000099"/>
                </a:solidFill>
                <a:latin typeface="Times New Roman"/>
                <a:cs typeface="Times New Roman"/>
              </a:rPr>
              <a:t>Areas or</a:t>
            </a:r>
            <a:r>
              <a:rPr sz="1800" spc="-15" dirty="0">
                <a:solidFill>
                  <a:srgbClr val="000099"/>
                </a:solidFill>
                <a:latin typeface="Times New Roman"/>
                <a:cs typeface="Times New Roman"/>
              </a:rPr>
              <a:t> </a:t>
            </a:r>
            <a:r>
              <a:rPr lang="en-US" sz="1800" dirty="0">
                <a:solidFill>
                  <a:srgbClr val="000099"/>
                </a:solidFill>
                <a:latin typeface="Times New Roman"/>
                <a:cs typeface="Times New Roman"/>
              </a:rPr>
              <a:t>competencies </a:t>
            </a:r>
            <a:r>
              <a:rPr sz="1800" dirty="0">
                <a:solidFill>
                  <a:srgbClr val="000099"/>
                </a:solidFill>
                <a:latin typeface="Times New Roman"/>
                <a:cs typeface="Times New Roman"/>
              </a:rPr>
              <a:t>form</a:t>
            </a:r>
            <a:r>
              <a:rPr sz="1800" spc="-20" dirty="0">
                <a:solidFill>
                  <a:srgbClr val="000099"/>
                </a:solidFill>
                <a:latin typeface="Times New Roman"/>
                <a:cs typeface="Times New Roman"/>
              </a:rPr>
              <a:t> </a:t>
            </a:r>
            <a:r>
              <a:rPr sz="1800" dirty="0">
                <a:solidFill>
                  <a:srgbClr val="000099"/>
                </a:solidFill>
                <a:latin typeface="Times New Roman"/>
                <a:cs typeface="Times New Roman"/>
              </a:rPr>
              <a:t>an</a:t>
            </a:r>
            <a:r>
              <a:rPr sz="1800" spc="-15" dirty="0">
                <a:solidFill>
                  <a:srgbClr val="000099"/>
                </a:solidFill>
                <a:latin typeface="Times New Roman"/>
                <a:cs typeface="Times New Roman"/>
              </a:rPr>
              <a:t> </a:t>
            </a:r>
            <a:r>
              <a:rPr sz="1800" dirty="0">
                <a:solidFill>
                  <a:srgbClr val="000099"/>
                </a:solidFill>
                <a:latin typeface="Times New Roman"/>
                <a:cs typeface="Times New Roman"/>
              </a:rPr>
              <a:t>outline</a:t>
            </a:r>
            <a:r>
              <a:rPr sz="1800" spc="-15" dirty="0">
                <a:solidFill>
                  <a:srgbClr val="000099"/>
                </a:solidFill>
                <a:latin typeface="Times New Roman"/>
                <a:cs typeface="Times New Roman"/>
              </a:rPr>
              <a:t> </a:t>
            </a:r>
            <a:r>
              <a:rPr sz="1800" dirty="0">
                <a:solidFill>
                  <a:srgbClr val="000099"/>
                </a:solidFill>
                <a:latin typeface="Times New Roman"/>
                <a:cs typeface="Times New Roman"/>
              </a:rPr>
              <a:t>of the</a:t>
            </a:r>
            <a:r>
              <a:rPr sz="1800" spc="-10" dirty="0">
                <a:solidFill>
                  <a:srgbClr val="000099"/>
                </a:solidFill>
                <a:latin typeface="Times New Roman"/>
                <a:cs typeface="Times New Roman"/>
              </a:rPr>
              <a:t> </a:t>
            </a:r>
            <a:r>
              <a:rPr sz="1800" dirty="0">
                <a:solidFill>
                  <a:srgbClr val="000099"/>
                </a:solidFill>
                <a:latin typeface="Times New Roman"/>
                <a:cs typeface="Times New Roman"/>
              </a:rPr>
              <a:t>tasks</a:t>
            </a:r>
            <a:r>
              <a:rPr sz="1800" spc="-15" dirty="0">
                <a:solidFill>
                  <a:srgbClr val="000099"/>
                </a:solidFill>
                <a:latin typeface="Times New Roman"/>
                <a:cs typeface="Times New Roman"/>
              </a:rPr>
              <a:t> </a:t>
            </a:r>
            <a:r>
              <a:rPr sz="1800" dirty="0">
                <a:solidFill>
                  <a:srgbClr val="000099"/>
                </a:solidFill>
                <a:latin typeface="Times New Roman"/>
                <a:cs typeface="Times New Roman"/>
              </a:rPr>
              <a:t>to</a:t>
            </a:r>
            <a:r>
              <a:rPr sz="1800" spc="5" dirty="0">
                <a:solidFill>
                  <a:srgbClr val="000099"/>
                </a:solidFill>
                <a:latin typeface="Times New Roman"/>
                <a:cs typeface="Times New Roman"/>
              </a:rPr>
              <a:t> </a:t>
            </a:r>
            <a:r>
              <a:rPr sz="1800" dirty="0">
                <a:solidFill>
                  <a:srgbClr val="000099"/>
                </a:solidFill>
                <a:latin typeface="Times New Roman"/>
                <a:cs typeface="Times New Roman"/>
              </a:rPr>
              <a:t>be</a:t>
            </a:r>
            <a:r>
              <a:rPr sz="1800" spc="-10" dirty="0">
                <a:solidFill>
                  <a:srgbClr val="000099"/>
                </a:solidFill>
                <a:latin typeface="Times New Roman"/>
                <a:cs typeface="Times New Roman"/>
              </a:rPr>
              <a:t> </a:t>
            </a:r>
            <a:r>
              <a:rPr sz="1800" dirty="0">
                <a:solidFill>
                  <a:srgbClr val="000099"/>
                </a:solidFill>
                <a:latin typeface="Times New Roman"/>
                <a:cs typeface="Times New Roman"/>
              </a:rPr>
              <a:t>completed.</a:t>
            </a:r>
            <a:r>
              <a:rPr sz="1800" spc="400" dirty="0">
                <a:solidFill>
                  <a:srgbClr val="000099"/>
                </a:solidFill>
                <a:latin typeface="Times New Roman"/>
                <a:cs typeface="Times New Roman"/>
              </a:rPr>
              <a:t> </a:t>
            </a:r>
            <a:r>
              <a:rPr sz="1800" dirty="0">
                <a:solidFill>
                  <a:srgbClr val="000099"/>
                </a:solidFill>
                <a:latin typeface="Times New Roman"/>
                <a:cs typeface="Times New Roman"/>
              </a:rPr>
              <a:t>The</a:t>
            </a:r>
            <a:r>
              <a:rPr sz="1800" spc="-25" dirty="0">
                <a:solidFill>
                  <a:srgbClr val="000099"/>
                </a:solidFill>
                <a:latin typeface="Times New Roman"/>
                <a:cs typeface="Times New Roman"/>
              </a:rPr>
              <a:t> </a:t>
            </a:r>
            <a:r>
              <a:rPr sz="1800" dirty="0">
                <a:solidFill>
                  <a:srgbClr val="000099"/>
                </a:solidFill>
                <a:latin typeface="Times New Roman"/>
                <a:cs typeface="Times New Roman"/>
              </a:rPr>
              <a:t>outline</a:t>
            </a:r>
            <a:r>
              <a:rPr sz="1800" spc="-15" dirty="0">
                <a:solidFill>
                  <a:srgbClr val="000099"/>
                </a:solidFill>
                <a:latin typeface="Times New Roman"/>
                <a:cs typeface="Times New Roman"/>
              </a:rPr>
              <a:t> </a:t>
            </a:r>
            <a:r>
              <a:rPr sz="1800" dirty="0">
                <a:solidFill>
                  <a:srgbClr val="000099"/>
                </a:solidFill>
                <a:latin typeface="Times New Roman"/>
                <a:cs typeface="Times New Roman"/>
              </a:rPr>
              <a:t>of tasks</a:t>
            </a:r>
            <a:r>
              <a:rPr sz="1800" spc="-20" dirty="0">
                <a:solidFill>
                  <a:srgbClr val="000099"/>
                </a:solidFill>
                <a:latin typeface="Times New Roman"/>
                <a:cs typeface="Times New Roman"/>
              </a:rPr>
              <a:t> </a:t>
            </a:r>
            <a:r>
              <a:rPr sz="1800" dirty="0">
                <a:solidFill>
                  <a:srgbClr val="000099"/>
                </a:solidFill>
                <a:latin typeface="Times New Roman"/>
                <a:cs typeface="Times New Roman"/>
              </a:rPr>
              <a:t>is</a:t>
            </a:r>
            <a:r>
              <a:rPr sz="1800" spc="-5" dirty="0">
                <a:solidFill>
                  <a:srgbClr val="000099"/>
                </a:solidFill>
                <a:latin typeface="Times New Roman"/>
                <a:cs typeface="Times New Roman"/>
              </a:rPr>
              <a:t> </a:t>
            </a:r>
            <a:r>
              <a:rPr sz="1800" dirty="0">
                <a:solidFill>
                  <a:srgbClr val="000099"/>
                </a:solidFill>
                <a:latin typeface="Times New Roman"/>
                <a:cs typeface="Times New Roman"/>
              </a:rPr>
              <a:t>called</a:t>
            </a:r>
            <a:r>
              <a:rPr sz="1800" spc="-20" dirty="0">
                <a:solidFill>
                  <a:srgbClr val="000099"/>
                </a:solidFill>
                <a:latin typeface="Times New Roman"/>
                <a:cs typeface="Times New Roman"/>
              </a:rPr>
              <a:t> </a:t>
            </a:r>
            <a:r>
              <a:rPr sz="1800" dirty="0">
                <a:solidFill>
                  <a:srgbClr val="000099"/>
                </a:solidFill>
                <a:latin typeface="Times New Roman"/>
                <a:cs typeface="Times New Roman"/>
              </a:rPr>
              <a:t>a</a:t>
            </a:r>
            <a:r>
              <a:rPr sz="1800" spc="-45" dirty="0">
                <a:solidFill>
                  <a:srgbClr val="000099"/>
                </a:solidFill>
                <a:latin typeface="Times New Roman"/>
                <a:cs typeface="Times New Roman"/>
              </a:rPr>
              <a:t> </a:t>
            </a:r>
            <a:r>
              <a:rPr sz="1800" spc="-20" dirty="0">
                <a:solidFill>
                  <a:srgbClr val="000099"/>
                </a:solidFill>
                <a:latin typeface="Times New Roman"/>
                <a:cs typeface="Times New Roman"/>
              </a:rPr>
              <a:t>Work</a:t>
            </a:r>
            <a:r>
              <a:rPr sz="1800" spc="5" dirty="0">
                <a:solidFill>
                  <a:srgbClr val="000099"/>
                </a:solidFill>
                <a:latin typeface="Times New Roman"/>
                <a:cs typeface="Times New Roman"/>
              </a:rPr>
              <a:t> </a:t>
            </a:r>
            <a:r>
              <a:rPr sz="1800" spc="-10" dirty="0">
                <a:solidFill>
                  <a:srgbClr val="000099"/>
                </a:solidFill>
                <a:latin typeface="Times New Roman"/>
                <a:cs typeface="Times New Roman"/>
              </a:rPr>
              <a:t>Processes </a:t>
            </a:r>
            <a:r>
              <a:rPr sz="1800" dirty="0">
                <a:solidFill>
                  <a:srgbClr val="000099"/>
                </a:solidFill>
                <a:latin typeface="Times New Roman"/>
                <a:cs typeface="Times New Roman"/>
              </a:rPr>
              <a:t>Schedule</a:t>
            </a:r>
            <a:r>
              <a:rPr sz="1800" spc="-30" dirty="0">
                <a:solidFill>
                  <a:srgbClr val="000099"/>
                </a:solidFill>
                <a:latin typeface="Times New Roman"/>
                <a:cs typeface="Times New Roman"/>
              </a:rPr>
              <a:t> </a:t>
            </a:r>
            <a:r>
              <a:rPr sz="1800" dirty="0">
                <a:solidFill>
                  <a:srgbClr val="000099"/>
                </a:solidFill>
                <a:latin typeface="Times New Roman"/>
                <a:cs typeface="Times New Roman"/>
              </a:rPr>
              <a:t>(WPS).</a:t>
            </a:r>
            <a:r>
              <a:rPr sz="1800" spc="430" dirty="0">
                <a:solidFill>
                  <a:srgbClr val="000099"/>
                </a:solidFill>
                <a:latin typeface="Times New Roman"/>
                <a:cs typeface="Times New Roman"/>
              </a:rPr>
              <a:t> </a:t>
            </a:r>
            <a:r>
              <a:rPr sz="1800" dirty="0">
                <a:solidFill>
                  <a:srgbClr val="000099"/>
                </a:solidFill>
                <a:latin typeface="Times New Roman"/>
                <a:cs typeface="Times New Roman"/>
              </a:rPr>
              <a:t>The</a:t>
            </a:r>
            <a:r>
              <a:rPr sz="1800" spc="-40" dirty="0">
                <a:solidFill>
                  <a:srgbClr val="000099"/>
                </a:solidFill>
                <a:latin typeface="Times New Roman"/>
                <a:cs typeface="Times New Roman"/>
              </a:rPr>
              <a:t> </a:t>
            </a:r>
            <a:r>
              <a:rPr sz="1800" dirty="0">
                <a:solidFill>
                  <a:srgbClr val="000099"/>
                </a:solidFill>
                <a:latin typeface="Times New Roman"/>
                <a:cs typeface="Times New Roman"/>
              </a:rPr>
              <a:t>WPS</a:t>
            </a:r>
            <a:r>
              <a:rPr sz="1800" spc="5" dirty="0">
                <a:solidFill>
                  <a:srgbClr val="000099"/>
                </a:solidFill>
                <a:latin typeface="Times New Roman"/>
                <a:cs typeface="Times New Roman"/>
              </a:rPr>
              <a:t> </a:t>
            </a:r>
            <a:r>
              <a:rPr sz="1800" dirty="0">
                <a:solidFill>
                  <a:srgbClr val="000099"/>
                </a:solidFill>
                <a:latin typeface="Times New Roman"/>
                <a:cs typeface="Times New Roman"/>
              </a:rPr>
              <a:t>also</a:t>
            </a:r>
            <a:r>
              <a:rPr sz="1800" spc="-15" dirty="0">
                <a:solidFill>
                  <a:srgbClr val="000099"/>
                </a:solidFill>
                <a:latin typeface="Times New Roman"/>
                <a:cs typeface="Times New Roman"/>
              </a:rPr>
              <a:t> </a:t>
            </a:r>
            <a:r>
              <a:rPr sz="1800" dirty="0">
                <a:solidFill>
                  <a:srgbClr val="000099"/>
                </a:solidFill>
                <a:latin typeface="Times New Roman"/>
                <a:cs typeface="Times New Roman"/>
              </a:rPr>
              <a:t>provides</a:t>
            </a:r>
            <a:r>
              <a:rPr sz="1800" spc="-15" dirty="0">
                <a:solidFill>
                  <a:srgbClr val="000099"/>
                </a:solidFill>
                <a:latin typeface="Times New Roman"/>
                <a:cs typeface="Times New Roman"/>
              </a:rPr>
              <a:t> </a:t>
            </a:r>
            <a:r>
              <a:rPr sz="1800" dirty="0">
                <a:solidFill>
                  <a:srgbClr val="000099"/>
                </a:solidFill>
                <a:latin typeface="Times New Roman"/>
                <a:cs typeface="Times New Roman"/>
              </a:rPr>
              <a:t>more</a:t>
            </a:r>
            <a:r>
              <a:rPr sz="1800" spc="10" dirty="0">
                <a:solidFill>
                  <a:srgbClr val="000099"/>
                </a:solidFill>
                <a:latin typeface="Times New Roman"/>
                <a:cs typeface="Times New Roman"/>
              </a:rPr>
              <a:t> </a:t>
            </a:r>
            <a:r>
              <a:rPr sz="1800" dirty="0">
                <a:solidFill>
                  <a:srgbClr val="000099"/>
                </a:solidFill>
                <a:latin typeface="Times New Roman"/>
                <a:cs typeface="Times New Roman"/>
              </a:rPr>
              <a:t>information</a:t>
            </a:r>
            <a:r>
              <a:rPr sz="1800" spc="-15" dirty="0">
                <a:solidFill>
                  <a:srgbClr val="000099"/>
                </a:solidFill>
                <a:latin typeface="Times New Roman"/>
                <a:cs typeface="Times New Roman"/>
              </a:rPr>
              <a:t> </a:t>
            </a:r>
            <a:r>
              <a:rPr sz="1800" dirty="0">
                <a:solidFill>
                  <a:srgbClr val="000099"/>
                </a:solidFill>
                <a:latin typeface="Times New Roman"/>
                <a:cs typeface="Times New Roman"/>
              </a:rPr>
              <a:t>about</a:t>
            </a:r>
            <a:r>
              <a:rPr sz="1800" spc="-20" dirty="0">
                <a:solidFill>
                  <a:srgbClr val="000099"/>
                </a:solidFill>
                <a:latin typeface="Times New Roman"/>
                <a:cs typeface="Times New Roman"/>
              </a:rPr>
              <a:t> </a:t>
            </a:r>
            <a:r>
              <a:rPr sz="1800" dirty="0">
                <a:solidFill>
                  <a:srgbClr val="000099"/>
                </a:solidFill>
                <a:latin typeface="Times New Roman"/>
                <a:cs typeface="Times New Roman"/>
              </a:rPr>
              <a:t>the</a:t>
            </a:r>
            <a:r>
              <a:rPr sz="1800" spc="-10" dirty="0">
                <a:solidFill>
                  <a:srgbClr val="000099"/>
                </a:solidFill>
                <a:latin typeface="Times New Roman"/>
                <a:cs typeface="Times New Roman"/>
              </a:rPr>
              <a:t> </a:t>
            </a:r>
            <a:r>
              <a:rPr sz="1800" dirty="0">
                <a:solidFill>
                  <a:srgbClr val="000099"/>
                </a:solidFill>
                <a:latin typeface="Times New Roman"/>
                <a:cs typeface="Times New Roman"/>
              </a:rPr>
              <a:t>trade.</a:t>
            </a:r>
            <a:r>
              <a:rPr sz="1800" spc="-15" dirty="0">
                <a:solidFill>
                  <a:srgbClr val="000099"/>
                </a:solidFill>
                <a:latin typeface="Times New Roman"/>
                <a:cs typeface="Times New Roman"/>
              </a:rPr>
              <a:t> </a:t>
            </a:r>
            <a:r>
              <a:rPr sz="1800" dirty="0">
                <a:solidFill>
                  <a:srgbClr val="000099"/>
                </a:solidFill>
                <a:latin typeface="Times New Roman"/>
                <a:cs typeface="Times New Roman"/>
              </a:rPr>
              <a:t>It</a:t>
            </a:r>
            <a:r>
              <a:rPr sz="1800" spc="-10" dirty="0">
                <a:solidFill>
                  <a:srgbClr val="000099"/>
                </a:solidFill>
                <a:latin typeface="Times New Roman"/>
                <a:cs typeface="Times New Roman"/>
              </a:rPr>
              <a:t> </a:t>
            </a:r>
            <a:r>
              <a:rPr sz="1800" dirty="0">
                <a:solidFill>
                  <a:srgbClr val="000099"/>
                </a:solidFill>
                <a:latin typeface="Times New Roman"/>
                <a:cs typeface="Times New Roman"/>
              </a:rPr>
              <a:t>is</a:t>
            </a:r>
            <a:r>
              <a:rPr sz="1800" spc="-5" dirty="0">
                <a:solidFill>
                  <a:srgbClr val="000099"/>
                </a:solidFill>
                <a:latin typeface="Times New Roman"/>
                <a:cs typeface="Times New Roman"/>
              </a:rPr>
              <a:t> </a:t>
            </a:r>
            <a:r>
              <a:rPr sz="1800" dirty="0">
                <a:solidFill>
                  <a:srgbClr val="000099"/>
                </a:solidFill>
                <a:latin typeface="Times New Roman"/>
                <a:cs typeface="Times New Roman"/>
              </a:rPr>
              <a:t>simply</a:t>
            </a:r>
            <a:r>
              <a:rPr sz="1800" spc="5" dirty="0">
                <a:solidFill>
                  <a:srgbClr val="000099"/>
                </a:solidFill>
                <a:latin typeface="Times New Roman"/>
                <a:cs typeface="Times New Roman"/>
              </a:rPr>
              <a:t> </a:t>
            </a:r>
            <a:r>
              <a:rPr sz="1800" spc="-50" dirty="0">
                <a:solidFill>
                  <a:srgbClr val="000099"/>
                </a:solidFill>
                <a:latin typeface="Times New Roman"/>
                <a:cs typeface="Times New Roman"/>
              </a:rPr>
              <a:t>a </a:t>
            </a:r>
            <a:r>
              <a:rPr sz="1800" dirty="0">
                <a:solidFill>
                  <a:srgbClr val="000099"/>
                </a:solidFill>
                <a:latin typeface="Times New Roman"/>
                <a:cs typeface="Times New Roman"/>
              </a:rPr>
              <a:t>breakdown</a:t>
            </a:r>
            <a:r>
              <a:rPr sz="1800" spc="-10" dirty="0">
                <a:solidFill>
                  <a:srgbClr val="000099"/>
                </a:solidFill>
                <a:latin typeface="Times New Roman"/>
                <a:cs typeface="Times New Roman"/>
              </a:rPr>
              <a:t> </a:t>
            </a:r>
            <a:r>
              <a:rPr sz="1800" dirty="0">
                <a:solidFill>
                  <a:srgbClr val="000099"/>
                </a:solidFill>
                <a:latin typeface="Times New Roman"/>
                <a:cs typeface="Times New Roman"/>
              </a:rPr>
              <a:t>of</a:t>
            </a:r>
            <a:r>
              <a:rPr sz="1800" spc="5" dirty="0">
                <a:solidFill>
                  <a:srgbClr val="000099"/>
                </a:solidFill>
                <a:latin typeface="Times New Roman"/>
                <a:cs typeface="Times New Roman"/>
              </a:rPr>
              <a:t> </a:t>
            </a:r>
            <a:r>
              <a:rPr sz="1800" dirty="0">
                <a:solidFill>
                  <a:srgbClr val="000099"/>
                </a:solidFill>
                <a:latin typeface="Times New Roman"/>
                <a:cs typeface="Times New Roman"/>
              </a:rPr>
              <a:t>the</a:t>
            </a:r>
            <a:r>
              <a:rPr sz="1800" spc="-5" dirty="0">
                <a:solidFill>
                  <a:srgbClr val="000099"/>
                </a:solidFill>
                <a:latin typeface="Times New Roman"/>
                <a:cs typeface="Times New Roman"/>
              </a:rPr>
              <a:t> </a:t>
            </a:r>
            <a:r>
              <a:rPr sz="1800" dirty="0">
                <a:solidFill>
                  <a:srgbClr val="000099"/>
                </a:solidFill>
                <a:latin typeface="Times New Roman"/>
                <a:cs typeface="Times New Roman"/>
              </a:rPr>
              <a:t>work</a:t>
            </a:r>
            <a:r>
              <a:rPr sz="1800" spc="-10" dirty="0">
                <a:solidFill>
                  <a:srgbClr val="000099"/>
                </a:solidFill>
                <a:latin typeface="Times New Roman"/>
                <a:cs typeface="Times New Roman"/>
              </a:rPr>
              <a:t> </a:t>
            </a:r>
            <a:r>
              <a:rPr sz="1800" dirty="0">
                <a:solidFill>
                  <a:srgbClr val="000099"/>
                </a:solidFill>
                <a:latin typeface="Times New Roman"/>
                <a:cs typeface="Times New Roman"/>
              </a:rPr>
              <a:t>experience</a:t>
            </a:r>
            <a:r>
              <a:rPr sz="1800" spc="-15" dirty="0">
                <a:solidFill>
                  <a:srgbClr val="000099"/>
                </a:solidFill>
                <a:latin typeface="Times New Roman"/>
                <a:cs typeface="Times New Roman"/>
              </a:rPr>
              <a:t> </a:t>
            </a:r>
            <a:r>
              <a:rPr sz="1800" dirty="0">
                <a:solidFill>
                  <a:srgbClr val="000099"/>
                </a:solidFill>
                <a:latin typeface="Times New Roman"/>
                <a:cs typeface="Times New Roman"/>
              </a:rPr>
              <a:t>to</a:t>
            </a:r>
            <a:r>
              <a:rPr sz="1800" spc="-10" dirty="0">
                <a:solidFill>
                  <a:srgbClr val="000099"/>
                </a:solidFill>
                <a:latin typeface="Times New Roman"/>
                <a:cs typeface="Times New Roman"/>
              </a:rPr>
              <a:t> </a:t>
            </a:r>
            <a:r>
              <a:rPr sz="1800" dirty="0">
                <a:solidFill>
                  <a:srgbClr val="000099"/>
                </a:solidFill>
                <a:latin typeface="Times New Roman"/>
                <a:cs typeface="Times New Roman"/>
              </a:rPr>
              <a:t>be</a:t>
            </a:r>
            <a:r>
              <a:rPr sz="1800" spc="-5" dirty="0">
                <a:solidFill>
                  <a:srgbClr val="000099"/>
                </a:solidFill>
                <a:latin typeface="Times New Roman"/>
                <a:cs typeface="Times New Roman"/>
              </a:rPr>
              <a:t> </a:t>
            </a:r>
            <a:r>
              <a:rPr sz="1800" dirty="0">
                <a:solidFill>
                  <a:srgbClr val="000099"/>
                </a:solidFill>
                <a:latin typeface="Times New Roman"/>
                <a:cs typeface="Times New Roman"/>
              </a:rPr>
              <a:t>completed.</a:t>
            </a:r>
            <a:r>
              <a:rPr sz="1800" spc="345" dirty="0">
                <a:solidFill>
                  <a:srgbClr val="000099"/>
                </a:solidFill>
                <a:latin typeface="Times New Roman"/>
                <a:cs typeface="Times New Roman"/>
              </a:rPr>
              <a:t> </a:t>
            </a:r>
            <a:r>
              <a:rPr sz="1800" dirty="0">
                <a:solidFill>
                  <a:srgbClr val="000099"/>
                </a:solidFill>
                <a:latin typeface="Times New Roman"/>
                <a:cs typeface="Times New Roman"/>
              </a:rPr>
              <a:t>Another</a:t>
            </a:r>
            <a:r>
              <a:rPr sz="1800" spc="-10" dirty="0">
                <a:solidFill>
                  <a:srgbClr val="000099"/>
                </a:solidFill>
                <a:latin typeface="Times New Roman"/>
                <a:cs typeface="Times New Roman"/>
              </a:rPr>
              <a:t> </a:t>
            </a:r>
            <a:r>
              <a:rPr sz="1800" dirty="0">
                <a:solidFill>
                  <a:srgbClr val="000099"/>
                </a:solidFill>
                <a:latin typeface="Times New Roman"/>
                <a:cs typeface="Times New Roman"/>
              </a:rPr>
              <a:t>way</a:t>
            </a:r>
            <a:r>
              <a:rPr sz="1800" spc="-10" dirty="0">
                <a:solidFill>
                  <a:srgbClr val="000099"/>
                </a:solidFill>
                <a:latin typeface="Times New Roman"/>
                <a:cs typeface="Times New Roman"/>
              </a:rPr>
              <a:t> </a:t>
            </a:r>
            <a:r>
              <a:rPr sz="1800" dirty="0">
                <a:solidFill>
                  <a:srgbClr val="000099"/>
                </a:solidFill>
                <a:latin typeface="Times New Roman"/>
                <a:cs typeface="Times New Roman"/>
              </a:rPr>
              <a:t>to</a:t>
            </a:r>
            <a:r>
              <a:rPr sz="1800" spc="-10" dirty="0">
                <a:solidFill>
                  <a:srgbClr val="000099"/>
                </a:solidFill>
                <a:latin typeface="Times New Roman"/>
                <a:cs typeface="Times New Roman"/>
              </a:rPr>
              <a:t> </a:t>
            </a:r>
            <a:r>
              <a:rPr sz="1800" dirty="0">
                <a:solidFill>
                  <a:srgbClr val="000099"/>
                </a:solidFill>
                <a:latin typeface="Times New Roman"/>
                <a:cs typeface="Times New Roman"/>
              </a:rPr>
              <a:t>look</a:t>
            </a:r>
            <a:r>
              <a:rPr sz="1800" spc="-10" dirty="0">
                <a:solidFill>
                  <a:srgbClr val="000099"/>
                </a:solidFill>
                <a:latin typeface="Times New Roman"/>
                <a:cs typeface="Times New Roman"/>
              </a:rPr>
              <a:t> </a:t>
            </a:r>
            <a:r>
              <a:rPr sz="1800" dirty="0">
                <a:solidFill>
                  <a:srgbClr val="000099"/>
                </a:solidFill>
                <a:latin typeface="Times New Roman"/>
                <a:cs typeface="Times New Roman"/>
              </a:rPr>
              <a:t>at</a:t>
            </a:r>
            <a:r>
              <a:rPr sz="1800" spc="-5" dirty="0">
                <a:solidFill>
                  <a:srgbClr val="000099"/>
                </a:solidFill>
                <a:latin typeface="Times New Roman"/>
                <a:cs typeface="Times New Roman"/>
              </a:rPr>
              <a:t> </a:t>
            </a:r>
            <a:r>
              <a:rPr sz="1800" dirty="0">
                <a:solidFill>
                  <a:srgbClr val="000099"/>
                </a:solidFill>
                <a:latin typeface="Times New Roman"/>
                <a:cs typeface="Times New Roman"/>
              </a:rPr>
              <a:t>a</a:t>
            </a:r>
            <a:r>
              <a:rPr sz="1800" spc="-25" dirty="0">
                <a:solidFill>
                  <a:srgbClr val="000099"/>
                </a:solidFill>
                <a:latin typeface="Times New Roman"/>
                <a:cs typeface="Times New Roman"/>
              </a:rPr>
              <a:t> </a:t>
            </a:r>
            <a:r>
              <a:rPr sz="1800" dirty="0">
                <a:solidFill>
                  <a:srgbClr val="000099"/>
                </a:solidFill>
                <a:latin typeface="Times New Roman"/>
                <a:cs typeface="Times New Roman"/>
              </a:rPr>
              <a:t>WPS</a:t>
            </a:r>
            <a:r>
              <a:rPr sz="1800" spc="10" dirty="0">
                <a:solidFill>
                  <a:srgbClr val="000099"/>
                </a:solidFill>
                <a:latin typeface="Times New Roman"/>
                <a:cs typeface="Times New Roman"/>
              </a:rPr>
              <a:t> </a:t>
            </a:r>
            <a:r>
              <a:rPr sz="1800" dirty="0">
                <a:solidFill>
                  <a:srgbClr val="000099"/>
                </a:solidFill>
                <a:latin typeface="Times New Roman"/>
                <a:cs typeface="Times New Roman"/>
              </a:rPr>
              <a:t>is</a:t>
            </a:r>
            <a:r>
              <a:rPr sz="1800" spc="-10" dirty="0">
                <a:solidFill>
                  <a:srgbClr val="000099"/>
                </a:solidFill>
                <a:latin typeface="Times New Roman"/>
                <a:cs typeface="Times New Roman"/>
              </a:rPr>
              <a:t> </a:t>
            </a:r>
            <a:r>
              <a:rPr lang="en-US" sz="1800" spc="-10" dirty="0">
                <a:solidFill>
                  <a:srgbClr val="000099"/>
                </a:solidFill>
                <a:latin typeface="Times New Roman"/>
                <a:cs typeface="Times New Roman"/>
              </a:rPr>
              <a:t>it’s </a:t>
            </a:r>
            <a:r>
              <a:rPr sz="1800" spc="-50" dirty="0">
                <a:solidFill>
                  <a:srgbClr val="000099"/>
                </a:solidFill>
                <a:latin typeface="Times New Roman"/>
                <a:cs typeface="Times New Roman"/>
              </a:rPr>
              <a:t>a </a:t>
            </a:r>
            <a:r>
              <a:rPr sz="1800" dirty="0">
                <a:solidFill>
                  <a:srgbClr val="000099"/>
                </a:solidFill>
                <a:latin typeface="Times New Roman"/>
                <a:cs typeface="Times New Roman"/>
              </a:rPr>
              <a:t>blueprint</a:t>
            </a:r>
            <a:r>
              <a:rPr sz="1800" spc="-15" dirty="0">
                <a:solidFill>
                  <a:srgbClr val="000099"/>
                </a:solidFill>
                <a:latin typeface="Times New Roman"/>
                <a:cs typeface="Times New Roman"/>
              </a:rPr>
              <a:t> </a:t>
            </a:r>
            <a:r>
              <a:rPr sz="1800" dirty="0">
                <a:solidFill>
                  <a:srgbClr val="000099"/>
                </a:solidFill>
                <a:latin typeface="Times New Roman"/>
                <a:cs typeface="Times New Roman"/>
              </a:rPr>
              <a:t>to</a:t>
            </a:r>
            <a:r>
              <a:rPr sz="1800" spc="-10" dirty="0">
                <a:solidFill>
                  <a:srgbClr val="000099"/>
                </a:solidFill>
                <a:latin typeface="Times New Roman"/>
                <a:cs typeface="Times New Roman"/>
              </a:rPr>
              <a:t> </a:t>
            </a:r>
            <a:r>
              <a:rPr sz="1800" dirty="0">
                <a:solidFill>
                  <a:srgbClr val="000099"/>
                </a:solidFill>
                <a:latin typeface="Times New Roman"/>
                <a:cs typeface="Times New Roman"/>
              </a:rPr>
              <a:t>complete</a:t>
            </a:r>
            <a:r>
              <a:rPr sz="1800" spc="-5" dirty="0">
                <a:solidFill>
                  <a:srgbClr val="000099"/>
                </a:solidFill>
                <a:latin typeface="Times New Roman"/>
                <a:cs typeface="Times New Roman"/>
              </a:rPr>
              <a:t> </a:t>
            </a:r>
            <a:r>
              <a:rPr sz="1800" dirty="0">
                <a:solidFill>
                  <a:srgbClr val="000099"/>
                </a:solidFill>
                <a:latin typeface="Times New Roman"/>
                <a:cs typeface="Times New Roman"/>
              </a:rPr>
              <a:t>the </a:t>
            </a:r>
            <a:r>
              <a:rPr sz="1800" spc="-10" dirty="0">
                <a:solidFill>
                  <a:srgbClr val="000099"/>
                </a:solidFill>
                <a:latin typeface="Times New Roman"/>
                <a:cs typeface="Times New Roman"/>
              </a:rPr>
              <a:t>trade.</a:t>
            </a:r>
            <a:endParaRPr sz="1800" dirty="0">
              <a:latin typeface="Times New Roman"/>
              <a:cs typeface="Times New Roman"/>
            </a:endParaRPr>
          </a:p>
        </p:txBody>
      </p:sp>
      <p:sp>
        <p:nvSpPr>
          <p:cNvPr id="5" name="object 5"/>
          <p:cNvSpPr txBox="1">
            <a:spLocks noGrp="1"/>
          </p:cNvSpPr>
          <p:nvPr>
            <p:ph type="ftr" sz="quarter" idx="5"/>
          </p:nvPr>
        </p:nvSpPr>
        <p:spPr>
          <a:prstGeom prst="rect">
            <a:avLst/>
          </a:prstGeom>
        </p:spPr>
        <p:txBody>
          <a:bodyPr vert="horz" wrap="square" lIns="0" tIns="635" rIns="0" bIns="0" rtlCol="0">
            <a:spAutoFit/>
          </a:bodyPr>
          <a:lstStyle/>
          <a:p>
            <a:pPr marL="12700">
              <a:lnSpc>
                <a:spcPct val="100000"/>
              </a:lnSpc>
              <a:spcBef>
                <a:spcPts val="5"/>
              </a:spcBef>
            </a:pPr>
            <a:r>
              <a:rPr spc="-10" dirty="0"/>
              <a:t>UNCLASSIFIED</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9</a:t>
            </a:fld>
            <a:endParaRPr spc="-25"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6072</TotalTime>
  <Words>4697</Words>
  <Application>Microsoft Office PowerPoint</Application>
  <PresentationFormat>On-screen Show (4:3)</PresentationFormat>
  <Paragraphs>358</Paragraphs>
  <Slides>38</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Aptos</vt:lpstr>
      <vt:lpstr>Arial</vt:lpstr>
      <vt:lpstr>Calibri</vt:lpstr>
      <vt:lpstr>Times New Roman</vt:lpstr>
      <vt:lpstr>Wingdings</vt:lpstr>
      <vt:lpstr>Office Theme</vt:lpstr>
      <vt:lpstr>COMPETENCY BASED TRAINING</vt:lpstr>
      <vt:lpstr>What is United Services Military Apprenticeship Program (USMAP)?</vt:lpstr>
      <vt:lpstr>USMAP and Department of Labor Standard</vt:lpstr>
      <vt:lpstr>What are the Benefits?</vt:lpstr>
      <vt:lpstr>Simple Qualifications</vt:lpstr>
      <vt:lpstr>Roles and Responsibilities</vt:lpstr>
      <vt:lpstr>Two Different Apprenticeship Methods</vt:lpstr>
      <vt:lpstr>WHAT YOU CANNOT DO IF ENROLLED IN THE COMPETENCY BASE METHOD</vt:lpstr>
      <vt:lpstr>Selecting a Trade and Work Processes Schedule</vt:lpstr>
      <vt:lpstr>Two Components</vt:lpstr>
      <vt:lpstr>Two Components</vt:lpstr>
      <vt:lpstr>Competency Based Process</vt:lpstr>
      <vt:lpstr>Competency Based Process</vt:lpstr>
      <vt:lpstr>Competency Based Process</vt:lpstr>
      <vt:lpstr>Competency Based Process</vt:lpstr>
      <vt:lpstr>Competency Based Process</vt:lpstr>
      <vt:lpstr>Competency Based Process</vt:lpstr>
      <vt:lpstr>Competency Based Process</vt:lpstr>
      <vt:lpstr>Competency Based Process</vt:lpstr>
      <vt:lpstr>Competency Based Process</vt:lpstr>
      <vt:lpstr>Competency Based Process</vt:lpstr>
      <vt:lpstr>Competency Based Process</vt:lpstr>
      <vt:lpstr>Competency Based Process</vt:lpstr>
      <vt:lpstr>Competency Based Process</vt:lpstr>
      <vt:lpstr>Competency Based Process</vt:lpstr>
      <vt:lpstr>Competency Based Process</vt:lpstr>
      <vt:lpstr>Competency Based Process</vt:lpstr>
      <vt:lpstr>Competency Based Process</vt:lpstr>
      <vt:lpstr>Competency Based Process</vt:lpstr>
      <vt:lpstr>Competency Based Process</vt:lpstr>
      <vt:lpstr>Competency Based Process</vt:lpstr>
      <vt:lpstr>Competency Based Process</vt:lpstr>
      <vt:lpstr>Competency Based Process</vt:lpstr>
      <vt:lpstr>Competency Based Process</vt:lpstr>
      <vt:lpstr>Competency Based Process</vt:lpstr>
      <vt:lpstr>Competency Based Process</vt:lpstr>
      <vt:lpstr>Competency Based Process</vt:lpstr>
      <vt:lpstr>USMAP INFORMATION</vt:lpstr>
    </vt:vector>
  </TitlesOfParts>
  <Company>NMCI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Mann, Matthew T CTR OPNAV N1, SAG</dc:creator>
  <cp:lastModifiedBy>Phillips, Thomas P CIV USN NETPDC (USA)</cp:lastModifiedBy>
  <cp:revision>12</cp:revision>
  <cp:lastPrinted>2025-03-26T13:32:37Z</cp:lastPrinted>
  <dcterms:created xsi:type="dcterms:W3CDTF">2023-12-07T16:44:53Z</dcterms:created>
  <dcterms:modified xsi:type="dcterms:W3CDTF">2025-04-17T13:25:54Z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2022-05-18T00:00:00Z</vt:filetime>
  </property>
  <property fmtid="{D5CDD505-2E9C-101B-9397-08002B2CF9AE}" pid="3" name="Creator">
    <vt:lpwstr>Acrobat PDFMaker 21 for PowerPoint</vt:lpwstr>
  </property>
  <property fmtid="{D5CDD505-2E9C-101B-9397-08002B2CF9AE}" pid="4" name="LastSaved">
    <vt:filetime>2023-12-07T00:00:00Z</vt:filetime>
  </property>
  <property fmtid="{D5CDD505-2E9C-101B-9397-08002B2CF9AE}" pid="5" name="Producer">
    <vt:lpwstr>Adobe PDF Library 21.11.71</vt:lpwstr>
  </property>
</Properties>
</file>