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316" r:id="rId4"/>
    <p:sldId id="258" r:id="rId5"/>
    <p:sldId id="259" r:id="rId6"/>
    <p:sldId id="313" r:id="rId7"/>
    <p:sldId id="260" r:id="rId8"/>
    <p:sldId id="261" r:id="rId9"/>
    <p:sldId id="263" r:id="rId10"/>
    <p:sldId id="264" r:id="rId11"/>
    <p:sldId id="265" r:id="rId12"/>
    <p:sldId id="281" r:id="rId13"/>
    <p:sldId id="317" r:id="rId14"/>
    <p:sldId id="318" r:id="rId15"/>
    <p:sldId id="282" r:id="rId16"/>
    <p:sldId id="320" r:id="rId17"/>
    <p:sldId id="284" r:id="rId18"/>
    <p:sldId id="321" r:id="rId19"/>
    <p:sldId id="283" r:id="rId20"/>
    <p:sldId id="324" r:id="rId21"/>
    <p:sldId id="322" r:id="rId22"/>
    <p:sldId id="285"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25" r:id="rId49"/>
    <p:sldId id="312" r:id="rId50"/>
  </p:sldIdLst>
  <p:sldSz cx="9144000" cy="6858000" type="screen4x3"/>
  <p:notesSz cx="92964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2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ps, Thomas P CIV USN NETPDC (USA)" userId="1f6d9b6d-d745-4cd5-a736-63cb478c55f4" providerId="ADAL" clId="{14FC1CFB-66E6-4662-93F6-157611BA46AC}"/>
    <pc:docChg chg="custSel modSld">
      <pc:chgData name="Phillips, Thomas P CIV USN NETPDC (USA)" userId="1f6d9b6d-d745-4cd5-a736-63cb478c55f4" providerId="ADAL" clId="{14FC1CFB-66E6-4662-93F6-157611BA46AC}" dt="2025-04-17T13:16:04.394" v="38" actId="6549"/>
      <pc:docMkLst>
        <pc:docMk/>
      </pc:docMkLst>
      <pc:sldChg chg="modSp mod">
        <pc:chgData name="Phillips, Thomas P CIV USN NETPDC (USA)" userId="1f6d9b6d-d745-4cd5-a736-63cb478c55f4" providerId="ADAL" clId="{14FC1CFB-66E6-4662-93F6-157611BA46AC}" dt="2025-04-17T13:08:19.714" v="14" actId="20577"/>
        <pc:sldMkLst>
          <pc:docMk/>
          <pc:sldMk cId="0" sldId="284"/>
        </pc:sldMkLst>
        <pc:spChg chg="mod">
          <ac:chgData name="Phillips, Thomas P CIV USN NETPDC (USA)" userId="1f6d9b6d-d745-4cd5-a736-63cb478c55f4" providerId="ADAL" clId="{14FC1CFB-66E6-4662-93F6-157611BA46AC}" dt="2025-04-17T13:08:19.714" v="14" actId="20577"/>
          <ac:spMkLst>
            <pc:docMk/>
            <pc:sldMk cId="0" sldId="284"/>
            <ac:spMk id="9" creationId="{00000000-0000-0000-0000-000000000000}"/>
          </ac:spMkLst>
        </pc:spChg>
      </pc:sldChg>
      <pc:sldChg chg="addSp delSp modSp mod">
        <pc:chgData name="Phillips, Thomas P CIV USN NETPDC (USA)" userId="1f6d9b6d-d745-4cd5-a736-63cb478c55f4" providerId="ADAL" clId="{14FC1CFB-66E6-4662-93F6-157611BA46AC}" dt="2025-04-17T13:16:04.394" v="38" actId="6549"/>
        <pc:sldMkLst>
          <pc:docMk/>
          <pc:sldMk cId="0" sldId="312"/>
        </pc:sldMkLst>
        <pc:spChg chg="del">
          <ac:chgData name="Phillips, Thomas P CIV USN NETPDC (USA)" userId="1f6d9b6d-d745-4cd5-a736-63cb478c55f4" providerId="ADAL" clId="{14FC1CFB-66E6-4662-93F6-157611BA46AC}" dt="2025-04-17T13:14:30.196" v="28" actId="478"/>
          <ac:spMkLst>
            <pc:docMk/>
            <pc:sldMk cId="0" sldId="312"/>
            <ac:spMk id="20" creationId="{00000000-0000-0000-0000-000000000000}"/>
          </ac:spMkLst>
        </pc:spChg>
        <pc:spChg chg="add mod">
          <ac:chgData name="Phillips, Thomas P CIV USN NETPDC (USA)" userId="1f6d9b6d-d745-4cd5-a736-63cb478c55f4" providerId="ADAL" clId="{14FC1CFB-66E6-4662-93F6-157611BA46AC}" dt="2025-04-17T13:15:27.760" v="30"/>
          <ac:spMkLst>
            <pc:docMk/>
            <pc:sldMk cId="0" sldId="312"/>
            <ac:spMk id="43" creationId="{FF0CB58A-112D-53FB-0A31-3E0C2472DB19}"/>
          </ac:spMkLst>
        </pc:spChg>
        <pc:grpChg chg="del">
          <ac:chgData name="Phillips, Thomas P CIV USN NETPDC (USA)" userId="1f6d9b6d-d745-4cd5-a736-63cb478c55f4" providerId="ADAL" clId="{14FC1CFB-66E6-4662-93F6-157611BA46AC}" dt="2025-04-17T13:14:44.272" v="29" actId="478"/>
          <ac:grpSpMkLst>
            <pc:docMk/>
            <pc:sldMk cId="0" sldId="312"/>
            <ac:grpSpMk id="2" creationId="{00000000-0000-0000-0000-000000000000}"/>
          </ac:grpSpMkLst>
        </pc:grpChg>
        <pc:grpChg chg="del">
          <ac:chgData name="Phillips, Thomas P CIV USN NETPDC (USA)" userId="1f6d9b6d-d745-4cd5-a736-63cb478c55f4" providerId="ADAL" clId="{14FC1CFB-66E6-4662-93F6-157611BA46AC}" dt="2025-04-17T13:14:16.908" v="27" actId="478"/>
          <ac:grpSpMkLst>
            <pc:docMk/>
            <pc:sldMk cId="0" sldId="312"/>
            <ac:grpSpMk id="21" creationId="{00000000-0000-0000-0000-000000000000}"/>
          </ac:grpSpMkLst>
        </pc:grpChg>
        <pc:graphicFrameChg chg="del modGraphic">
          <ac:chgData name="Phillips, Thomas P CIV USN NETPDC (USA)" userId="1f6d9b6d-d745-4cd5-a736-63cb478c55f4" providerId="ADAL" clId="{14FC1CFB-66E6-4662-93F6-157611BA46AC}" dt="2025-04-17T13:14:05.064" v="26" actId="478"/>
          <ac:graphicFrameMkLst>
            <pc:docMk/>
            <pc:sldMk cId="0" sldId="312"/>
            <ac:graphicFrameMk id="37" creationId="{00000000-0000-0000-0000-000000000000}"/>
          </ac:graphicFrameMkLst>
        </pc:graphicFrameChg>
        <pc:graphicFrameChg chg="add mod modGraphic">
          <ac:chgData name="Phillips, Thomas P CIV USN NETPDC (USA)" userId="1f6d9b6d-d745-4cd5-a736-63cb478c55f4" providerId="ADAL" clId="{14FC1CFB-66E6-4662-93F6-157611BA46AC}" dt="2025-04-17T13:16:04.394" v="38" actId="6549"/>
          <ac:graphicFrameMkLst>
            <pc:docMk/>
            <pc:sldMk cId="0" sldId="312"/>
            <ac:graphicFrameMk id="44" creationId="{B1449691-FB5F-DAE2-039C-5A9FAE86827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2A602766-ADF6-4ADF-9956-D4A66BD8C928}" type="datetimeFigureOut">
              <a:rPr lang="en-US" smtClean="0"/>
              <a:t>4/17/2025</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E0176A1C-338F-4EC7-BF47-1BA4E21554DF}" type="slidenum">
              <a:rPr lang="en-US" smtClean="0"/>
              <a:t>‹#›</a:t>
            </a:fld>
            <a:endParaRPr lang="en-US"/>
          </a:p>
        </p:txBody>
      </p:sp>
    </p:spTree>
    <p:extLst>
      <p:ext uri="{BB962C8B-B14F-4D97-AF65-F5344CB8AC3E}">
        <p14:creationId xmlns:p14="http://schemas.microsoft.com/office/powerpoint/2010/main" val="224294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176A1C-338F-4EC7-BF47-1BA4E21554DF}" type="slidenum">
              <a:rPr lang="en-US" smtClean="0"/>
              <a:t>16</a:t>
            </a:fld>
            <a:endParaRPr lang="en-US"/>
          </a:p>
        </p:txBody>
      </p:sp>
    </p:spTree>
    <p:extLst>
      <p:ext uri="{BB962C8B-B14F-4D97-AF65-F5344CB8AC3E}">
        <p14:creationId xmlns:p14="http://schemas.microsoft.com/office/powerpoint/2010/main" val="123427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2534508" y="232660"/>
            <a:ext cx="4074983" cy="595057"/>
          </a:xfrm>
          <a:prstGeom prst="rect">
            <a:avLst/>
          </a:prstGeom>
        </p:spPr>
        <p:txBody>
          <a:bodyPr wrap="square" lIns="0" tIns="0" rIns="0" bIns="0">
            <a:spAutoFit/>
          </a:bodyPr>
          <a:lstStyle>
            <a:lvl1pPr>
              <a:defRPr sz="3200" b="1" i="0">
                <a:solidFill>
                  <a:srgbClr val="001F5F"/>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200" b="1" i="0">
                <a:solidFill>
                  <a:srgbClr val="FF00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050" b="1" i="0">
                <a:solidFill>
                  <a:srgbClr val="00CC00"/>
                </a:solidFill>
                <a:latin typeface="Arial"/>
                <a:cs typeface="Arial"/>
              </a:defRPr>
            </a:lvl1pPr>
          </a:lstStyle>
          <a:p>
            <a:pPr marL="12700">
              <a:lnSpc>
                <a:spcPct val="100000"/>
              </a:lnSpc>
              <a:spcBef>
                <a:spcPts val="5"/>
              </a:spcBef>
            </a:pPr>
            <a:r>
              <a:rPr spc="-10" dirty="0"/>
              <a:t>UNCLASSIFIED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07950">
              <a:lnSpc>
                <a:spcPct val="10000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1F5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rgbClr val="FF00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050" b="1" i="0">
                <a:solidFill>
                  <a:srgbClr val="00CC00"/>
                </a:solidFill>
                <a:latin typeface="Arial"/>
                <a:cs typeface="Arial"/>
              </a:defRPr>
            </a:lvl1pPr>
          </a:lstStyle>
          <a:p>
            <a:pPr marL="12700">
              <a:lnSpc>
                <a:spcPct val="100000"/>
              </a:lnSpc>
              <a:spcBef>
                <a:spcPts val="5"/>
              </a:spcBef>
            </a:pPr>
            <a:r>
              <a:rPr spc="-10" dirty="0"/>
              <a:t>UNCLASSIFIED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07950">
              <a:lnSpc>
                <a:spcPct val="10000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1F5F"/>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50" b="1" i="0">
                <a:solidFill>
                  <a:srgbClr val="00CC00"/>
                </a:solidFill>
                <a:latin typeface="Arial"/>
                <a:cs typeface="Arial"/>
              </a:defRPr>
            </a:lvl1pPr>
          </a:lstStyle>
          <a:p>
            <a:pPr marL="12700">
              <a:lnSpc>
                <a:spcPct val="100000"/>
              </a:lnSpc>
              <a:spcBef>
                <a:spcPts val="5"/>
              </a:spcBef>
            </a:pPr>
            <a:r>
              <a:rPr spc="-10" dirty="0"/>
              <a:t>UNCLASSIFIED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7" name="Holder 7"/>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0795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1F5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050" b="1" i="0">
                <a:solidFill>
                  <a:srgbClr val="00CC00"/>
                </a:solidFill>
                <a:latin typeface="Arial"/>
                <a:cs typeface="Arial"/>
              </a:defRPr>
            </a:lvl1pPr>
          </a:lstStyle>
          <a:p>
            <a:pPr marL="12700">
              <a:lnSpc>
                <a:spcPct val="100000"/>
              </a:lnSpc>
              <a:spcBef>
                <a:spcPts val="5"/>
              </a:spcBef>
            </a:pPr>
            <a:r>
              <a:rPr spc="-10" dirty="0"/>
              <a:t>UNCLASSIFIED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5" name="Holder 5"/>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0795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50" b="1" i="0">
                <a:solidFill>
                  <a:srgbClr val="00CC00"/>
                </a:solidFill>
                <a:latin typeface="Arial"/>
                <a:cs typeface="Arial"/>
              </a:defRPr>
            </a:lvl1pPr>
          </a:lstStyle>
          <a:p>
            <a:pPr marL="12700">
              <a:lnSpc>
                <a:spcPct val="100000"/>
              </a:lnSpc>
              <a:spcBef>
                <a:spcPts val="5"/>
              </a:spcBef>
            </a:pPr>
            <a:r>
              <a:rPr spc="-10" dirty="0"/>
              <a:t>UNCLASSIFIED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4" name="Holder 4"/>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07950">
              <a:lnSpc>
                <a:spcPct val="100000"/>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28600" y="1092708"/>
            <a:ext cx="8686800" cy="57911"/>
          </a:xfrm>
          <a:prstGeom prst="rect">
            <a:avLst/>
          </a:prstGeom>
        </p:spPr>
      </p:pic>
      <p:sp>
        <p:nvSpPr>
          <p:cNvPr id="17" name="bg object 17"/>
          <p:cNvSpPr/>
          <p:nvPr/>
        </p:nvSpPr>
        <p:spPr>
          <a:xfrm>
            <a:off x="229361" y="1198626"/>
            <a:ext cx="8686800" cy="0"/>
          </a:xfrm>
          <a:custGeom>
            <a:avLst/>
            <a:gdLst/>
            <a:ahLst/>
            <a:cxnLst/>
            <a:rect l="l" t="t" r="r" b="b"/>
            <a:pathLst>
              <a:path w="8686800">
                <a:moveTo>
                  <a:pt x="0" y="0"/>
                </a:moveTo>
                <a:lnTo>
                  <a:pt x="8686800" y="0"/>
                </a:lnTo>
              </a:path>
            </a:pathLst>
          </a:custGeom>
          <a:ln w="35052">
            <a:solidFill>
              <a:srgbClr val="B88200"/>
            </a:solidFill>
          </a:ln>
        </p:spPr>
        <p:txBody>
          <a:bodyPr wrap="square" lIns="0" tIns="0" rIns="0" bIns="0" rtlCol="0"/>
          <a:lstStyle/>
          <a:p>
            <a:endParaRPr/>
          </a:p>
        </p:txBody>
      </p:sp>
      <p:pic>
        <p:nvPicPr>
          <p:cNvPr id="18" name="bg object 18"/>
          <p:cNvPicPr/>
          <p:nvPr/>
        </p:nvPicPr>
        <p:blipFill>
          <a:blip r:embed="rId8" cstate="print"/>
          <a:stretch>
            <a:fillRect/>
          </a:stretch>
        </p:blipFill>
        <p:spPr>
          <a:xfrm>
            <a:off x="228600" y="6597395"/>
            <a:ext cx="8686800" cy="57911"/>
          </a:xfrm>
          <a:prstGeom prst="rect">
            <a:avLst/>
          </a:prstGeom>
        </p:spPr>
      </p:pic>
      <p:sp>
        <p:nvSpPr>
          <p:cNvPr id="2" name="Holder 2"/>
          <p:cNvSpPr>
            <a:spLocks noGrp="1"/>
          </p:cNvSpPr>
          <p:nvPr>
            <p:ph type="title"/>
          </p:nvPr>
        </p:nvSpPr>
        <p:spPr>
          <a:xfrm>
            <a:off x="1310024" y="232660"/>
            <a:ext cx="6936740" cy="513715"/>
          </a:xfrm>
          <a:prstGeom prst="rect">
            <a:avLst/>
          </a:prstGeom>
        </p:spPr>
        <p:txBody>
          <a:bodyPr wrap="square" lIns="0" tIns="0" rIns="0" bIns="0">
            <a:spAutoFit/>
          </a:bodyPr>
          <a:lstStyle>
            <a:lvl1pPr>
              <a:defRPr sz="3200" b="1" i="0">
                <a:solidFill>
                  <a:srgbClr val="001F5F"/>
                </a:solidFill>
                <a:latin typeface="Arial"/>
                <a:cs typeface="Arial"/>
              </a:defRPr>
            </a:lvl1pPr>
          </a:lstStyle>
          <a:p>
            <a:endParaRPr/>
          </a:p>
        </p:txBody>
      </p:sp>
      <p:sp>
        <p:nvSpPr>
          <p:cNvPr id="3" name="Holder 3"/>
          <p:cNvSpPr>
            <a:spLocks noGrp="1"/>
          </p:cNvSpPr>
          <p:nvPr>
            <p:ph type="body" idx="1"/>
          </p:nvPr>
        </p:nvSpPr>
        <p:spPr>
          <a:xfrm>
            <a:off x="2296891" y="2988654"/>
            <a:ext cx="5664834" cy="1444625"/>
          </a:xfrm>
          <a:prstGeom prst="rect">
            <a:avLst/>
          </a:prstGeom>
        </p:spPr>
        <p:txBody>
          <a:bodyPr wrap="square" lIns="0" tIns="0" rIns="0" bIns="0">
            <a:spAutoFit/>
          </a:bodyPr>
          <a:lstStyle>
            <a:lvl1pPr>
              <a:defRPr sz="1200" b="1" i="0">
                <a:solidFill>
                  <a:srgbClr val="FF0000"/>
                </a:solidFill>
                <a:latin typeface="Arial"/>
                <a:cs typeface="Arial"/>
              </a:defRPr>
            </a:lvl1pPr>
          </a:lstStyle>
          <a:p>
            <a:endParaRPr/>
          </a:p>
        </p:txBody>
      </p:sp>
      <p:sp>
        <p:nvSpPr>
          <p:cNvPr id="4" name="Holder 4"/>
          <p:cNvSpPr>
            <a:spLocks noGrp="1"/>
          </p:cNvSpPr>
          <p:nvPr>
            <p:ph type="ftr" sz="quarter" idx="5"/>
          </p:nvPr>
        </p:nvSpPr>
        <p:spPr>
          <a:xfrm>
            <a:off x="206711" y="6654936"/>
            <a:ext cx="1015365" cy="175259"/>
          </a:xfrm>
          <a:prstGeom prst="rect">
            <a:avLst/>
          </a:prstGeom>
        </p:spPr>
        <p:txBody>
          <a:bodyPr wrap="square" lIns="0" tIns="0" rIns="0" bIns="0">
            <a:spAutoFit/>
          </a:bodyPr>
          <a:lstStyle>
            <a:lvl1pPr>
              <a:defRPr sz="1050" b="1" i="0">
                <a:solidFill>
                  <a:srgbClr val="00CC00"/>
                </a:solidFill>
                <a:latin typeface="Arial"/>
                <a:cs typeface="Arial"/>
              </a:defRPr>
            </a:lvl1pPr>
          </a:lstStyle>
          <a:p>
            <a:pPr marL="12700">
              <a:lnSpc>
                <a:spcPct val="100000"/>
              </a:lnSpc>
              <a:spcBef>
                <a:spcPts val="5"/>
              </a:spcBef>
            </a:pPr>
            <a:r>
              <a:rPr spc="-10" dirty="0"/>
              <a:t>UNCLASSIFIED</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a:xfrm>
            <a:off x="8737089" y="6659206"/>
            <a:ext cx="229487" cy="167004"/>
          </a:xfrm>
          <a:prstGeom prst="rect">
            <a:avLst/>
          </a:prstGeom>
        </p:spPr>
        <p:txBody>
          <a:bodyPr wrap="square" lIns="0" tIns="0" rIns="0" bIns="0">
            <a:spAutoFit/>
          </a:bodyPr>
          <a:lstStyle>
            <a:lvl1pPr>
              <a:defRPr sz="1000" b="0" i="0">
                <a:solidFill>
                  <a:schemeClr val="tx1"/>
                </a:solidFill>
                <a:latin typeface="Arial"/>
                <a:cs typeface="Arial"/>
              </a:defRPr>
            </a:lvl1pPr>
          </a:lstStyle>
          <a:p>
            <a:pPr marL="10795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smap.osd.mil/trades/time/0159D.pdf" TargetMode="External"/><Relationship Id="rId7"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usmap.osd.mil/trades/competency/0169D-CB.pdf" TargetMode="External"/><Relationship Id="rId5" Type="http://schemas.openxmlformats.org/officeDocument/2006/relationships/hyperlink" Target="https://usmap.osd.mil/trades/time/0169D.pdf" TargetMode="External"/><Relationship Id="rId4" Type="http://schemas.openxmlformats.org/officeDocument/2006/relationships/hyperlink" Target="https://usmap.osd.mil/trades/competency/0159D-CB.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mailto:usmap@navy.mil"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smap.osd.mi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USMAP@navy.mi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usmap@livehelpnow.net"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mailto:usmap@navy.mil"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usmap@navy.mi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1.jpg"/></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mailto:usmap@navy.mil"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6.jpg"/></Relationships>
</file>

<file path=ppt/slides/_rels/slide4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9.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62.png"/><Relationship Id="rId7" Type="http://schemas.openxmlformats.org/officeDocument/2006/relationships/image" Target="../media/image65.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mailto:usmap@livehelpnow.net" TargetMode="External"/><Relationship Id="rId5" Type="http://schemas.openxmlformats.org/officeDocument/2006/relationships/image" Target="../media/image64.jpg"/><Relationship Id="rId10" Type="http://schemas.openxmlformats.org/officeDocument/2006/relationships/hyperlink" Target="mailto:usmap@navy.mil" TargetMode="External"/><Relationship Id="rId4" Type="http://schemas.openxmlformats.org/officeDocument/2006/relationships/image" Target="../media/image63.jpg"/><Relationship Id="rId9" Type="http://schemas.openxmlformats.org/officeDocument/2006/relationships/hyperlink" Target="https://usmap.osd.mi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206711" y="6642231"/>
            <a:ext cx="1015365" cy="186690"/>
          </a:xfrm>
          <a:prstGeom prst="rect">
            <a:avLst/>
          </a:prstGeom>
        </p:spPr>
        <p:txBody>
          <a:bodyPr vert="horz" wrap="square" lIns="0" tIns="13335" rIns="0" bIns="0" rtlCol="0">
            <a:spAutoFit/>
          </a:bodyPr>
          <a:lstStyle/>
          <a:p>
            <a:pPr marL="12700">
              <a:lnSpc>
                <a:spcPct val="100000"/>
              </a:lnSpc>
              <a:spcBef>
                <a:spcPts val="105"/>
              </a:spcBef>
            </a:pPr>
            <a:r>
              <a:rPr sz="1050" b="1" spc="-10" dirty="0">
                <a:solidFill>
                  <a:srgbClr val="00CC00"/>
                </a:solidFill>
                <a:latin typeface="Arial"/>
                <a:cs typeface="Arial"/>
              </a:rPr>
              <a:t>UNCLASSIFIED</a:t>
            </a:r>
            <a:endParaRPr sz="1050">
              <a:latin typeface="Arial"/>
              <a:cs typeface="Arial"/>
            </a:endParaRPr>
          </a:p>
        </p:txBody>
      </p:sp>
      <p:grpSp>
        <p:nvGrpSpPr>
          <p:cNvPr id="4" name="object 4"/>
          <p:cNvGrpSpPr/>
          <p:nvPr/>
        </p:nvGrpSpPr>
        <p:grpSpPr>
          <a:xfrm>
            <a:off x="228600" y="1181100"/>
            <a:ext cx="8688070" cy="5474335"/>
            <a:chOff x="228600" y="1181100"/>
            <a:chExt cx="8688070" cy="5474335"/>
          </a:xfrm>
        </p:grpSpPr>
        <p:pic>
          <p:nvPicPr>
            <p:cNvPr id="5" name="object 5"/>
            <p:cNvPicPr/>
            <p:nvPr/>
          </p:nvPicPr>
          <p:blipFill>
            <a:blip r:embed="rId3" cstate="print"/>
            <a:stretch>
              <a:fillRect/>
            </a:stretch>
          </p:blipFill>
          <p:spPr>
            <a:xfrm>
              <a:off x="228600" y="6597396"/>
              <a:ext cx="8686800" cy="57911"/>
            </a:xfrm>
            <a:prstGeom prst="rect">
              <a:avLst/>
            </a:prstGeom>
          </p:spPr>
        </p:pic>
        <p:sp>
          <p:nvSpPr>
            <p:cNvPr id="6" name="object 6"/>
            <p:cNvSpPr/>
            <p:nvPr/>
          </p:nvSpPr>
          <p:spPr>
            <a:xfrm>
              <a:off x="229361" y="1198625"/>
              <a:ext cx="8686800" cy="0"/>
            </a:xfrm>
            <a:custGeom>
              <a:avLst/>
              <a:gdLst/>
              <a:ahLst/>
              <a:cxnLst/>
              <a:rect l="l" t="t" r="r" b="b"/>
              <a:pathLst>
                <a:path w="8686800">
                  <a:moveTo>
                    <a:pt x="0" y="0"/>
                  </a:moveTo>
                  <a:lnTo>
                    <a:pt x="8686800" y="0"/>
                  </a:lnTo>
                </a:path>
              </a:pathLst>
            </a:custGeom>
            <a:ln w="35052">
              <a:solidFill>
                <a:srgbClr val="B88200"/>
              </a:solidFill>
            </a:ln>
          </p:spPr>
          <p:txBody>
            <a:bodyPr wrap="square" lIns="0" tIns="0" rIns="0" bIns="0" rtlCol="0"/>
            <a:lstStyle/>
            <a:p>
              <a:endParaRPr/>
            </a:p>
          </p:txBody>
        </p:sp>
        <p:pic>
          <p:nvPicPr>
            <p:cNvPr id="7" name="object 7"/>
            <p:cNvPicPr/>
            <p:nvPr/>
          </p:nvPicPr>
          <p:blipFill>
            <a:blip r:embed="rId4" cstate="print"/>
            <a:stretch>
              <a:fillRect/>
            </a:stretch>
          </p:blipFill>
          <p:spPr>
            <a:xfrm>
              <a:off x="3441192" y="1726691"/>
              <a:ext cx="2057399" cy="2109215"/>
            </a:xfrm>
            <a:prstGeom prst="rect">
              <a:avLst/>
            </a:prstGeom>
          </p:spPr>
        </p:pic>
        <p:pic>
          <p:nvPicPr>
            <p:cNvPr id="8" name="object 8"/>
            <p:cNvPicPr/>
            <p:nvPr/>
          </p:nvPicPr>
          <p:blipFill>
            <a:blip r:embed="rId5" cstate="print"/>
            <a:stretch>
              <a:fillRect/>
            </a:stretch>
          </p:blipFill>
          <p:spPr>
            <a:xfrm>
              <a:off x="707136" y="1944623"/>
              <a:ext cx="1203959" cy="1280159"/>
            </a:xfrm>
            <a:prstGeom prst="rect">
              <a:avLst/>
            </a:prstGeom>
          </p:spPr>
        </p:pic>
        <p:pic>
          <p:nvPicPr>
            <p:cNvPr id="9" name="object 9"/>
            <p:cNvPicPr/>
            <p:nvPr/>
          </p:nvPicPr>
          <p:blipFill>
            <a:blip r:embed="rId6" cstate="print"/>
            <a:stretch>
              <a:fillRect/>
            </a:stretch>
          </p:blipFill>
          <p:spPr>
            <a:xfrm>
              <a:off x="6973823" y="1944623"/>
              <a:ext cx="1203959" cy="1281683"/>
            </a:xfrm>
            <a:prstGeom prst="rect">
              <a:avLst/>
            </a:prstGeom>
          </p:spPr>
        </p:pic>
        <p:pic>
          <p:nvPicPr>
            <p:cNvPr id="10" name="object 10"/>
            <p:cNvPicPr/>
            <p:nvPr/>
          </p:nvPicPr>
          <p:blipFill>
            <a:blip r:embed="rId7" cstate="print"/>
            <a:stretch>
              <a:fillRect/>
            </a:stretch>
          </p:blipFill>
          <p:spPr>
            <a:xfrm>
              <a:off x="1781555" y="4145279"/>
              <a:ext cx="1171955" cy="1263395"/>
            </a:xfrm>
            <a:prstGeom prst="rect">
              <a:avLst/>
            </a:prstGeom>
          </p:spPr>
        </p:pic>
        <p:pic>
          <p:nvPicPr>
            <p:cNvPr id="11" name="object 11"/>
            <p:cNvPicPr/>
            <p:nvPr/>
          </p:nvPicPr>
          <p:blipFill>
            <a:blip r:embed="rId8" cstate="print"/>
            <a:stretch>
              <a:fillRect/>
            </a:stretch>
          </p:blipFill>
          <p:spPr>
            <a:xfrm>
              <a:off x="5897879" y="4152900"/>
              <a:ext cx="1171955" cy="1248155"/>
            </a:xfrm>
            <a:prstGeom prst="rect">
              <a:avLst/>
            </a:prstGeom>
          </p:spPr>
        </p:pic>
      </p:grpSp>
      <p:sp>
        <p:nvSpPr>
          <p:cNvPr id="12" name="object 12"/>
          <p:cNvSpPr txBox="1"/>
          <p:nvPr/>
        </p:nvSpPr>
        <p:spPr>
          <a:xfrm>
            <a:off x="2459798" y="5768652"/>
            <a:ext cx="422275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1F5F"/>
                </a:solidFill>
                <a:latin typeface="Times New Roman"/>
                <a:cs typeface="Times New Roman"/>
              </a:rPr>
              <a:t>A</a:t>
            </a:r>
            <a:r>
              <a:rPr sz="3600" spc="-220" dirty="0">
                <a:solidFill>
                  <a:srgbClr val="001F5F"/>
                </a:solidFill>
                <a:latin typeface="Times New Roman"/>
                <a:cs typeface="Times New Roman"/>
              </a:rPr>
              <a:t> </a:t>
            </a:r>
            <a:r>
              <a:rPr sz="3600" dirty="0">
                <a:solidFill>
                  <a:srgbClr val="001F5F"/>
                </a:solidFill>
                <a:latin typeface="Times New Roman"/>
                <a:cs typeface="Times New Roman"/>
              </a:rPr>
              <a:t>MAP</a:t>
            </a:r>
            <a:r>
              <a:rPr sz="3600" spc="-225" dirty="0">
                <a:solidFill>
                  <a:srgbClr val="001F5F"/>
                </a:solidFill>
                <a:latin typeface="Times New Roman"/>
                <a:cs typeface="Times New Roman"/>
              </a:rPr>
              <a:t> </a:t>
            </a:r>
            <a:r>
              <a:rPr sz="3600" dirty="0">
                <a:solidFill>
                  <a:srgbClr val="001F5F"/>
                </a:solidFill>
                <a:latin typeface="Times New Roman"/>
                <a:cs typeface="Times New Roman"/>
              </a:rPr>
              <a:t>TO</a:t>
            </a:r>
            <a:r>
              <a:rPr sz="3600" spc="-35" dirty="0">
                <a:solidFill>
                  <a:srgbClr val="001F5F"/>
                </a:solidFill>
                <a:latin typeface="Times New Roman"/>
                <a:cs typeface="Times New Roman"/>
              </a:rPr>
              <a:t> </a:t>
            </a:r>
            <a:r>
              <a:rPr sz="3600" spc="-10" dirty="0">
                <a:solidFill>
                  <a:srgbClr val="001F5F"/>
                </a:solidFill>
                <a:latin typeface="Times New Roman"/>
                <a:cs typeface="Times New Roman"/>
              </a:rPr>
              <a:t>SUCCESS</a:t>
            </a:r>
            <a:endParaRPr sz="3600">
              <a:latin typeface="Times New Roman"/>
              <a:cs typeface="Times New Roman"/>
            </a:endParaRPr>
          </a:p>
        </p:txBody>
      </p:sp>
      <p:sp>
        <p:nvSpPr>
          <p:cNvPr id="13" name="object 13"/>
          <p:cNvSpPr txBox="1">
            <a:spLocks noGrp="1"/>
          </p:cNvSpPr>
          <p:nvPr>
            <p:ph type="ctrTitle"/>
          </p:nvPr>
        </p:nvSpPr>
        <p:spPr>
          <a:xfrm>
            <a:off x="457200" y="232660"/>
            <a:ext cx="8382000" cy="566822"/>
          </a:xfrm>
          <a:prstGeom prst="rect">
            <a:avLst/>
          </a:prstGeom>
        </p:spPr>
        <p:txBody>
          <a:bodyPr vert="horz" wrap="square" lIns="0" tIns="12700" rIns="0" bIns="0" rtlCol="0">
            <a:spAutoFit/>
          </a:bodyPr>
          <a:lstStyle/>
          <a:p>
            <a:pPr marL="13970" algn="ctr">
              <a:lnSpc>
                <a:spcPct val="100000"/>
              </a:lnSpc>
              <a:spcBef>
                <a:spcPts val="100"/>
              </a:spcBef>
            </a:pPr>
            <a:r>
              <a:rPr lang="en-US" sz="3600" spc="-10" dirty="0">
                <a:latin typeface="Times New Roman"/>
                <a:cs typeface="Times New Roman"/>
              </a:rPr>
              <a:t>TIME </a:t>
            </a:r>
            <a:r>
              <a:rPr lang="en-US" sz="3600" spc="-225" dirty="0">
                <a:latin typeface="Times New Roman"/>
                <a:cs typeface="Times New Roman"/>
              </a:rPr>
              <a:t>BASE </a:t>
            </a:r>
            <a:r>
              <a:rPr sz="3600" spc="-10" dirty="0">
                <a:latin typeface="Times New Roman"/>
                <a:cs typeface="Times New Roman"/>
              </a:rPr>
              <a:t>TRAINING</a:t>
            </a:r>
            <a:endParaRPr sz="36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791335">
              <a:lnSpc>
                <a:spcPct val="100000"/>
              </a:lnSpc>
              <a:spcBef>
                <a:spcPts val="100"/>
              </a:spcBef>
            </a:pPr>
            <a:r>
              <a:rPr spc="-25" dirty="0">
                <a:latin typeface="Times New Roman"/>
                <a:cs typeface="Times New Roman"/>
              </a:rPr>
              <a:t>Two</a:t>
            </a:r>
            <a:r>
              <a:rPr spc="-175" dirty="0">
                <a:latin typeface="Times New Roman"/>
                <a:cs typeface="Times New Roman"/>
              </a:rPr>
              <a:t> </a:t>
            </a:r>
            <a:r>
              <a:rPr spc="-10" dirty="0">
                <a:latin typeface="Times New Roman"/>
                <a:cs typeface="Times New Roman"/>
              </a:rPr>
              <a:t>Components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315894" y="1295400"/>
            <a:ext cx="8621395" cy="4268476"/>
          </a:xfrm>
          <a:prstGeom prst="rect">
            <a:avLst/>
          </a:prstGeom>
        </p:spPr>
        <p:txBody>
          <a:bodyPr vert="horz" wrap="square" lIns="0" tIns="13335" rIns="0" bIns="0" rtlCol="0">
            <a:spAutoFit/>
          </a:bodyPr>
          <a:lstStyle/>
          <a:p>
            <a:r>
              <a:rPr lang="en-US" sz="1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First Component</a:t>
            </a:r>
          </a:p>
          <a:p>
            <a:endParaRPr lang="en-US" sz="1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The first component is the completion of a formal classroom instruction hours that relates to the Trade. </a:t>
            </a:r>
            <a:r>
              <a:rPr lang="en-US" sz="1400" dirty="0">
                <a:solidFill>
                  <a:srgbClr val="000099"/>
                </a:solidFill>
                <a:latin typeface="Times New Roman" panose="02020603050405020304" pitchFamily="18" charset="0"/>
                <a:cs typeface="Times New Roman" panose="02020603050405020304" pitchFamily="18" charset="0"/>
              </a:rPr>
              <a:t>Every Trade requires related formal instruction training necessary to provide apprentices with knowledge in technical subjects related to the Trade.  The instruction may be classroom, technical schools, or other approved means.  “A” schools and MOS (Marines and Army) schools count regardless of length of school. This requirement cannot be waived.  The Classroom Instructional hours ranges from 144 to 453 depending on the Trade.</a:t>
            </a:r>
          </a:p>
          <a:p>
            <a:pPr>
              <a:lnSpc>
                <a:spcPct val="115000"/>
              </a:lnSpc>
            </a:pPr>
            <a:endParaRPr lang="en-US" sz="1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After you receive your "Approved Enrollment Email," confirm that your Formal Classroom Instruction hours are documented.  A statement will list the number of hours you have completed.  </a:t>
            </a:r>
            <a:r>
              <a:rPr lang="en-US" sz="14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There is nothing that you need to do with these Formal Classroom Instruction hours; they have been entered into your record by an USMAP Analyst as part of the enrollment process.</a:t>
            </a:r>
          </a:p>
          <a:p>
            <a:r>
              <a:rPr lang="en-US" sz="1400" dirty="0">
                <a:solidFill>
                  <a:srgbClr val="000099"/>
                </a:solidFill>
                <a:latin typeface="Times New Roman" panose="02020603050405020304" pitchFamily="18" charset="0"/>
                <a:cs typeface="Times New Roman" panose="02020603050405020304" pitchFamily="18" charset="0"/>
              </a:rPr>
              <a:t> </a:t>
            </a:r>
          </a:p>
          <a:p>
            <a:r>
              <a:rPr lang="en-US" sz="1400" b="1" dirty="0">
                <a:solidFill>
                  <a:srgbClr val="000099"/>
                </a:solidFill>
                <a:latin typeface="Times New Roman" panose="02020603050405020304" pitchFamily="18" charset="0"/>
                <a:cs typeface="Times New Roman" panose="02020603050405020304" pitchFamily="18" charset="0"/>
              </a:rPr>
              <a:t>The Formal Classroom Instruction Hours CANNOT be waived. </a:t>
            </a:r>
            <a:r>
              <a:rPr lang="en-US" sz="1400" dirty="0">
                <a:solidFill>
                  <a:srgbClr val="000099"/>
                </a:solidFill>
                <a:latin typeface="Times New Roman" panose="02020603050405020304" pitchFamily="18" charset="0"/>
                <a:cs typeface="Times New Roman" panose="02020603050405020304" pitchFamily="18" charset="0"/>
              </a:rPr>
              <a:t>You cannot complete the Trade until you fulfill this requirement. </a:t>
            </a:r>
          </a:p>
          <a:p>
            <a:r>
              <a:rPr lang="en-US" sz="1400" dirty="0">
                <a:solidFill>
                  <a:srgbClr val="000099"/>
                </a:solidFill>
                <a:latin typeface="Times New Roman" panose="02020603050405020304" pitchFamily="18" charset="0"/>
                <a:cs typeface="Times New Roman" panose="02020603050405020304" pitchFamily="18" charset="0"/>
              </a:rPr>
              <a:t> </a:t>
            </a:r>
          </a:p>
          <a:p>
            <a:r>
              <a:rPr lang="en-US" sz="1400" dirty="0">
                <a:solidFill>
                  <a:srgbClr val="000099"/>
                </a:solidFill>
                <a:latin typeface="Times New Roman" panose="02020603050405020304" pitchFamily="18" charset="0"/>
                <a:cs typeface="Times New Roman" panose="02020603050405020304" pitchFamily="18" charset="0"/>
              </a:rPr>
              <a:t>If you did not attend military training, you maybe able to use formal related civilian training, such as vocational schools, college classes, Trade schools, Personnel Qualification Standard (PQS) and correspondence courses to fulfill the formal classroom instruction hours.  </a:t>
            </a:r>
            <a:endParaRPr lang="en-US" altLang="en-US" sz="1400" dirty="0">
              <a:solidFill>
                <a:srgbClr val="000099"/>
              </a:solidFill>
              <a:latin typeface="Times New Roman" panose="02020603050405020304" pitchFamily="18" charset="0"/>
              <a:cs typeface="Times New Roman" panose="02020603050405020304" pitchFamily="18" charset="0"/>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791335">
              <a:lnSpc>
                <a:spcPct val="100000"/>
              </a:lnSpc>
              <a:spcBef>
                <a:spcPts val="100"/>
              </a:spcBef>
            </a:pPr>
            <a:r>
              <a:rPr spc="-25" dirty="0">
                <a:latin typeface="Times New Roman"/>
                <a:cs typeface="Times New Roman"/>
              </a:rPr>
              <a:t>Two</a:t>
            </a:r>
            <a:r>
              <a:rPr spc="-175" dirty="0">
                <a:latin typeface="Times New Roman"/>
                <a:cs typeface="Times New Roman"/>
              </a:rPr>
              <a:t> </a:t>
            </a:r>
            <a:r>
              <a:rPr spc="-10" dirty="0">
                <a:latin typeface="Times New Roman"/>
                <a:cs typeface="Times New Roman"/>
              </a:rPr>
              <a:t>Components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223366" y="1381197"/>
            <a:ext cx="8638540" cy="2896306"/>
          </a:xfrm>
          <a:prstGeom prst="rect">
            <a:avLst/>
          </a:prstGeom>
        </p:spPr>
        <p:txBody>
          <a:bodyPr vert="horz" wrap="square" lIns="0" tIns="13335" rIns="0" bIns="0" rtlCol="0">
            <a:spAutoFit/>
          </a:bodyPr>
          <a:lstStyle/>
          <a:p>
            <a:pPr marL="12700" marR="106045">
              <a:lnSpc>
                <a:spcPct val="100000"/>
              </a:lnSpc>
              <a:spcBef>
                <a:spcPts val="489"/>
              </a:spcBef>
            </a:pPr>
            <a:r>
              <a:rPr sz="1800" b="1" dirty="0">
                <a:solidFill>
                  <a:srgbClr val="000099"/>
                </a:solidFill>
                <a:latin typeface="Times New Roman"/>
                <a:cs typeface="Times New Roman"/>
              </a:rPr>
              <a:t>The</a:t>
            </a:r>
            <a:r>
              <a:rPr sz="1800" b="1" spc="-35" dirty="0">
                <a:solidFill>
                  <a:srgbClr val="000099"/>
                </a:solidFill>
                <a:latin typeface="Times New Roman"/>
                <a:cs typeface="Times New Roman"/>
              </a:rPr>
              <a:t> </a:t>
            </a:r>
            <a:r>
              <a:rPr sz="1800" b="1" dirty="0">
                <a:solidFill>
                  <a:srgbClr val="000099"/>
                </a:solidFill>
                <a:latin typeface="Times New Roman"/>
                <a:cs typeface="Times New Roman"/>
              </a:rPr>
              <a:t>Second</a:t>
            </a:r>
            <a:r>
              <a:rPr sz="1800" b="1" spc="-15" dirty="0">
                <a:solidFill>
                  <a:srgbClr val="000099"/>
                </a:solidFill>
                <a:latin typeface="Times New Roman"/>
                <a:cs typeface="Times New Roman"/>
              </a:rPr>
              <a:t> </a:t>
            </a:r>
            <a:r>
              <a:rPr sz="1800" b="1" dirty="0">
                <a:solidFill>
                  <a:srgbClr val="000099"/>
                </a:solidFill>
                <a:latin typeface="Times New Roman"/>
                <a:cs typeface="Times New Roman"/>
              </a:rPr>
              <a:t>Component</a:t>
            </a:r>
            <a:r>
              <a:rPr sz="1800" b="1" spc="-5" dirty="0">
                <a:solidFill>
                  <a:srgbClr val="000099"/>
                </a:solidFill>
                <a:latin typeface="Times New Roman"/>
                <a:cs typeface="Times New Roman"/>
              </a:rPr>
              <a:t> </a:t>
            </a:r>
            <a:r>
              <a:rPr sz="1800" b="1" dirty="0">
                <a:solidFill>
                  <a:srgbClr val="000099"/>
                </a:solidFill>
                <a:latin typeface="Times New Roman"/>
                <a:cs typeface="Times New Roman"/>
              </a:rPr>
              <a:t>is</a:t>
            </a:r>
            <a:r>
              <a:rPr sz="1800" b="1" spc="-30" dirty="0">
                <a:solidFill>
                  <a:srgbClr val="000099"/>
                </a:solidFill>
                <a:latin typeface="Times New Roman"/>
                <a:cs typeface="Times New Roman"/>
              </a:rPr>
              <a:t> </a:t>
            </a:r>
            <a:r>
              <a:rPr sz="1800" b="1" dirty="0">
                <a:solidFill>
                  <a:srgbClr val="000099"/>
                </a:solidFill>
                <a:latin typeface="Times New Roman"/>
                <a:cs typeface="Times New Roman"/>
              </a:rPr>
              <a:t>On</a:t>
            </a:r>
            <a:r>
              <a:rPr sz="1800" b="1" spc="-15" dirty="0">
                <a:solidFill>
                  <a:srgbClr val="000099"/>
                </a:solidFill>
                <a:latin typeface="Times New Roman"/>
                <a:cs typeface="Times New Roman"/>
              </a:rPr>
              <a:t> </a:t>
            </a:r>
            <a:r>
              <a:rPr sz="1800" b="1" dirty="0">
                <a:solidFill>
                  <a:srgbClr val="000099"/>
                </a:solidFill>
                <a:latin typeface="Times New Roman"/>
                <a:cs typeface="Times New Roman"/>
              </a:rPr>
              <a:t>the</a:t>
            </a:r>
            <a:r>
              <a:rPr sz="1800" b="1" spc="-25" dirty="0">
                <a:solidFill>
                  <a:srgbClr val="000099"/>
                </a:solidFill>
                <a:latin typeface="Times New Roman"/>
                <a:cs typeface="Times New Roman"/>
              </a:rPr>
              <a:t> </a:t>
            </a:r>
            <a:r>
              <a:rPr sz="1800" b="1" dirty="0">
                <a:solidFill>
                  <a:srgbClr val="000099"/>
                </a:solidFill>
                <a:latin typeface="Times New Roman"/>
                <a:cs typeface="Times New Roman"/>
              </a:rPr>
              <a:t>Job</a:t>
            </a:r>
            <a:r>
              <a:rPr sz="1800" b="1" spc="-55" dirty="0">
                <a:solidFill>
                  <a:srgbClr val="000099"/>
                </a:solidFill>
                <a:latin typeface="Times New Roman"/>
                <a:cs typeface="Times New Roman"/>
              </a:rPr>
              <a:t> </a:t>
            </a:r>
            <a:r>
              <a:rPr sz="1800" b="1" spc="-10" dirty="0">
                <a:solidFill>
                  <a:srgbClr val="000099"/>
                </a:solidFill>
                <a:latin typeface="Times New Roman"/>
                <a:cs typeface="Times New Roman"/>
              </a:rPr>
              <a:t>Training </a:t>
            </a:r>
            <a:r>
              <a:rPr sz="1800" b="1" dirty="0">
                <a:solidFill>
                  <a:srgbClr val="000099"/>
                </a:solidFill>
                <a:latin typeface="Times New Roman"/>
                <a:cs typeface="Times New Roman"/>
              </a:rPr>
              <a:t>(OJT)</a:t>
            </a:r>
            <a:r>
              <a:rPr sz="1800" b="1" spc="-25" dirty="0">
                <a:solidFill>
                  <a:srgbClr val="000099"/>
                </a:solidFill>
                <a:latin typeface="Times New Roman"/>
                <a:cs typeface="Times New Roman"/>
              </a:rPr>
              <a:t> </a:t>
            </a:r>
            <a:r>
              <a:rPr sz="1800" b="1" dirty="0">
                <a:solidFill>
                  <a:srgbClr val="000099"/>
                </a:solidFill>
                <a:latin typeface="Times New Roman"/>
                <a:cs typeface="Times New Roman"/>
              </a:rPr>
              <a:t>(Time</a:t>
            </a:r>
            <a:r>
              <a:rPr sz="1800" b="1" spc="-25" dirty="0">
                <a:solidFill>
                  <a:srgbClr val="000099"/>
                </a:solidFill>
                <a:latin typeface="Times New Roman"/>
                <a:cs typeface="Times New Roman"/>
              </a:rPr>
              <a:t> </a:t>
            </a:r>
            <a:r>
              <a:rPr sz="1800" b="1" dirty="0">
                <a:solidFill>
                  <a:srgbClr val="000099"/>
                </a:solidFill>
                <a:latin typeface="Times New Roman"/>
                <a:cs typeface="Times New Roman"/>
              </a:rPr>
              <a:t>Base)</a:t>
            </a:r>
            <a:r>
              <a:rPr sz="1800" b="1" spc="-25" dirty="0">
                <a:solidFill>
                  <a:srgbClr val="000099"/>
                </a:solidFill>
                <a:latin typeface="Times New Roman"/>
                <a:cs typeface="Times New Roman"/>
              </a:rPr>
              <a:t> </a:t>
            </a:r>
            <a:r>
              <a:rPr sz="1800" b="1" dirty="0">
                <a:solidFill>
                  <a:srgbClr val="000099"/>
                </a:solidFill>
                <a:latin typeface="Times New Roman"/>
                <a:cs typeface="Times New Roman"/>
              </a:rPr>
              <a:t>and</a:t>
            </a:r>
            <a:r>
              <a:rPr sz="1800" b="1" spc="-10" dirty="0">
                <a:solidFill>
                  <a:srgbClr val="000099"/>
                </a:solidFill>
                <a:latin typeface="Times New Roman"/>
                <a:cs typeface="Times New Roman"/>
              </a:rPr>
              <a:t> </a:t>
            </a:r>
            <a:r>
              <a:rPr sz="1800" b="1" dirty="0">
                <a:solidFill>
                  <a:srgbClr val="000099"/>
                </a:solidFill>
                <a:latin typeface="Times New Roman"/>
                <a:cs typeface="Times New Roman"/>
              </a:rPr>
              <a:t>for</a:t>
            </a:r>
            <a:r>
              <a:rPr sz="1800" b="1" spc="-40" dirty="0">
                <a:solidFill>
                  <a:srgbClr val="000099"/>
                </a:solidFill>
                <a:latin typeface="Times New Roman"/>
                <a:cs typeface="Times New Roman"/>
              </a:rPr>
              <a:t> </a:t>
            </a:r>
            <a:r>
              <a:rPr sz="1800" b="1" spc="-10" dirty="0">
                <a:solidFill>
                  <a:srgbClr val="000099"/>
                </a:solidFill>
                <a:latin typeface="Times New Roman"/>
                <a:cs typeface="Times New Roman"/>
              </a:rPr>
              <a:t>Competency </a:t>
            </a:r>
            <a:r>
              <a:rPr sz="1800" b="1" dirty="0">
                <a:solidFill>
                  <a:srgbClr val="000099"/>
                </a:solidFill>
                <a:latin typeface="Times New Roman"/>
                <a:cs typeface="Times New Roman"/>
              </a:rPr>
              <a:t>Based</a:t>
            </a:r>
            <a:r>
              <a:rPr sz="1800" b="1" spc="-70" dirty="0">
                <a:solidFill>
                  <a:srgbClr val="000099"/>
                </a:solidFill>
                <a:latin typeface="Times New Roman"/>
                <a:cs typeface="Times New Roman"/>
              </a:rPr>
              <a:t> </a:t>
            </a:r>
            <a:r>
              <a:rPr sz="1800" b="1" spc="-10" dirty="0">
                <a:solidFill>
                  <a:srgbClr val="000099"/>
                </a:solidFill>
                <a:latin typeface="Times New Roman"/>
                <a:cs typeface="Times New Roman"/>
              </a:rPr>
              <a:t>Trades,</a:t>
            </a:r>
            <a:r>
              <a:rPr sz="1800" b="1" spc="-25" dirty="0">
                <a:solidFill>
                  <a:srgbClr val="000099"/>
                </a:solidFill>
                <a:latin typeface="Times New Roman"/>
                <a:cs typeface="Times New Roman"/>
              </a:rPr>
              <a:t> </a:t>
            </a:r>
            <a:r>
              <a:rPr sz="1800" b="1" dirty="0">
                <a:solidFill>
                  <a:srgbClr val="000099"/>
                </a:solidFill>
                <a:latin typeface="Times New Roman"/>
                <a:cs typeface="Times New Roman"/>
              </a:rPr>
              <a:t>the</a:t>
            </a:r>
            <a:r>
              <a:rPr sz="1800" b="1" spc="-10" dirty="0">
                <a:solidFill>
                  <a:srgbClr val="000099"/>
                </a:solidFill>
                <a:latin typeface="Times New Roman"/>
                <a:cs typeface="Times New Roman"/>
              </a:rPr>
              <a:t> </a:t>
            </a:r>
            <a:r>
              <a:rPr sz="1800" b="1" dirty="0">
                <a:solidFill>
                  <a:srgbClr val="000099"/>
                </a:solidFill>
                <a:latin typeface="Times New Roman"/>
                <a:cs typeface="Times New Roman"/>
              </a:rPr>
              <a:t>apprentice</a:t>
            </a:r>
            <a:r>
              <a:rPr sz="1800" b="1" spc="-20" dirty="0">
                <a:solidFill>
                  <a:srgbClr val="000099"/>
                </a:solidFill>
                <a:latin typeface="Times New Roman"/>
                <a:cs typeface="Times New Roman"/>
              </a:rPr>
              <a:t> </a:t>
            </a:r>
            <a:r>
              <a:rPr sz="1800" b="1" dirty="0">
                <a:solidFill>
                  <a:srgbClr val="000099"/>
                </a:solidFill>
                <a:latin typeface="Times New Roman"/>
                <a:cs typeface="Times New Roman"/>
              </a:rPr>
              <a:t>is</a:t>
            </a:r>
            <a:r>
              <a:rPr sz="1800" b="1" spc="-30" dirty="0">
                <a:solidFill>
                  <a:srgbClr val="000099"/>
                </a:solidFill>
                <a:latin typeface="Times New Roman"/>
                <a:cs typeface="Times New Roman"/>
              </a:rPr>
              <a:t> </a:t>
            </a:r>
            <a:r>
              <a:rPr sz="1800" b="1" dirty="0">
                <a:solidFill>
                  <a:srgbClr val="000099"/>
                </a:solidFill>
                <a:latin typeface="Times New Roman"/>
                <a:cs typeface="Times New Roman"/>
              </a:rPr>
              <a:t>required</a:t>
            </a:r>
            <a:r>
              <a:rPr sz="1800" b="1" spc="-25" dirty="0">
                <a:solidFill>
                  <a:srgbClr val="000099"/>
                </a:solidFill>
                <a:latin typeface="Times New Roman"/>
                <a:cs typeface="Times New Roman"/>
              </a:rPr>
              <a:t> </a:t>
            </a:r>
            <a:r>
              <a:rPr sz="1800" b="1" dirty="0">
                <a:solidFill>
                  <a:srgbClr val="000099"/>
                </a:solidFill>
                <a:latin typeface="Times New Roman"/>
                <a:cs typeface="Times New Roman"/>
              </a:rPr>
              <a:t>to</a:t>
            </a:r>
            <a:r>
              <a:rPr sz="1800" b="1" spc="-30" dirty="0">
                <a:solidFill>
                  <a:srgbClr val="000099"/>
                </a:solidFill>
                <a:latin typeface="Times New Roman"/>
                <a:cs typeface="Times New Roman"/>
              </a:rPr>
              <a:t> </a:t>
            </a:r>
            <a:r>
              <a:rPr sz="1800" b="1" dirty="0">
                <a:solidFill>
                  <a:srgbClr val="000099"/>
                </a:solidFill>
                <a:latin typeface="Times New Roman"/>
                <a:cs typeface="Times New Roman"/>
              </a:rPr>
              <a:t>perform</a:t>
            </a:r>
            <a:r>
              <a:rPr sz="1800" b="1" spc="-25" dirty="0">
                <a:solidFill>
                  <a:srgbClr val="000099"/>
                </a:solidFill>
                <a:latin typeface="Times New Roman"/>
                <a:cs typeface="Times New Roman"/>
              </a:rPr>
              <a:t> </a:t>
            </a:r>
            <a:r>
              <a:rPr sz="1800" b="1" dirty="0">
                <a:solidFill>
                  <a:srgbClr val="000099"/>
                </a:solidFill>
                <a:latin typeface="Times New Roman"/>
                <a:cs typeface="Times New Roman"/>
              </a:rPr>
              <a:t>specific</a:t>
            </a:r>
            <a:r>
              <a:rPr sz="1800" b="1" spc="-35" dirty="0">
                <a:solidFill>
                  <a:srgbClr val="000099"/>
                </a:solidFill>
                <a:latin typeface="Times New Roman"/>
                <a:cs typeface="Times New Roman"/>
              </a:rPr>
              <a:t> </a:t>
            </a:r>
            <a:r>
              <a:rPr sz="1800" b="1" dirty="0">
                <a:solidFill>
                  <a:srgbClr val="000099"/>
                </a:solidFill>
                <a:latin typeface="Times New Roman"/>
                <a:cs typeface="Times New Roman"/>
              </a:rPr>
              <a:t>job</a:t>
            </a:r>
            <a:r>
              <a:rPr sz="1800" b="1" spc="-20" dirty="0">
                <a:solidFill>
                  <a:srgbClr val="000099"/>
                </a:solidFill>
                <a:latin typeface="Times New Roman"/>
                <a:cs typeface="Times New Roman"/>
              </a:rPr>
              <a:t> </a:t>
            </a:r>
            <a:r>
              <a:rPr sz="1800" b="1" spc="-10" dirty="0">
                <a:solidFill>
                  <a:srgbClr val="000099"/>
                </a:solidFill>
                <a:latin typeface="Times New Roman"/>
                <a:cs typeface="Times New Roman"/>
              </a:rPr>
              <a:t>functions.</a:t>
            </a:r>
            <a:endParaRPr lang="en-US" sz="1800" b="1" spc="-10" dirty="0">
              <a:solidFill>
                <a:srgbClr val="000099"/>
              </a:solidFill>
              <a:latin typeface="Times New Roman"/>
              <a:cs typeface="Times New Roman"/>
            </a:endParaRPr>
          </a:p>
          <a:p>
            <a:pPr marL="12700" marR="106045">
              <a:lnSpc>
                <a:spcPct val="100000"/>
              </a:lnSpc>
              <a:spcBef>
                <a:spcPts val="489"/>
              </a:spcBef>
            </a:pPr>
            <a:endParaRPr sz="1800" dirty="0">
              <a:latin typeface="Times New Roman"/>
              <a:cs typeface="Times New Roman"/>
            </a:endParaRPr>
          </a:p>
          <a:p>
            <a:pPr marL="12700" marR="93345">
              <a:lnSpc>
                <a:spcPct val="100000"/>
              </a:lnSpc>
              <a:spcBef>
                <a:spcPts val="500"/>
              </a:spcBef>
            </a:pPr>
            <a:r>
              <a:rPr sz="1600" dirty="0">
                <a:solidFill>
                  <a:srgbClr val="000099"/>
                </a:solidFill>
                <a:latin typeface="Times New Roman"/>
                <a:cs typeface="Times New Roman"/>
              </a:rPr>
              <a:t>For</a:t>
            </a:r>
            <a:r>
              <a:rPr sz="1600" spc="-80" dirty="0">
                <a:solidFill>
                  <a:srgbClr val="000099"/>
                </a:solidFill>
                <a:latin typeface="Times New Roman"/>
                <a:cs typeface="Times New Roman"/>
              </a:rPr>
              <a:t> </a:t>
            </a:r>
            <a:r>
              <a:rPr sz="1600" dirty="0">
                <a:solidFill>
                  <a:srgbClr val="000099"/>
                </a:solidFill>
                <a:latin typeface="Times New Roman"/>
                <a:cs typeface="Times New Roman"/>
              </a:rPr>
              <a:t>Time</a:t>
            </a:r>
            <a:r>
              <a:rPr sz="1600" spc="5" dirty="0">
                <a:solidFill>
                  <a:srgbClr val="000099"/>
                </a:solidFill>
                <a:latin typeface="Times New Roman"/>
                <a:cs typeface="Times New Roman"/>
              </a:rPr>
              <a:t> </a:t>
            </a:r>
            <a:r>
              <a:rPr sz="1600" dirty="0">
                <a:solidFill>
                  <a:srgbClr val="000099"/>
                </a:solidFill>
                <a:latin typeface="Times New Roman"/>
                <a:cs typeface="Times New Roman"/>
              </a:rPr>
              <a:t>Base</a:t>
            </a:r>
            <a:r>
              <a:rPr sz="1600" spc="-65" dirty="0">
                <a:solidFill>
                  <a:srgbClr val="000099"/>
                </a:solidFill>
                <a:latin typeface="Times New Roman"/>
                <a:cs typeface="Times New Roman"/>
              </a:rPr>
              <a:t> </a:t>
            </a:r>
            <a:r>
              <a:rPr sz="1600" dirty="0">
                <a:solidFill>
                  <a:srgbClr val="000099"/>
                </a:solidFill>
                <a:latin typeface="Times New Roman"/>
                <a:cs typeface="Times New Roman"/>
              </a:rPr>
              <a:t>Trades:</a:t>
            </a:r>
            <a:r>
              <a:rPr sz="1600" spc="335" dirty="0">
                <a:solidFill>
                  <a:srgbClr val="000099"/>
                </a:solidFill>
                <a:latin typeface="Times New Roman"/>
                <a:cs typeface="Times New Roman"/>
              </a:rPr>
              <a:t> </a:t>
            </a:r>
            <a:r>
              <a:rPr sz="1600" dirty="0">
                <a:solidFill>
                  <a:srgbClr val="000099"/>
                </a:solidFill>
                <a:latin typeface="Times New Roman"/>
                <a:cs typeface="Times New Roman"/>
              </a:rPr>
              <a:t>OJT</a:t>
            </a:r>
            <a:r>
              <a:rPr sz="1600" spc="-80" dirty="0">
                <a:solidFill>
                  <a:srgbClr val="000099"/>
                </a:solidFill>
                <a:latin typeface="Times New Roman"/>
                <a:cs typeface="Times New Roman"/>
              </a:rPr>
              <a:t> </a:t>
            </a:r>
            <a:r>
              <a:rPr sz="1600" dirty="0">
                <a:solidFill>
                  <a:srgbClr val="000099"/>
                </a:solidFill>
                <a:latin typeface="Times New Roman"/>
                <a:cs typeface="Times New Roman"/>
              </a:rPr>
              <a:t>encompasses</a:t>
            </a:r>
            <a:r>
              <a:rPr sz="1600" spc="-5" dirty="0">
                <a:solidFill>
                  <a:srgbClr val="000099"/>
                </a:solidFill>
                <a:latin typeface="Times New Roman"/>
                <a:cs typeface="Times New Roman"/>
              </a:rPr>
              <a:t> </a:t>
            </a:r>
            <a:r>
              <a:rPr sz="1600" dirty="0">
                <a:solidFill>
                  <a:srgbClr val="000099"/>
                </a:solidFill>
                <a:latin typeface="Times New Roman"/>
                <a:cs typeface="Times New Roman"/>
              </a:rPr>
              <a:t>the</a:t>
            </a:r>
            <a:r>
              <a:rPr sz="1600" spc="-40" dirty="0">
                <a:solidFill>
                  <a:srgbClr val="000099"/>
                </a:solidFill>
                <a:latin typeface="Times New Roman"/>
                <a:cs typeface="Times New Roman"/>
              </a:rPr>
              <a:t> </a:t>
            </a:r>
            <a:r>
              <a:rPr sz="1600" dirty="0">
                <a:solidFill>
                  <a:srgbClr val="000099"/>
                </a:solidFill>
                <a:latin typeface="Times New Roman"/>
                <a:cs typeface="Times New Roman"/>
              </a:rPr>
              <a:t>skills</a:t>
            </a:r>
            <a:r>
              <a:rPr sz="1600" spc="-35" dirty="0">
                <a:solidFill>
                  <a:srgbClr val="000099"/>
                </a:solidFill>
                <a:latin typeface="Times New Roman"/>
                <a:cs typeface="Times New Roman"/>
              </a:rPr>
              <a:t> </a:t>
            </a:r>
            <a:r>
              <a:rPr sz="1600" dirty="0">
                <a:solidFill>
                  <a:srgbClr val="000099"/>
                </a:solidFill>
                <a:latin typeface="Times New Roman"/>
                <a:cs typeface="Times New Roman"/>
              </a:rPr>
              <a:t>and</a:t>
            </a:r>
            <a:r>
              <a:rPr sz="1600" spc="-45" dirty="0">
                <a:solidFill>
                  <a:srgbClr val="000099"/>
                </a:solidFill>
                <a:latin typeface="Times New Roman"/>
                <a:cs typeface="Times New Roman"/>
              </a:rPr>
              <a:t> </a:t>
            </a:r>
            <a:r>
              <a:rPr sz="1600" dirty="0">
                <a:solidFill>
                  <a:srgbClr val="000099"/>
                </a:solidFill>
                <a:latin typeface="Times New Roman"/>
                <a:cs typeface="Times New Roman"/>
              </a:rPr>
              <a:t>work</a:t>
            </a:r>
            <a:r>
              <a:rPr sz="1600" spc="-40" dirty="0">
                <a:solidFill>
                  <a:srgbClr val="000099"/>
                </a:solidFill>
                <a:latin typeface="Times New Roman"/>
                <a:cs typeface="Times New Roman"/>
              </a:rPr>
              <a:t> </a:t>
            </a:r>
            <a:r>
              <a:rPr sz="1600" dirty="0">
                <a:solidFill>
                  <a:srgbClr val="000099"/>
                </a:solidFill>
                <a:latin typeface="Times New Roman"/>
                <a:cs typeface="Times New Roman"/>
              </a:rPr>
              <a:t>experiences</a:t>
            </a:r>
            <a:r>
              <a:rPr sz="1600" spc="-25" dirty="0">
                <a:solidFill>
                  <a:srgbClr val="000099"/>
                </a:solidFill>
                <a:latin typeface="Times New Roman"/>
                <a:cs typeface="Times New Roman"/>
              </a:rPr>
              <a:t> </a:t>
            </a:r>
            <a:r>
              <a:rPr sz="1600" dirty="0">
                <a:solidFill>
                  <a:srgbClr val="000099"/>
                </a:solidFill>
                <a:latin typeface="Times New Roman"/>
                <a:cs typeface="Times New Roman"/>
              </a:rPr>
              <a:t>learned</a:t>
            </a:r>
            <a:r>
              <a:rPr sz="1600" spc="-25" dirty="0">
                <a:solidFill>
                  <a:srgbClr val="000099"/>
                </a:solidFill>
                <a:latin typeface="Times New Roman"/>
                <a:cs typeface="Times New Roman"/>
              </a:rPr>
              <a:t> </a:t>
            </a:r>
            <a:r>
              <a:rPr sz="1600" dirty="0">
                <a:solidFill>
                  <a:srgbClr val="000099"/>
                </a:solidFill>
                <a:latin typeface="Times New Roman"/>
                <a:cs typeface="Times New Roman"/>
              </a:rPr>
              <a:t>while</a:t>
            </a:r>
            <a:r>
              <a:rPr sz="1600" spc="-25" dirty="0">
                <a:solidFill>
                  <a:srgbClr val="000099"/>
                </a:solidFill>
                <a:latin typeface="Times New Roman"/>
                <a:cs typeface="Times New Roman"/>
              </a:rPr>
              <a:t> </a:t>
            </a:r>
            <a:r>
              <a:rPr sz="1600" dirty="0">
                <a:solidFill>
                  <a:srgbClr val="000099"/>
                </a:solidFill>
                <a:latin typeface="Times New Roman"/>
                <a:cs typeface="Times New Roman"/>
              </a:rPr>
              <a:t>doing</a:t>
            </a:r>
            <a:r>
              <a:rPr sz="1600" spc="-60" dirty="0">
                <a:solidFill>
                  <a:srgbClr val="000099"/>
                </a:solidFill>
                <a:latin typeface="Times New Roman"/>
                <a:cs typeface="Times New Roman"/>
              </a:rPr>
              <a:t> </a:t>
            </a:r>
            <a:r>
              <a:rPr sz="1600" dirty="0">
                <a:solidFill>
                  <a:srgbClr val="000099"/>
                </a:solidFill>
                <a:latin typeface="Times New Roman"/>
                <a:cs typeface="Times New Roman"/>
              </a:rPr>
              <a:t>the</a:t>
            </a:r>
            <a:r>
              <a:rPr sz="1600" spc="-40" dirty="0">
                <a:solidFill>
                  <a:srgbClr val="000099"/>
                </a:solidFill>
                <a:latin typeface="Times New Roman"/>
                <a:cs typeface="Times New Roman"/>
              </a:rPr>
              <a:t> </a:t>
            </a:r>
            <a:r>
              <a:rPr sz="1600" spc="-10" dirty="0">
                <a:solidFill>
                  <a:srgbClr val="000099"/>
                </a:solidFill>
                <a:latin typeface="Times New Roman"/>
                <a:cs typeface="Times New Roman"/>
              </a:rPr>
              <a:t>actual </a:t>
            </a:r>
            <a:r>
              <a:rPr sz="1600" dirty="0">
                <a:solidFill>
                  <a:srgbClr val="000099"/>
                </a:solidFill>
                <a:latin typeface="Times New Roman"/>
                <a:cs typeface="Times New Roman"/>
              </a:rPr>
              <a:t>job.</a:t>
            </a:r>
            <a:r>
              <a:rPr sz="1600" spc="-75" dirty="0">
                <a:solidFill>
                  <a:srgbClr val="000099"/>
                </a:solidFill>
                <a:latin typeface="Times New Roman"/>
                <a:cs typeface="Times New Roman"/>
              </a:rPr>
              <a:t> </a:t>
            </a:r>
            <a:r>
              <a:rPr sz="1600" dirty="0">
                <a:solidFill>
                  <a:srgbClr val="000099"/>
                </a:solidFill>
                <a:latin typeface="Times New Roman"/>
                <a:cs typeface="Times New Roman"/>
              </a:rPr>
              <a:t>The</a:t>
            </a:r>
            <a:r>
              <a:rPr sz="1600" spc="-35" dirty="0">
                <a:solidFill>
                  <a:srgbClr val="000099"/>
                </a:solidFill>
                <a:latin typeface="Times New Roman"/>
                <a:cs typeface="Times New Roman"/>
              </a:rPr>
              <a:t> </a:t>
            </a:r>
            <a:r>
              <a:rPr sz="1600" dirty="0">
                <a:solidFill>
                  <a:srgbClr val="000099"/>
                </a:solidFill>
                <a:latin typeface="Times New Roman"/>
                <a:cs typeface="Times New Roman"/>
              </a:rPr>
              <a:t>amount</a:t>
            </a:r>
            <a:r>
              <a:rPr sz="1600" spc="-10" dirty="0">
                <a:solidFill>
                  <a:srgbClr val="000099"/>
                </a:solidFill>
                <a:latin typeface="Times New Roman"/>
                <a:cs typeface="Times New Roman"/>
              </a:rPr>
              <a:t> </a:t>
            </a:r>
            <a:r>
              <a:rPr sz="1600" dirty="0">
                <a:solidFill>
                  <a:srgbClr val="000099"/>
                </a:solidFill>
                <a:latin typeface="Times New Roman"/>
                <a:cs typeface="Times New Roman"/>
              </a:rPr>
              <a:t>of</a:t>
            </a:r>
            <a:r>
              <a:rPr sz="1600" spc="-40" dirty="0">
                <a:solidFill>
                  <a:srgbClr val="000099"/>
                </a:solidFill>
                <a:latin typeface="Times New Roman"/>
                <a:cs typeface="Times New Roman"/>
              </a:rPr>
              <a:t> </a:t>
            </a:r>
            <a:r>
              <a:rPr sz="1600" dirty="0">
                <a:solidFill>
                  <a:srgbClr val="000099"/>
                </a:solidFill>
                <a:latin typeface="Times New Roman"/>
                <a:cs typeface="Times New Roman"/>
              </a:rPr>
              <a:t>OJT</a:t>
            </a:r>
            <a:r>
              <a:rPr sz="1600" spc="-75" dirty="0">
                <a:solidFill>
                  <a:srgbClr val="000099"/>
                </a:solidFill>
                <a:latin typeface="Times New Roman"/>
                <a:cs typeface="Times New Roman"/>
              </a:rPr>
              <a:t> </a:t>
            </a:r>
            <a:r>
              <a:rPr sz="1600" dirty="0">
                <a:solidFill>
                  <a:srgbClr val="000099"/>
                </a:solidFill>
                <a:latin typeface="Times New Roman"/>
                <a:cs typeface="Times New Roman"/>
              </a:rPr>
              <a:t>hours</a:t>
            </a:r>
            <a:r>
              <a:rPr sz="1600" spc="-40" dirty="0">
                <a:solidFill>
                  <a:srgbClr val="000099"/>
                </a:solidFill>
                <a:latin typeface="Times New Roman"/>
                <a:cs typeface="Times New Roman"/>
              </a:rPr>
              <a:t> </a:t>
            </a:r>
            <a:r>
              <a:rPr sz="1600" dirty="0">
                <a:solidFill>
                  <a:srgbClr val="000099"/>
                </a:solidFill>
                <a:latin typeface="Times New Roman"/>
                <a:cs typeface="Times New Roman"/>
              </a:rPr>
              <a:t>required</a:t>
            </a:r>
            <a:r>
              <a:rPr sz="1600" spc="-20" dirty="0">
                <a:solidFill>
                  <a:srgbClr val="000099"/>
                </a:solidFill>
                <a:latin typeface="Times New Roman"/>
                <a:cs typeface="Times New Roman"/>
              </a:rPr>
              <a:t> </a:t>
            </a:r>
            <a:r>
              <a:rPr sz="1600" dirty="0">
                <a:solidFill>
                  <a:srgbClr val="000099"/>
                </a:solidFill>
                <a:latin typeface="Times New Roman"/>
                <a:cs typeface="Times New Roman"/>
              </a:rPr>
              <a:t>to</a:t>
            </a:r>
            <a:r>
              <a:rPr sz="1600" spc="-30" dirty="0">
                <a:solidFill>
                  <a:srgbClr val="000099"/>
                </a:solidFill>
                <a:latin typeface="Times New Roman"/>
                <a:cs typeface="Times New Roman"/>
              </a:rPr>
              <a:t> </a:t>
            </a:r>
            <a:r>
              <a:rPr sz="1600" dirty="0">
                <a:solidFill>
                  <a:srgbClr val="000099"/>
                </a:solidFill>
                <a:latin typeface="Times New Roman"/>
                <a:cs typeface="Times New Roman"/>
              </a:rPr>
              <a:t>complete</a:t>
            </a:r>
            <a:r>
              <a:rPr sz="1600" spc="10" dirty="0">
                <a:solidFill>
                  <a:srgbClr val="000099"/>
                </a:solidFill>
                <a:latin typeface="Times New Roman"/>
                <a:cs typeface="Times New Roman"/>
              </a:rPr>
              <a:t> </a:t>
            </a:r>
            <a:r>
              <a:rPr sz="1600" dirty="0">
                <a:solidFill>
                  <a:srgbClr val="000099"/>
                </a:solidFill>
                <a:latin typeface="Times New Roman"/>
                <a:cs typeface="Times New Roman"/>
              </a:rPr>
              <a:t>your</a:t>
            </a:r>
            <a:r>
              <a:rPr sz="1600" spc="-40" dirty="0">
                <a:solidFill>
                  <a:srgbClr val="000099"/>
                </a:solidFill>
                <a:latin typeface="Times New Roman"/>
                <a:cs typeface="Times New Roman"/>
              </a:rPr>
              <a:t> </a:t>
            </a:r>
            <a:r>
              <a:rPr sz="1600" dirty="0">
                <a:solidFill>
                  <a:srgbClr val="000099"/>
                </a:solidFill>
                <a:latin typeface="Times New Roman"/>
                <a:cs typeface="Times New Roman"/>
              </a:rPr>
              <a:t>apprenticeship</a:t>
            </a:r>
            <a:r>
              <a:rPr sz="1600" spc="-20" dirty="0">
                <a:solidFill>
                  <a:srgbClr val="000099"/>
                </a:solidFill>
                <a:latin typeface="Times New Roman"/>
                <a:cs typeface="Times New Roman"/>
              </a:rPr>
              <a:t> </a:t>
            </a:r>
            <a:r>
              <a:rPr sz="1600" dirty="0">
                <a:solidFill>
                  <a:srgbClr val="000099"/>
                </a:solidFill>
                <a:latin typeface="Times New Roman"/>
                <a:cs typeface="Times New Roman"/>
              </a:rPr>
              <a:t>is</a:t>
            </a:r>
            <a:r>
              <a:rPr sz="1600" spc="-50" dirty="0">
                <a:solidFill>
                  <a:srgbClr val="000099"/>
                </a:solidFill>
                <a:latin typeface="Times New Roman"/>
                <a:cs typeface="Times New Roman"/>
              </a:rPr>
              <a:t> </a:t>
            </a:r>
            <a:r>
              <a:rPr sz="1600" dirty="0">
                <a:solidFill>
                  <a:srgbClr val="000099"/>
                </a:solidFill>
                <a:latin typeface="Times New Roman"/>
                <a:cs typeface="Times New Roman"/>
              </a:rPr>
              <a:t>Trade</a:t>
            </a:r>
            <a:r>
              <a:rPr sz="1600" spc="-25" dirty="0">
                <a:solidFill>
                  <a:srgbClr val="000099"/>
                </a:solidFill>
                <a:latin typeface="Times New Roman"/>
                <a:cs typeface="Times New Roman"/>
              </a:rPr>
              <a:t> </a:t>
            </a:r>
            <a:r>
              <a:rPr sz="1600" dirty="0">
                <a:solidFill>
                  <a:srgbClr val="000099"/>
                </a:solidFill>
                <a:latin typeface="Times New Roman"/>
                <a:cs typeface="Times New Roman"/>
              </a:rPr>
              <a:t>related</a:t>
            </a:r>
            <a:r>
              <a:rPr sz="1600" spc="-5" dirty="0">
                <a:solidFill>
                  <a:srgbClr val="000099"/>
                </a:solidFill>
                <a:latin typeface="Times New Roman"/>
                <a:cs typeface="Times New Roman"/>
              </a:rPr>
              <a:t> </a:t>
            </a:r>
            <a:r>
              <a:rPr sz="1600" dirty="0">
                <a:solidFill>
                  <a:srgbClr val="000099"/>
                </a:solidFill>
                <a:latin typeface="Times New Roman"/>
                <a:cs typeface="Times New Roman"/>
              </a:rPr>
              <a:t>and</a:t>
            </a:r>
            <a:r>
              <a:rPr sz="1600" spc="-40" dirty="0">
                <a:solidFill>
                  <a:srgbClr val="000099"/>
                </a:solidFill>
                <a:latin typeface="Times New Roman"/>
                <a:cs typeface="Times New Roman"/>
              </a:rPr>
              <a:t> </a:t>
            </a:r>
            <a:r>
              <a:rPr sz="1600" dirty="0">
                <a:solidFill>
                  <a:srgbClr val="000099"/>
                </a:solidFill>
                <a:latin typeface="Times New Roman"/>
                <a:cs typeface="Times New Roman"/>
              </a:rPr>
              <a:t>will</a:t>
            </a:r>
            <a:r>
              <a:rPr sz="1600" spc="-25" dirty="0">
                <a:solidFill>
                  <a:srgbClr val="000099"/>
                </a:solidFill>
                <a:latin typeface="Times New Roman"/>
                <a:cs typeface="Times New Roman"/>
              </a:rPr>
              <a:t> </a:t>
            </a:r>
            <a:r>
              <a:rPr sz="1600" spc="-10" dirty="0">
                <a:solidFill>
                  <a:srgbClr val="000099"/>
                </a:solidFill>
                <a:latin typeface="Times New Roman"/>
                <a:cs typeface="Times New Roman"/>
              </a:rPr>
              <a:t>differ </a:t>
            </a:r>
            <a:r>
              <a:rPr sz="1600" dirty="0">
                <a:solidFill>
                  <a:srgbClr val="000099"/>
                </a:solidFill>
                <a:latin typeface="Times New Roman"/>
                <a:cs typeface="Times New Roman"/>
              </a:rPr>
              <a:t>from</a:t>
            </a:r>
            <a:r>
              <a:rPr sz="1600" spc="-60" dirty="0">
                <a:solidFill>
                  <a:srgbClr val="000099"/>
                </a:solidFill>
                <a:latin typeface="Times New Roman"/>
                <a:cs typeface="Times New Roman"/>
              </a:rPr>
              <a:t> </a:t>
            </a:r>
            <a:r>
              <a:rPr sz="1600" dirty="0">
                <a:solidFill>
                  <a:srgbClr val="000099"/>
                </a:solidFill>
                <a:latin typeface="Times New Roman"/>
                <a:cs typeface="Times New Roman"/>
              </a:rPr>
              <a:t>Trade</a:t>
            </a:r>
            <a:r>
              <a:rPr sz="1600" spc="-20" dirty="0">
                <a:solidFill>
                  <a:srgbClr val="000099"/>
                </a:solidFill>
                <a:latin typeface="Times New Roman"/>
                <a:cs typeface="Times New Roman"/>
              </a:rPr>
              <a:t> </a:t>
            </a:r>
            <a:r>
              <a:rPr sz="1600" dirty="0">
                <a:solidFill>
                  <a:srgbClr val="000099"/>
                </a:solidFill>
                <a:latin typeface="Times New Roman"/>
                <a:cs typeface="Times New Roman"/>
              </a:rPr>
              <a:t>to</a:t>
            </a:r>
            <a:r>
              <a:rPr sz="1600" spc="-60" dirty="0">
                <a:solidFill>
                  <a:srgbClr val="000099"/>
                </a:solidFill>
                <a:latin typeface="Times New Roman"/>
                <a:cs typeface="Times New Roman"/>
              </a:rPr>
              <a:t> </a:t>
            </a:r>
            <a:r>
              <a:rPr sz="1600" spc="-10" dirty="0">
                <a:solidFill>
                  <a:srgbClr val="000099"/>
                </a:solidFill>
                <a:latin typeface="Times New Roman"/>
                <a:cs typeface="Times New Roman"/>
              </a:rPr>
              <a:t>Trade.</a:t>
            </a:r>
            <a:r>
              <a:rPr sz="1600" spc="-35" dirty="0">
                <a:solidFill>
                  <a:srgbClr val="000099"/>
                </a:solidFill>
                <a:latin typeface="Times New Roman"/>
                <a:cs typeface="Times New Roman"/>
              </a:rPr>
              <a:t> </a:t>
            </a:r>
            <a:r>
              <a:rPr sz="1600" dirty="0">
                <a:solidFill>
                  <a:srgbClr val="000099"/>
                </a:solidFill>
                <a:latin typeface="Times New Roman"/>
                <a:cs typeface="Times New Roman"/>
              </a:rPr>
              <a:t>The</a:t>
            </a:r>
            <a:r>
              <a:rPr sz="1600" spc="-40" dirty="0">
                <a:solidFill>
                  <a:srgbClr val="000099"/>
                </a:solidFill>
                <a:latin typeface="Times New Roman"/>
                <a:cs typeface="Times New Roman"/>
              </a:rPr>
              <a:t> </a:t>
            </a:r>
            <a:r>
              <a:rPr sz="1600" dirty="0">
                <a:solidFill>
                  <a:srgbClr val="000099"/>
                </a:solidFill>
                <a:latin typeface="Times New Roman"/>
                <a:cs typeface="Times New Roman"/>
              </a:rPr>
              <a:t>OJT</a:t>
            </a:r>
            <a:r>
              <a:rPr sz="1600" spc="-65" dirty="0">
                <a:solidFill>
                  <a:srgbClr val="000099"/>
                </a:solidFill>
                <a:latin typeface="Times New Roman"/>
                <a:cs typeface="Times New Roman"/>
              </a:rPr>
              <a:t> </a:t>
            </a:r>
            <a:r>
              <a:rPr sz="1600" dirty="0">
                <a:solidFill>
                  <a:srgbClr val="000099"/>
                </a:solidFill>
                <a:latin typeface="Times New Roman"/>
                <a:cs typeface="Times New Roman"/>
              </a:rPr>
              <a:t>total</a:t>
            </a:r>
            <a:r>
              <a:rPr sz="1600" spc="-20" dirty="0">
                <a:solidFill>
                  <a:srgbClr val="000099"/>
                </a:solidFill>
                <a:latin typeface="Times New Roman"/>
                <a:cs typeface="Times New Roman"/>
              </a:rPr>
              <a:t> </a:t>
            </a:r>
            <a:r>
              <a:rPr sz="1600" dirty="0">
                <a:solidFill>
                  <a:srgbClr val="000099"/>
                </a:solidFill>
                <a:latin typeface="Times New Roman"/>
                <a:cs typeface="Times New Roman"/>
              </a:rPr>
              <a:t>work</a:t>
            </a:r>
            <a:r>
              <a:rPr sz="1600" spc="-35" dirty="0">
                <a:solidFill>
                  <a:srgbClr val="000099"/>
                </a:solidFill>
                <a:latin typeface="Times New Roman"/>
                <a:cs typeface="Times New Roman"/>
              </a:rPr>
              <a:t> </a:t>
            </a:r>
            <a:r>
              <a:rPr sz="1600" dirty="0">
                <a:solidFill>
                  <a:srgbClr val="000099"/>
                </a:solidFill>
                <a:latin typeface="Times New Roman"/>
                <a:cs typeface="Times New Roman"/>
              </a:rPr>
              <a:t>hours</a:t>
            </a:r>
            <a:r>
              <a:rPr sz="1600" spc="-25" dirty="0">
                <a:solidFill>
                  <a:srgbClr val="000099"/>
                </a:solidFill>
                <a:latin typeface="Times New Roman"/>
                <a:cs typeface="Times New Roman"/>
              </a:rPr>
              <a:t> </a:t>
            </a:r>
            <a:r>
              <a:rPr sz="1600" dirty="0">
                <a:solidFill>
                  <a:srgbClr val="000099"/>
                </a:solidFill>
                <a:latin typeface="Times New Roman"/>
                <a:cs typeface="Times New Roman"/>
              </a:rPr>
              <a:t>are</a:t>
            </a:r>
            <a:r>
              <a:rPr sz="1600" spc="-30" dirty="0">
                <a:solidFill>
                  <a:srgbClr val="000099"/>
                </a:solidFill>
                <a:latin typeface="Times New Roman"/>
                <a:cs typeface="Times New Roman"/>
              </a:rPr>
              <a:t> </a:t>
            </a:r>
            <a:r>
              <a:rPr sz="1600" dirty="0">
                <a:solidFill>
                  <a:srgbClr val="000099"/>
                </a:solidFill>
                <a:latin typeface="Times New Roman"/>
                <a:cs typeface="Times New Roman"/>
              </a:rPr>
              <a:t>between</a:t>
            </a:r>
            <a:r>
              <a:rPr sz="1600" spc="-15" dirty="0">
                <a:solidFill>
                  <a:srgbClr val="000099"/>
                </a:solidFill>
                <a:latin typeface="Times New Roman"/>
                <a:cs typeface="Times New Roman"/>
              </a:rPr>
              <a:t> </a:t>
            </a:r>
            <a:r>
              <a:rPr sz="1600" dirty="0">
                <a:solidFill>
                  <a:srgbClr val="000099"/>
                </a:solidFill>
                <a:latin typeface="Times New Roman"/>
                <a:cs typeface="Times New Roman"/>
              </a:rPr>
              <a:t>2,000</a:t>
            </a:r>
            <a:r>
              <a:rPr sz="1600" spc="-45" dirty="0">
                <a:solidFill>
                  <a:srgbClr val="000099"/>
                </a:solidFill>
                <a:latin typeface="Times New Roman"/>
                <a:cs typeface="Times New Roman"/>
              </a:rPr>
              <a:t> </a:t>
            </a:r>
            <a:r>
              <a:rPr sz="1600" dirty="0">
                <a:solidFill>
                  <a:srgbClr val="000099"/>
                </a:solidFill>
                <a:latin typeface="Times New Roman"/>
                <a:cs typeface="Times New Roman"/>
              </a:rPr>
              <a:t>to</a:t>
            </a:r>
            <a:r>
              <a:rPr sz="1600" spc="-35" dirty="0">
                <a:solidFill>
                  <a:srgbClr val="000099"/>
                </a:solidFill>
                <a:latin typeface="Times New Roman"/>
                <a:cs typeface="Times New Roman"/>
              </a:rPr>
              <a:t> </a:t>
            </a:r>
            <a:r>
              <a:rPr sz="1600" dirty="0">
                <a:solidFill>
                  <a:srgbClr val="000099"/>
                </a:solidFill>
                <a:latin typeface="Times New Roman"/>
                <a:cs typeface="Times New Roman"/>
              </a:rPr>
              <a:t>6,</a:t>
            </a:r>
            <a:r>
              <a:rPr lang="en-US" sz="1600" dirty="0">
                <a:solidFill>
                  <a:srgbClr val="000099"/>
                </a:solidFill>
                <a:latin typeface="Times New Roman"/>
                <a:cs typeface="Times New Roman"/>
              </a:rPr>
              <a:t>2</a:t>
            </a:r>
            <a:r>
              <a:rPr sz="1600" dirty="0">
                <a:solidFill>
                  <a:srgbClr val="000099"/>
                </a:solidFill>
                <a:latin typeface="Times New Roman"/>
                <a:cs typeface="Times New Roman"/>
              </a:rPr>
              <a:t>00</a:t>
            </a:r>
            <a:r>
              <a:rPr sz="1600" spc="-35" dirty="0">
                <a:solidFill>
                  <a:srgbClr val="000099"/>
                </a:solidFill>
                <a:latin typeface="Times New Roman"/>
                <a:cs typeface="Times New Roman"/>
              </a:rPr>
              <a:t> </a:t>
            </a:r>
            <a:r>
              <a:rPr sz="1600" dirty="0">
                <a:solidFill>
                  <a:srgbClr val="000099"/>
                </a:solidFill>
                <a:latin typeface="Times New Roman"/>
                <a:cs typeface="Times New Roman"/>
              </a:rPr>
              <a:t>hours.</a:t>
            </a:r>
            <a:r>
              <a:rPr sz="1600" spc="295" dirty="0">
                <a:solidFill>
                  <a:srgbClr val="000099"/>
                </a:solidFill>
                <a:latin typeface="Times New Roman"/>
                <a:cs typeface="Times New Roman"/>
              </a:rPr>
              <a:t> </a:t>
            </a:r>
            <a:r>
              <a:rPr sz="1600" dirty="0">
                <a:solidFill>
                  <a:srgbClr val="000099"/>
                </a:solidFill>
                <a:latin typeface="Times New Roman"/>
                <a:cs typeface="Times New Roman"/>
              </a:rPr>
              <a:t>These</a:t>
            </a:r>
            <a:r>
              <a:rPr sz="1600" spc="-30" dirty="0">
                <a:solidFill>
                  <a:srgbClr val="000099"/>
                </a:solidFill>
                <a:latin typeface="Times New Roman"/>
                <a:cs typeface="Times New Roman"/>
              </a:rPr>
              <a:t> </a:t>
            </a:r>
            <a:r>
              <a:rPr sz="1600" dirty="0">
                <a:solidFill>
                  <a:srgbClr val="000099"/>
                </a:solidFill>
                <a:latin typeface="Times New Roman"/>
                <a:cs typeface="Times New Roman"/>
              </a:rPr>
              <a:t>hours</a:t>
            </a:r>
            <a:r>
              <a:rPr sz="1600" spc="-30" dirty="0">
                <a:solidFill>
                  <a:srgbClr val="000099"/>
                </a:solidFill>
                <a:latin typeface="Times New Roman"/>
                <a:cs typeface="Times New Roman"/>
              </a:rPr>
              <a:t> </a:t>
            </a:r>
            <a:r>
              <a:rPr sz="1600" dirty="0">
                <a:solidFill>
                  <a:srgbClr val="000099"/>
                </a:solidFill>
                <a:latin typeface="Times New Roman"/>
                <a:cs typeface="Times New Roman"/>
              </a:rPr>
              <a:t>must</a:t>
            </a:r>
            <a:r>
              <a:rPr sz="1600" spc="-5" dirty="0">
                <a:solidFill>
                  <a:srgbClr val="000099"/>
                </a:solidFill>
                <a:latin typeface="Times New Roman"/>
                <a:cs typeface="Times New Roman"/>
              </a:rPr>
              <a:t> </a:t>
            </a:r>
            <a:r>
              <a:rPr sz="1600" spc="-25" dirty="0">
                <a:solidFill>
                  <a:srgbClr val="000099"/>
                </a:solidFill>
                <a:latin typeface="Times New Roman"/>
                <a:cs typeface="Times New Roman"/>
              </a:rPr>
              <a:t>be </a:t>
            </a:r>
            <a:r>
              <a:rPr sz="1600" dirty="0">
                <a:solidFill>
                  <a:srgbClr val="000099"/>
                </a:solidFill>
                <a:latin typeface="Times New Roman"/>
                <a:cs typeface="Times New Roman"/>
              </a:rPr>
              <a:t>completed,</a:t>
            </a:r>
            <a:r>
              <a:rPr sz="1600" spc="-20" dirty="0">
                <a:solidFill>
                  <a:srgbClr val="000099"/>
                </a:solidFill>
                <a:latin typeface="Times New Roman"/>
                <a:cs typeface="Times New Roman"/>
              </a:rPr>
              <a:t> </a:t>
            </a:r>
            <a:r>
              <a:rPr sz="1600" dirty="0">
                <a:solidFill>
                  <a:srgbClr val="000099"/>
                </a:solidFill>
                <a:latin typeface="Times New Roman"/>
                <a:cs typeface="Times New Roman"/>
              </a:rPr>
              <a:t>documented,</a:t>
            </a:r>
            <a:r>
              <a:rPr sz="1600" spc="-25" dirty="0">
                <a:solidFill>
                  <a:srgbClr val="000099"/>
                </a:solidFill>
                <a:latin typeface="Times New Roman"/>
                <a:cs typeface="Times New Roman"/>
              </a:rPr>
              <a:t> </a:t>
            </a:r>
            <a:r>
              <a:rPr sz="1600" dirty="0">
                <a:solidFill>
                  <a:srgbClr val="000099"/>
                </a:solidFill>
                <a:latin typeface="Times New Roman"/>
                <a:cs typeface="Times New Roman"/>
              </a:rPr>
              <a:t>and</a:t>
            </a:r>
            <a:r>
              <a:rPr sz="1600" spc="-60" dirty="0">
                <a:solidFill>
                  <a:srgbClr val="000099"/>
                </a:solidFill>
                <a:latin typeface="Times New Roman"/>
                <a:cs typeface="Times New Roman"/>
              </a:rPr>
              <a:t> </a:t>
            </a:r>
            <a:r>
              <a:rPr sz="1600" spc="-10" dirty="0">
                <a:solidFill>
                  <a:srgbClr val="000099"/>
                </a:solidFill>
                <a:latin typeface="Times New Roman"/>
                <a:cs typeface="Times New Roman"/>
              </a:rPr>
              <a:t>approved.</a:t>
            </a:r>
            <a:endParaRPr sz="1600" dirty="0">
              <a:latin typeface="Times New Roman"/>
              <a:cs typeface="Times New Roman"/>
            </a:endParaRPr>
          </a:p>
          <a:p>
            <a:pPr>
              <a:lnSpc>
                <a:spcPct val="100000"/>
              </a:lnSpc>
              <a:spcBef>
                <a:spcPts val="40"/>
              </a:spcBef>
            </a:pPr>
            <a:endParaRPr lang="en-US" sz="2500" dirty="0">
              <a:latin typeface="Times New Roman"/>
              <a:cs typeface="Times New Roman"/>
            </a:endParaRPr>
          </a:p>
          <a:p>
            <a:pPr>
              <a:lnSpc>
                <a:spcPct val="100000"/>
              </a:lnSpc>
              <a:spcBef>
                <a:spcPts val="40"/>
              </a:spcBef>
            </a:pPr>
            <a:r>
              <a:rPr lang="en-US" dirty="0">
                <a:solidFill>
                  <a:srgbClr val="000099"/>
                </a:solidFill>
                <a:latin typeface="Times New Roman"/>
                <a:cs typeface="Times New Roman"/>
              </a:rPr>
              <a:t>Skill areas are broad categories or fields encompassing a group of related skills abilities, knowledge, and experience often use to describe areas of expertise.</a:t>
            </a:r>
            <a:endParaRPr dirty="0">
              <a:solidFill>
                <a:srgbClr val="000099"/>
              </a:solidFill>
              <a:latin typeface="Times New Roman"/>
              <a:cs typeface="Times New Roman"/>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11</a:t>
            </a:fld>
            <a:endParaRPr spc="-2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223594" y="1378149"/>
            <a:ext cx="8502015" cy="4264025"/>
          </a:xfrm>
          <a:prstGeom prst="rect">
            <a:avLst/>
          </a:prstGeom>
        </p:spPr>
        <p:txBody>
          <a:bodyPr vert="horz" wrap="square" lIns="0" tIns="13335" rIns="0" bIns="0" rtlCol="0">
            <a:spAutoFit/>
          </a:bodyPr>
          <a:lstStyle/>
          <a:p>
            <a:pPr marL="12700" marR="253365">
              <a:lnSpc>
                <a:spcPct val="100000"/>
              </a:lnSpc>
              <a:spcBef>
                <a:spcPts val="105"/>
              </a:spcBef>
            </a:pPr>
            <a:r>
              <a:rPr sz="2000" dirty="0">
                <a:solidFill>
                  <a:srgbClr val="000099"/>
                </a:solidFill>
                <a:latin typeface="Times New Roman"/>
                <a:cs typeface="Times New Roman"/>
              </a:rPr>
              <a:t>Time</a:t>
            </a:r>
            <a:r>
              <a:rPr sz="2000" spc="-5" dirty="0">
                <a:solidFill>
                  <a:srgbClr val="000099"/>
                </a:solidFill>
                <a:latin typeface="Times New Roman"/>
                <a:cs typeface="Times New Roman"/>
              </a:rPr>
              <a:t> </a:t>
            </a:r>
            <a:r>
              <a:rPr sz="2000" dirty="0">
                <a:solidFill>
                  <a:srgbClr val="000099"/>
                </a:solidFill>
                <a:latin typeface="Times New Roman"/>
                <a:cs typeface="Times New Roman"/>
              </a:rPr>
              <a:t>based</a:t>
            </a:r>
            <a:r>
              <a:rPr sz="2000" spc="-25" dirty="0">
                <a:solidFill>
                  <a:srgbClr val="000099"/>
                </a:solidFill>
                <a:latin typeface="Times New Roman"/>
                <a:cs typeface="Times New Roman"/>
              </a:rPr>
              <a:t> </a:t>
            </a:r>
            <a:r>
              <a:rPr sz="2000" dirty="0">
                <a:solidFill>
                  <a:srgbClr val="000099"/>
                </a:solidFill>
                <a:latin typeface="Times New Roman"/>
                <a:cs typeface="Times New Roman"/>
              </a:rPr>
              <a:t>enrollments</a:t>
            </a:r>
            <a:r>
              <a:rPr sz="2000" spc="-50" dirty="0">
                <a:solidFill>
                  <a:srgbClr val="000099"/>
                </a:solidFill>
                <a:latin typeface="Times New Roman"/>
                <a:cs typeface="Times New Roman"/>
              </a:rPr>
              <a:t> </a:t>
            </a:r>
            <a:r>
              <a:rPr sz="2000" dirty="0">
                <a:solidFill>
                  <a:srgbClr val="000099"/>
                </a:solidFill>
                <a:latin typeface="Times New Roman"/>
                <a:cs typeface="Times New Roman"/>
              </a:rPr>
              <a:t>is</a:t>
            </a:r>
            <a:r>
              <a:rPr sz="2000" spc="-20" dirty="0">
                <a:solidFill>
                  <a:srgbClr val="000099"/>
                </a:solidFill>
                <a:latin typeface="Times New Roman"/>
                <a:cs typeface="Times New Roman"/>
              </a:rPr>
              <a:t> </a:t>
            </a:r>
            <a:r>
              <a:rPr sz="2000" dirty="0">
                <a:solidFill>
                  <a:srgbClr val="000099"/>
                </a:solidFill>
                <a:latin typeface="Times New Roman"/>
                <a:cs typeface="Times New Roman"/>
              </a:rPr>
              <a:t>where</a:t>
            </a:r>
            <a:r>
              <a:rPr sz="2000" spc="-40" dirty="0">
                <a:solidFill>
                  <a:srgbClr val="000099"/>
                </a:solidFill>
                <a:latin typeface="Times New Roman"/>
                <a:cs typeface="Times New Roman"/>
              </a:rPr>
              <a:t> </a:t>
            </a:r>
            <a:r>
              <a:rPr sz="2000" dirty="0">
                <a:solidFill>
                  <a:srgbClr val="000099"/>
                </a:solidFill>
                <a:latin typeface="Times New Roman"/>
                <a:cs typeface="Times New Roman"/>
              </a:rPr>
              <a:t>you</a:t>
            </a:r>
            <a:r>
              <a:rPr sz="2000" spc="-25" dirty="0">
                <a:solidFill>
                  <a:srgbClr val="000099"/>
                </a:solidFill>
                <a:latin typeface="Times New Roman"/>
                <a:cs typeface="Times New Roman"/>
              </a:rPr>
              <a:t> </a:t>
            </a:r>
            <a:r>
              <a:rPr sz="2000" dirty="0">
                <a:solidFill>
                  <a:srgbClr val="000099"/>
                </a:solidFill>
                <a:latin typeface="Times New Roman"/>
                <a:cs typeface="Times New Roman"/>
              </a:rPr>
              <a:t>record</a:t>
            </a:r>
            <a:r>
              <a:rPr sz="2000" spc="-40" dirty="0">
                <a:solidFill>
                  <a:srgbClr val="000099"/>
                </a:solidFill>
                <a:latin typeface="Times New Roman"/>
                <a:cs typeface="Times New Roman"/>
              </a:rPr>
              <a:t> </a:t>
            </a:r>
            <a:r>
              <a:rPr sz="2000" dirty="0">
                <a:solidFill>
                  <a:srgbClr val="000099"/>
                </a:solidFill>
                <a:latin typeface="Times New Roman"/>
                <a:cs typeface="Times New Roman"/>
              </a:rPr>
              <a:t>the</a:t>
            </a:r>
            <a:r>
              <a:rPr sz="2000" spc="-25" dirty="0">
                <a:solidFill>
                  <a:srgbClr val="000099"/>
                </a:solidFill>
                <a:latin typeface="Times New Roman"/>
                <a:cs typeface="Times New Roman"/>
              </a:rPr>
              <a:t> </a:t>
            </a:r>
            <a:r>
              <a:rPr sz="2000" dirty="0">
                <a:solidFill>
                  <a:srgbClr val="000099"/>
                </a:solidFill>
                <a:latin typeface="Times New Roman"/>
                <a:cs typeface="Times New Roman"/>
              </a:rPr>
              <a:t>hours</a:t>
            </a:r>
            <a:r>
              <a:rPr sz="2000" spc="-55" dirty="0">
                <a:solidFill>
                  <a:srgbClr val="000099"/>
                </a:solidFill>
                <a:latin typeface="Times New Roman"/>
                <a:cs typeface="Times New Roman"/>
              </a:rPr>
              <a:t> </a:t>
            </a:r>
            <a:r>
              <a:rPr sz="2000" dirty="0">
                <a:solidFill>
                  <a:srgbClr val="000099"/>
                </a:solidFill>
                <a:latin typeface="Times New Roman"/>
                <a:cs typeface="Times New Roman"/>
              </a:rPr>
              <a:t>you</a:t>
            </a:r>
            <a:r>
              <a:rPr sz="2000" spc="-15" dirty="0">
                <a:solidFill>
                  <a:srgbClr val="000099"/>
                </a:solidFill>
                <a:latin typeface="Times New Roman"/>
                <a:cs typeface="Times New Roman"/>
              </a:rPr>
              <a:t> </a:t>
            </a:r>
            <a:r>
              <a:rPr sz="2000" dirty="0">
                <a:solidFill>
                  <a:srgbClr val="000099"/>
                </a:solidFill>
                <a:latin typeface="Times New Roman"/>
                <a:cs typeface="Times New Roman"/>
              </a:rPr>
              <a:t>work</a:t>
            </a:r>
            <a:r>
              <a:rPr sz="2000" spc="-45" dirty="0">
                <a:solidFill>
                  <a:srgbClr val="000099"/>
                </a:solidFill>
                <a:latin typeface="Times New Roman"/>
                <a:cs typeface="Times New Roman"/>
              </a:rPr>
              <a:t> </a:t>
            </a:r>
            <a:r>
              <a:rPr sz="2000" dirty="0">
                <a:solidFill>
                  <a:srgbClr val="000099"/>
                </a:solidFill>
                <a:latin typeface="Times New Roman"/>
                <a:cs typeface="Times New Roman"/>
              </a:rPr>
              <a:t>according</a:t>
            </a:r>
            <a:r>
              <a:rPr sz="2000" spc="-50" dirty="0">
                <a:solidFill>
                  <a:srgbClr val="000099"/>
                </a:solidFill>
                <a:latin typeface="Times New Roman"/>
                <a:cs typeface="Times New Roman"/>
              </a:rPr>
              <a:t> </a:t>
            </a:r>
            <a:r>
              <a:rPr sz="2000" dirty="0">
                <a:solidFill>
                  <a:srgbClr val="000099"/>
                </a:solidFill>
                <a:latin typeface="Times New Roman"/>
                <a:cs typeface="Times New Roman"/>
              </a:rPr>
              <a:t>to</a:t>
            </a:r>
            <a:r>
              <a:rPr sz="2000" spc="-15" dirty="0">
                <a:solidFill>
                  <a:srgbClr val="000099"/>
                </a:solidFill>
                <a:latin typeface="Times New Roman"/>
                <a:cs typeface="Times New Roman"/>
              </a:rPr>
              <a:t> </a:t>
            </a:r>
            <a:r>
              <a:rPr sz="2000" spc="-25" dirty="0">
                <a:solidFill>
                  <a:srgbClr val="000099"/>
                </a:solidFill>
                <a:latin typeface="Times New Roman"/>
                <a:cs typeface="Times New Roman"/>
              </a:rPr>
              <a:t>the Trade’s</a:t>
            </a:r>
            <a:r>
              <a:rPr sz="2000" spc="-90" dirty="0">
                <a:solidFill>
                  <a:srgbClr val="000099"/>
                </a:solidFill>
                <a:latin typeface="Times New Roman"/>
                <a:cs typeface="Times New Roman"/>
              </a:rPr>
              <a:t> </a:t>
            </a:r>
            <a:r>
              <a:rPr sz="2000" spc="-25" dirty="0">
                <a:solidFill>
                  <a:srgbClr val="000099"/>
                </a:solidFill>
                <a:latin typeface="Times New Roman"/>
                <a:cs typeface="Times New Roman"/>
              </a:rPr>
              <a:t>Work</a:t>
            </a:r>
            <a:r>
              <a:rPr sz="2000" spc="-60" dirty="0">
                <a:solidFill>
                  <a:srgbClr val="000099"/>
                </a:solidFill>
                <a:latin typeface="Times New Roman"/>
                <a:cs typeface="Times New Roman"/>
              </a:rPr>
              <a:t> </a:t>
            </a:r>
            <a:r>
              <a:rPr sz="2000" dirty="0">
                <a:solidFill>
                  <a:srgbClr val="000099"/>
                </a:solidFill>
                <a:latin typeface="Times New Roman"/>
                <a:cs typeface="Times New Roman"/>
              </a:rPr>
              <a:t>Process</a:t>
            </a:r>
            <a:r>
              <a:rPr sz="2000" spc="-55" dirty="0">
                <a:solidFill>
                  <a:srgbClr val="000099"/>
                </a:solidFill>
                <a:latin typeface="Times New Roman"/>
                <a:cs typeface="Times New Roman"/>
              </a:rPr>
              <a:t> </a:t>
            </a:r>
            <a:r>
              <a:rPr sz="2000" spc="-10" dirty="0">
                <a:solidFill>
                  <a:srgbClr val="000099"/>
                </a:solidFill>
                <a:latin typeface="Times New Roman"/>
                <a:cs typeface="Times New Roman"/>
              </a:rPr>
              <a:t>Schedule.</a:t>
            </a:r>
            <a:endParaRPr sz="2000" dirty="0">
              <a:latin typeface="Times New Roman"/>
              <a:cs typeface="Times New Roman"/>
            </a:endParaRPr>
          </a:p>
          <a:p>
            <a:pPr>
              <a:lnSpc>
                <a:spcPct val="100000"/>
              </a:lnSpc>
              <a:spcBef>
                <a:spcPts val="40"/>
              </a:spcBef>
            </a:pPr>
            <a:endParaRPr sz="2050" dirty="0">
              <a:latin typeface="Times New Roman"/>
              <a:cs typeface="Times New Roman"/>
            </a:endParaRPr>
          </a:p>
          <a:p>
            <a:pPr marL="12700">
              <a:lnSpc>
                <a:spcPct val="100000"/>
              </a:lnSpc>
            </a:pPr>
            <a:r>
              <a:rPr sz="2000" spc="-10" dirty="0">
                <a:solidFill>
                  <a:srgbClr val="000099"/>
                </a:solidFill>
                <a:latin typeface="Times New Roman"/>
                <a:cs typeface="Times New Roman"/>
              </a:rPr>
              <a:t>Requirements</a:t>
            </a:r>
            <a:endParaRPr sz="2000" dirty="0">
              <a:latin typeface="Times New Roman"/>
              <a:cs typeface="Times New Roman"/>
            </a:endParaRPr>
          </a:p>
          <a:p>
            <a:pPr>
              <a:lnSpc>
                <a:spcPct val="100000"/>
              </a:lnSpc>
            </a:pPr>
            <a:endParaRPr sz="2100" dirty="0">
              <a:latin typeface="Times New Roman"/>
              <a:cs typeface="Times New Roman"/>
            </a:endParaRPr>
          </a:p>
          <a:p>
            <a:pPr marL="297815" marR="5080" indent="-285750">
              <a:lnSpc>
                <a:spcPct val="100000"/>
              </a:lnSpc>
              <a:buFont typeface="Wingdings"/>
              <a:buChar char=""/>
              <a:tabLst>
                <a:tab pos="299085" algn="l"/>
              </a:tabLst>
            </a:pPr>
            <a:r>
              <a:rPr sz="1600" spc="-10" dirty="0">
                <a:solidFill>
                  <a:srgbClr val="000099"/>
                </a:solidFill>
                <a:latin typeface="Times New Roman"/>
                <a:cs typeface="Times New Roman"/>
              </a:rPr>
              <a:t>Be</a:t>
            </a:r>
            <a:r>
              <a:rPr sz="1600" spc="-90" dirty="0">
                <a:solidFill>
                  <a:srgbClr val="000099"/>
                </a:solidFill>
                <a:latin typeface="Times New Roman"/>
                <a:cs typeface="Times New Roman"/>
              </a:rPr>
              <a:t> </a:t>
            </a:r>
            <a:r>
              <a:rPr sz="1600" dirty="0">
                <a:solidFill>
                  <a:srgbClr val="000099"/>
                </a:solidFill>
                <a:latin typeface="Times New Roman"/>
                <a:cs typeface="Times New Roman"/>
              </a:rPr>
              <a:t>Active</a:t>
            </a:r>
            <a:r>
              <a:rPr sz="1600" spc="-55" dirty="0">
                <a:solidFill>
                  <a:srgbClr val="000099"/>
                </a:solidFill>
                <a:latin typeface="Times New Roman"/>
                <a:cs typeface="Times New Roman"/>
              </a:rPr>
              <a:t> </a:t>
            </a:r>
            <a:r>
              <a:rPr sz="1600" dirty="0">
                <a:solidFill>
                  <a:srgbClr val="000099"/>
                </a:solidFill>
                <a:latin typeface="Times New Roman"/>
                <a:cs typeface="Times New Roman"/>
              </a:rPr>
              <a:t>duty</a:t>
            </a:r>
            <a:r>
              <a:rPr sz="1600" spc="-35" dirty="0">
                <a:solidFill>
                  <a:srgbClr val="000099"/>
                </a:solidFill>
                <a:latin typeface="Times New Roman"/>
                <a:cs typeface="Times New Roman"/>
              </a:rPr>
              <a:t> </a:t>
            </a:r>
            <a:r>
              <a:rPr sz="1600" dirty="0">
                <a:solidFill>
                  <a:srgbClr val="000099"/>
                </a:solidFill>
                <a:latin typeface="Times New Roman"/>
                <a:cs typeface="Times New Roman"/>
              </a:rPr>
              <a:t>enlisted</a:t>
            </a:r>
            <a:r>
              <a:rPr sz="1600" spc="-10" dirty="0">
                <a:solidFill>
                  <a:srgbClr val="000099"/>
                </a:solidFill>
                <a:latin typeface="Times New Roman"/>
                <a:cs typeface="Times New Roman"/>
              </a:rPr>
              <a:t> </a:t>
            </a:r>
            <a:r>
              <a:rPr sz="1600" dirty="0">
                <a:solidFill>
                  <a:srgbClr val="000099"/>
                </a:solidFill>
                <a:latin typeface="Times New Roman"/>
                <a:cs typeface="Times New Roman"/>
              </a:rPr>
              <a:t>service</a:t>
            </a:r>
            <a:r>
              <a:rPr sz="1600" spc="-5" dirty="0">
                <a:solidFill>
                  <a:srgbClr val="000099"/>
                </a:solidFill>
                <a:latin typeface="Times New Roman"/>
                <a:cs typeface="Times New Roman"/>
              </a:rPr>
              <a:t> </a:t>
            </a:r>
            <a:r>
              <a:rPr sz="1600" spc="-25" dirty="0">
                <a:solidFill>
                  <a:srgbClr val="000099"/>
                </a:solidFill>
                <a:latin typeface="Times New Roman"/>
                <a:cs typeface="Times New Roman"/>
              </a:rPr>
              <a:t>member.</a:t>
            </a:r>
            <a:r>
              <a:rPr sz="1600" spc="-65" dirty="0">
                <a:solidFill>
                  <a:srgbClr val="000099"/>
                </a:solidFill>
                <a:latin typeface="Times New Roman"/>
                <a:cs typeface="Times New Roman"/>
              </a:rPr>
              <a:t> </a:t>
            </a:r>
            <a:r>
              <a:rPr sz="1600" dirty="0">
                <a:solidFill>
                  <a:srgbClr val="000099"/>
                </a:solidFill>
                <a:latin typeface="Times New Roman"/>
                <a:cs typeface="Times New Roman"/>
              </a:rPr>
              <a:t>Active</a:t>
            </a:r>
            <a:r>
              <a:rPr sz="1600" spc="-15" dirty="0">
                <a:solidFill>
                  <a:srgbClr val="000099"/>
                </a:solidFill>
                <a:latin typeface="Times New Roman"/>
                <a:cs typeface="Times New Roman"/>
              </a:rPr>
              <a:t> </a:t>
            </a:r>
            <a:r>
              <a:rPr sz="1600" dirty="0">
                <a:solidFill>
                  <a:srgbClr val="000099"/>
                </a:solidFill>
                <a:latin typeface="Times New Roman"/>
                <a:cs typeface="Times New Roman"/>
              </a:rPr>
              <a:t>duty</a:t>
            </a:r>
            <a:r>
              <a:rPr sz="1600" spc="-30" dirty="0">
                <a:solidFill>
                  <a:srgbClr val="000099"/>
                </a:solidFill>
                <a:latin typeface="Times New Roman"/>
                <a:cs typeface="Times New Roman"/>
              </a:rPr>
              <a:t> </a:t>
            </a:r>
            <a:r>
              <a:rPr sz="1600" dirty="0">
                <a:solidFill>
                  <a:srgbClr val="000099"/>
                </a:solidFill>
                <a:latin typeface="Times New Roman"/>
                <a:cs typeface="Times New Roman"/>
              </a:rPr>
              <a:t>includes</a:t>
            </a:r>
            <a:r>
              <a:rPr sz="1600" spc="-25" dirty="0">
                <a:solidFill>
                  <a:srgbClr val="000099"/>
                </a:solidFill>
                <a:latin typeface="Times New Roman"/>
                <a:cs typeface="Times New Roman"/>
              </a:rPr>
              <a:t> </a:t>
            </a:r>
            <a:r>
              <a:rPr sz="1600" dirty="0">
                <a:solidFill>
                  <a:srgbClr val="000099"/>
                </a:solidFill>
                <a:latin typeface="Times New Roman"/>
                <a:cs typeface="Times New Roman"/>
              </a:rPr>
              <a:t>all</a:t>
            </a:r>
            <a:r>
              <a:rPr sz="1600" spc="-15" dirty="0">
                <a:solidFill>
                  <a:srgbClr val="000099"/>
                </a:solidFill>
                <a:latin typeface="Times New Roman"/>
                <a:cs typeface="Times New Roman"/>
              </a:rPr>
              <a:t> </a:t>
            </a:r>
            <a:r>
              <a:rPr sz="1600" dirty="0">
                <a:solidFill>
                  <a:srgbClr val="000099"/>
                </a:solidFill>
                <a:latin typeface="Times New Roman"/>
                <a:cs typeface="Times New Roman"/>
              </a:rPr>
              <a:t>service</a:t>
            </a:r>
            <a:r>
              <a:rPr sz="1600" spc="-15" dirty="0">
                <a:solidFill>
                  <a:srgbClr val="000099"/>
                </a:solidFill>
                <a:latin typeface="Times New Roman"/>
                <a:cs typeface="Times New Roman"/>
              </a:rPr>
              <a:t> </a:t>
            </a:r>
            <a:r>
              <a:rPr sz="1600" dirty="0">
                <a:solidFill>
                  <a:srgbClr val="000099"/>
                </a:solidFill>
                <a:latin typeface="Times New Roman"/>
                <a:cs typeface="Times New Roman"/>
              </a:rPr>
              <a:t>members</a:t>
            </a:r>
            <a:r>
              <a:rPr sz="1600" spc="20" dirty="0">
                <a:solidFill>
                  <a:srgbClr val="000099"/>
                </a:solidFill>
                <a:latin typeface="Times New Roman"/>
                <a:cs typeface="Times New Roman"/>
              </a:rPr>
              <a:t> </a:t>
            </a:r>
            <a:r>
              <a:rPr sz="1600" dirty="0">
                <a:solidFill>
                  <a:srgbClr val="000099"/>
                </a:solidFill>
                <a:latin typeface="Times New Roman"/>
                <a:cs typeface="Times New Roman"/>
              </a:rPr>
              <a:t>covered</a:t>
            </a:r>
            <a:r>
              <a:rPr sz="1600" spc="-25" dirty="0">
                <a:solidFill>
                  <a:srgbClr val="000099"/>
                </a:solidFill>
                <a:latin typeface="Times New Roman"/>
                <a:cs typeface="Times New Roman"/>
              </a:rPr>
              <a:t> </a:t>
            </a:r>
            <a:r>
              <a:rPr sz="1600" dirty="0">
                <a:solidFill>
                  <a:srgbClr val="000099"/>
                </a:solidFill>
                <a:latin typeface="Times New Roman"/>
                <a:cs typeface="Times New Roman"/>
              </a:rPr>
              <a:t>by</a:t>
            </a:r>
            <a:r>
              <a:rPr sz="1600" spc="-35" dirty="0">
                <a:solidFill>
                  <a:srgbClr val="000099"/>
                </a:solidFill>
                <a:latin typeface="Times New Roman"/>
                <a:cs typeface="Times New Roman"/>
              </a:rPr>
              <a:t> </a:t>
            </a:r>
            <a:r>
              <a:rPr sz="1600" spc="-10" dirty="0">
                <a:solidFill>
                  <a:srgbClr val="000099"/>
                </a:solidFill>
                <a:latin typeface="Times New Roman"/>
                <a:cs typeface="Times New Roman"/>
              </a:rPr>
              <a:t>these 	</a:t>
            </a:r>
            <a:r>
              <a:rPr sz="1600" dirty="0">
                <a:solidFill>
                  <a:srgbClr val="000099"/>
                </a:solidFill>
                <a:latin typeface="Times New Roman"/>
                <a:cs typeface="Times New Roman"/>
              </a:rPr>
              <a:t>standards</a:t>
            </a:r>
            <a:r>
              <a:rPr sz="1600" spc="-20" dirty="0">
                <a:solidFill>
                  <a:srgbClr val="000099"/>
                </a:solidFill>
                <a:latin typeface="Times New Roman"/>
                <a:cs typeface="Times New Roman"/>
              </a:rPr>
              <a:t> </a:t>
            </a:r>
            <a:r>
              <a:rPr sz="1600" dirty="0">
                <a:solidFill>
                  <a:srgbClr val="000099"/>
                </a:solidFill>
                <a:latin typeface="Times New Roman"/>
                <a:cs typeface="Times New Roman"/>
              </a:rPr>
              <a:t>either</a:t>
            </a:r>
            <a:r>
              <a:rPr sz="1600" spc="-20" dirty="0">
                <a:solidFill>
                  <a:srgbClr val="000099"/>
                </a:solidFill>
                <a:latin typeface="Times New Roman"/>
                <a:cs typeface="Times New Roman"/>
              </a:rPr>
              <a:t> </a:t>
            </a:r>
            <a:r>
              <a:rPr sz="1600" dirty="0">
                <a:solidFill>
                  <a:srgbClr val="000099"/>
                </a:solidFill>
                <a:latin typeface="Times New Roman"/>
                <a:cs typeface="Times New Roman"/>
              </a:rPr>
              <a:t>who</a:t>
            </a:r>
            <a:r>
              <a:rPr sz="1600" spc="-30" dirty="0">
                <a:solidFill>
                  <a:srgbClr val="000099"/>
                </a:solidFill>
                <a:latin typeface="Times New Roman"/>
                <a:cs typeface="Times New Roman"/>
              </a:rPr>
              <a:t> </a:t>
            </a:r>
            <a:r>
              <a:rPr sz="1600" dirty="0">
                <a:solidFill>
                  <a:srgbClr val="000099"/>
                </a:solidFill>
                <a:latin typeface="Times New Roman"/>
                <a:cs typeface="Times New Roman"/>
              </a:rPr>
              <a:t>are</a:t>
            </a:r>
            <a:r>
              <a:rPr sz="1600" spc="-30" dirty="0">
                <a:solidFill>
                  <a:srgbClr val="000099"/>
                </a:solidFill>
                <a:latin typeface="Times New Roman"/>
                <a:cs typeface="Times New Roman"/>
              </a:rPr>
              <a:t> </a:t>
            </a:r>
            <a:r>
              <a:rPr sz="1600" dirty="0">
                <a:solidFill>
                  <a:srgbClr val="000099"/>
                </a:solidFill>
                <a:latin typeface="Times New Roman"/>
                <a:cs typeface="Times New Roman"/>
              </a:rPr>
              <a:t>on</a:t>
            </a:r>
            <a:r>
              <a:rPr sz="1600" spc="-30" dirty="0">
                <a:solidFill>
                  <a:srgbClr val="000099"/>
                </a:solidFill>
                <a:latin typeface="Times New Roman"/>
                <a:cs typeface="Times New Roman"/>
              </a:rPr>
              <a:t> </a:t>
            </a:r>
            <a:r>
              <a:rPr sz="1600" dirty="0">
                <a:solidFill>
                  <a:srgbClr val="000099"/>
                </a:solidFill>
                <a:latin typeface="Times New Roman"/>
                <a:cs typeface="Times New Roman"/>
              </a:rPr>
              <a:t>permanent</a:t>
            </a:r>
            <a:r>
              <a:rPr sz="1600" spc="15" dirty="0">
                <a:solidFill>
                  <a:srgbClr val="000099"/>
                </a:solidFill>
                <a:latin typeface="Times New Roman"/>
                <a:cs typeface="Times New Roman"/>
              </a:rPr>
              <a:t> </a:t>
            </a:r>
            <a:r>
              <a:rPr sz="1600" dirty="0">
                <a:solidFill>
                  <a:srgbClr val="000099"/>
                </a:solidFill>
                <a:latin typeface="Times New Roman"/>
                <a:cs typeface="Times New Roman"/>
              </a:rPr>
              <a:t>active</a:t>
            </a:r>
            <a:r>
              <a:rPr sz="1600" spc="-10" dirty="0">
                <a:solidFill>
                  <a:srgbClr val="000099"/>
                </a:solidFill>
                <a:latin typeface="Times New Roman"/>
                <a:cs typeface="Times New Roman"/>
              </a:rPr>
              <a:t> </a:t>
            </a:r>
            <a:r>
              <a:rPr sz="1600" dirty="0">
                <a:solidFill>
                  <a:srgbClr val="000099"/>
                </a:solidFill>
                <a:latin typeface="Times New Roman"/>
                <a:cs typeface="Times New Roman"/>
              </a:rPr>
              <a:t>duty</a:t>
            </a:r>
            <a:r>
              <a:rPr sz="1600" spc="-35" dirty="0">
                <a:solidFill>
                  <a:srgbClr val="000099"/>
                </a:solidFill>
                <a:latin typeface="Times New Roman"/>
                <a:cs typeface="Times New Roman"/>
              </a:rPr>
              <a:t> </a:t>
            </a:r>
            <a:r>
              <a:rPr sz="1600" dirty="0">
                <a:solidFill>
                  <a:srgbClr val="000099"/>
                </a:solidFill>
                <a:latin typeface="Times New Roman"/>
                <a:cs typeface="Times New Roman"/>
              </a:rPr>
              <a:t>or</a:t>
            </a:r>
            <a:r>
              <a:rPr sz="1600" spc="-30" dirty="0">
                <a:solidFill>
                  <a:srgbClr val="000099"/>
                </a:solidFill>
                <a:latin typeface="Times New Roman"/>
                <a:cs typeface="Times New Roman"/>
              </a:rPr>
              <a:t> </a:t>
            </a:r>
            <a:r>
              <a:rPr sz="1600" dirty="0">
                <a:solidFill>
                  <a:srgbClr val="000099"/>
                </a:solidFill>
                <a:latin typeface="Times New Roman"/>
                <a:cs typeface="Times New Roman"/>
              </a:rPr>
              <a:t>who</a:t>
            </a:r>
            <a:r>
              <a:rPr sz="1600" spc="-40" dirty="0">
                <a:solidFill>
                  <a:srgbClr val="000099"/>
                </a:solidFill>
                <a:latin typeface="Times New Roman"/>
                <a:cs typeface="Times New Roman"/>
              </a:rPr>
              <a:t> </a:t>
            </a:r>
            <a:r>
              <a:rPr sz="1600" dirty="0">
                <a:solidFill>
                  <a:srgbClr val="000099"/>
                </a:solidFill>
                <a:latin typeface="Times New Roman"/>
                <a:cs typeface="Times New Roman"/>
              </a:rPr>
              <a:t>are</a:t>
            </a:r>
            <a:r>
              <a:rPr sz="1600" spc="-15" dirty="0">
                <a:solidFill>
                  <a:srgbClr val="000099"/>
                </a:solidFill>
                <a:latin typeface="Times New Roman"/>
                <a:cs typeface="Times New Roman"/>
              </a:rPr>
              <a:t> </a:t>
            </a:r>
            <a:r>
              <a:rPr sz="1600" dirty="0">
                <a:solidFill>
                  <a:srgbClr val="000099"/>
                </a:solidFill>
                <a:latin typeface="Times New Roman"/>
                <a:cs typeface="Times New Roman"/>
              </a:rPr>
              <a:t>members</a:t>
            </a:r>
            <a:r>
              <a:rPr sz="1600" spc="20" dirty="0">
                <a:solidFill>
                  <a:srgbClr val="000099"/>
                </a:solidFill>
                <a:latin typeface="Times New Roman"/>
                <a:cs typeface="Times New Roman"/>
              </a:rPr>
              <a:t> </a:t>
            </a:r>
            <a:r>
              <a:rPr sz="1600" dirty="0">
                <a:solidFill>
                  <a:srgbClr val="000099"/>
                </a:solidFill>
                <a:latin typeface="Times New Roman"/>
                <a:cs typeface="Times New Roman"/>
              </a:rPr>
              <a:t>of</a:t>
            </a:r>
            <a:r>
              <a:rPr sz="1600" spc="-35" dirty="0">
                <a:solidFill>
                  <a:srgbClr val="000099"/>
                </a:solidFill>
                <a:latin typeface="Times New Roman"/>
                <a:cs typeface="Times New Roman"/>
              </a:rPr>
              <a:t> </a:t>
            </a:r>
            <a:r>
              <a:rPr sz="1600" dirty="0">
                <a:solidFill>
                  <a:srgbClr val="000099"/>
                </a:solidFill>
                <a:latin typeface="Times New Roman"/>
                <a:cs typeface="Times New Roman"/>
              </a:rPr>
              <a:t>the</a:t>
            </a:r>
            <a:r>
              <a:rPr sz="1600" spc="-25" dirty="0">
                <a:solidFill>
                  <a:srgbClr val="000099"/>
                </a:solidFill>
                <a:latin typeface="Times New Roman"/>
                <a:cs typeface="Times New Roman"/>
              </a:rPr>
              <a:t> </a:t>
            </a:r>
            <a:r>
              <a:rPr sz="1600" dirty="0">
                <a:solidFill>
                  <a:srgbClr val="000099"/>
                </a:solidFill>
                <a:latin typeface="Times New Roman"/>
                <a:cs typeface="Times New Roman"/>
              </a:rPr>
              <a:t>Reserve,</a:t>
            </a:r>
            <a:r>
              <a:rPr sz="1600" spc="-20" dirty="0">
                <a:solidFill>
                  <a:srgbClr val="000099"/>
                </a:solidFill>
                <a:latin typeface="Times New Roman"/>
                <a:cs typeface="Times New Roman"/>
              </a:rPr>
              <a:t> </a:t>
            </a:r>
            <a:r>
              <a:rPr sz="1600" dirty="0">
                <a:solidFill>
                  <a:srgbClr val="000099"/>
                </a:solidFill>
                <a:latin typeface="Times New Roman"/>
                <a:cs typeface="Times New Roman"/>
              </a:rPr>
              <a:t>Guard</a:t>
            </a:r>
            <a:r>
              <a:rPr sz="1600" spc="-30" dirty="0">
                <a:solidFill>
                  <a:srgbClr val="000099"/>
                </a:solidFill>
                <a:latin typeface="Times New Roman"/>
                <a:cs typeface="Times New Roman"/>
              </a:rPr>
              <a:t> </a:t>
            </a:r>
            <a:r>
              <a:rPr sz="1600" dirty="0">
                <a:solidFill>
                  <a:srgbClr val="000099"/>
                </a:solidFill>
                <a:latin typeface="Times New Roman"/>
                <a:cs typeface="Times New Roman"/>
              </a:rPr>
              <a:t>or</a:t>
            </a:r>
            <a:r>
              <a:rPr sz="1600" spc="-100" dirty="0">
                <a:solidFill>
                  <a:srgbClr val="000099"/>
                </a:solidFill>
                <a:latin typeface="Times New Roman"/>
                <a:cs typeface="Times New Roman"/>
              </a:rPr>
              <a:t> </a:t>
            </a:r>
            <a:r>
              <a:rPr sz="1600" spc="-25" dirty="0">
                <a:solidFill>
                  <a:srgbClr val="000099"/>
                </a:solidFill>
                <a:latin typeface="Times New Roman"/>
                <a:cs typeface="Times New Roman"/>
              </a:rPr>
              <a:t>Air 	</a:t>
            </a:r>
            <a:r>
              <a:rPr sz="1600" dirty="0">
                <a:solidFill>
                  <a:srgbClr val="000099"/>
                </a:solidFill>
                <a:latin typeface="Times New Roman"/>
                <a:cs typeface="Times New Roman"/>
              </a:rPr>
              <a:t>National</a:t>
            </a:r>
            <a:r>
              <a:rPr sz="1600" spc="-25" dirty="0">
                <a:solidFill>
                  <a:srgbClr val="000099"/>
                </a:solidFill>
                <a:latin typeface="Times New Roman"/>
                <a:cs typeface="Times New Roman"/>
              </a:rPr>
              <a:t> </a:t>
            </a:r>
            <a:r>
              <a:rPr sz="1600" dirty="0">
                <a:solidFill>
                  <a:srgbClr val="000099"/>
                </a:solidFill>
                <a:latin typeface="Times New Roman"/>
                <a:cs typeface="Times New Roman"/>
              </a:rPr>
              <a:t>Guard</a:t>
            </a:r>
            <a:r>
              <a:rPr sz="1600" spc="-35" dirty="0">
                <a:solidFill>
                  <a:srgbClr val="000099"/>
                </a:solidFill>
                <a:latin typeface="Times New Roman"/>
                <a:cs typeface="Times New Roman"/>
              </a:rPr>
              <a:t> </a:t>
            </a:r>
            <a:r>
              <a:rPr sz="1600" dirty="0">
                <a:solidFill>
                  <a:srgbClr val="000099"/>
                </a:solidFill>
                <a:latin typeface="Times New Roman"/>
                <a:cs typeface="Times New Roman"/>
              </a:rPr>
              <a:t>performing</a:t>
            </a:r>
            <a:r>
              <a:rPr sz="1600" spc="15" dirty="0">
                <a:solidFill>
                  <a:srgbClr val="000099"/>
                </a:solidFill>
                <a:latin typeface="Times New Roman"/>
                <a:cs typeface="Times New Roman"/>
              </a:rPr>
              <a:t> </a:t>
            </a:r>
            <a:r>
              <a:rPr sz="1600" dirty="0">
                <a:solidFill>
                  <a:srgbClr val="000099"/>
                </a:solidFill>
                <a:latin typeface="Times New Roman"/>
                <a:cs typeface="Times New Roman"/>
              </a:rPr>
              <a:t>in</a:t>
            </a:r>
            <a:r>
              <a:rPr sz="1600" spc="-40" dirty="0">
                <a:solidFill>
                  <a:srgbClr val="000099"/>
                </a:solidFill>
                <a:latin typeface="Times New Roman"/>
                <a:cs typeface="Times New Roman"/>
              </a:rPr>
              <a:t> </a:t>
            </a:r>
            <a:r>
              <a:rPr sz="1600" dirty="0">
                <a:solidFill>
                  <a:srgbClr val="000099"/>
                </a:solidFill>
                <a:latin typeface="Times New Roman"/>
                <a:cs typeface="Times New Roman"/>
              </a:rPr>
              <a:t>the</a:t>
            </a:r>
            <a:r>
              <a:rPr sz="1600" spc="-30" dirty="0">
                <a:solidFill>
                  <a:srgbClr val="000099"/>
                </a:solidFill>
                <a:latin typeface="Times New Roman"/>
                <a:cs typeface="Times New Roman"/>
              </a:rPr>
              <a:t> </a:t>
            </a:r>
            <a:r>
              <a:rPr sz="1600" dirty="0">
                <a:solidFill>
                  <a:srgbClr val="000099"/>
                </a:solidFill>
                <a:latin typeface="Times New Roman"/>
                <a:cs typeface="Times New Roman"/>
              </a:rPr>
              <a:t>capacity</a:t>
            </a:r>
            <a:r>
              <a:rPr sz="1600" spc="-20" dirty="0">
                <a:solidFill>
                  <a:srgbClr val="000099"/>
                </a:solidFill>
                <a:latin typeface="Times New Roman"/>
                <a:cs typeface="Times New Roman"/>
              </a:rPr>
              <a:t> </a:t>
            </a:r>
            <a:r>
              <a:rPr sz="1600" dirty="0">
                <a:solidFill>
                  <a:srgbClr val="000099"/>
                </a:solidFill>
                <a:latin typeface="Times New Roman"/>
                <a:cs typeface="Times New Roman"/>
              </a:rPr>
              <a:t>of</a:t>
            </a:r>
            <a:r>
              <a:rPr sz="1600" spc="-35" dirty="0">
                <a:solidFill>
                  <a:srgbClr val="000099"/>
                </a:solidFill>
                <a:latin typeface="Times New Roman"/>
                <a:cs typeface="Times New Roman"/>
              </a:rPr>
              <a:t> </a:t>
            </a:r>
            <a:r>
              <a:rPr sz="1600" dirty="0">
                <a:solidFill>
                  <a:srgbClr val="000099"/>
                </a:solidFill>
                <a:latin typeface="Times New Roman"/>
                <a:cs typeface="Times New Roman"/>
              </a:rPr>
              <a:t>their</a:t>
            </a:r>
            <a:r>
              <a:rPr sz="1600" spc="-25" dirty="0">
                <a:solidFill>
                  <a:srgbClr val="000099"/>
                </a:solidFill>
                <a:latin typeface="Times New Roman"/>
                <a:cs typeface="Times New Roman"/>
              </a:rPr>
              <a:t> </a:t>
            </a:r>
            <a:r>
              <a:rPr sz="1600" dirty="0">
                <a:solidFill>
                  <a:srgbClr val="000099"/>
                </a:solidFill>
                <a:latin typeface="Times New Roman"/>
                <a:cs typeface="Times New Roman"/>
              </a:rPr>
              <a:t>Uniformed Service</a:t>
            </a:r>
            <a:r>
              <a:rPr sz="1600" spc="-10" dirty="0">
                <a:solidFill>
                  <a:srgbClr val="000099"/>
                </a:solidFill>
                <a:latin typeface="Times New Roman"/>
                <a:cs typeface="Times New Roman"/>
              </a:rPr>
              <a:t> </a:t>
            </a:r>
            <a:r>
              <a:rPr sz="1600" dirty="0">
                <a:solidFill>
                  <a:srgbClr val="000099"/>
                </a:solidFill>
                <a:latin typeface="Times New Roman"/>
                <a:cs typeface="Times New Roman"/>
              </a:rPr>
              <a:t>duties.</a:t>
            </a:r>
            <a:r>
              <a:rPr sz="1600" spc="325" dirty="0">
                <a:solidFill>
                  <a:srgbClr val="000099"/>
                </a:solidFill>
                <a:latin typeface="Times New Roman"/>
                <a:cs typeface="Times New Roman"/>
              </a:rPr>
              <a:t> </a:t>
            </a:r>
            <a:r>
              <a:rPr sz="1600" dirty="0">
                <a:solidFill>
                  <a:srgbClr val="000099"/>
                </a:solidFill>
                <a:latin typeface="Times New Roman"/>
                <a:cs typeface="Times New Roman"/>
              </a:rPr>
              <a:t>Drilling</a:t>
            </a:r>
            <a:r>
              <a:rPr sz="1600" spc="-10" dirty="0">
                <a:solidFill>
                  <a:srgbClr val="000099"/>
                </a:solidFill>
                <a:latin typeface="Times New Roman"/>
                <a:cs typeface="Times New Roman"/>
              </a:rPr>
              <a:t> Reservists 	</a:t>
            </a:r>
            <a:r>
              <a:rPr sz="1600" dirty="0">
                <a:solidFill>
                  <a:srgbClr val="000099"/>
                </a:solidFill>
                <a:latin typeface="Times New Roman"/>
                <a:cs typeface="Times New Roman"/>
              </a:rPr>
              <a:t>must</a:t>
            </a:r>
            <a:r>
              <a:rPr sz="1600" spc="-15" dirty="0">
                <a:solidFill>
                  <a:srgbClr val="000099"/>
                </a:solidFill>
                <a:latin typeface="Times New Roman"/>
                <a:cs typeface="Times New Roman"/>
              </a:rPr>
              <a:t> </a:t>
            </a:r>
            <a:r>
              <a:rPr sz="1600" dirty="0">
                <a:solidFill>
                  <a:srgbClr val="000099"/>
                </a:solidFill>
                <a:latin typeface="Times New Roman"/>
                <a:cs typeface="Times New Roman"/>
              </a:rPr>
              <a:t>be</a:t>
            </a:r>
            <a:r>
              <a:rPr sz="1600" spc="-35" dirty="0">
                <a:solidFill>
                  <a:srgbClr val="000099"/>
                </a:solidFill>
                <a:latin typeface="Times New Roman"/>
                <a:cs typeface="Times New Roman"/>
              </a:rPr>
              <a:t> </a:t>
            </a:r>
            <a:r>
              <a:rPr sz="1600" spc="-10" dirty="0">
                <a:solidFill>
                  <a:srgbClr val="000099"/>
                </a:solidFill>
                <a:latin typeface="Times New Roman"/>
                <a:cs typeface="Times New Roman"/>
              </a:rPr>
              <a:t>on</a:t>
            </a:r>
            <a:r>
              <a:rPr sz="1600" spc="-95" dirty="0">
                <a:solidFill>
                  <a:srgbClr val="000099"/>
                </a:solidFill>
                <a:latin typeface="Times New Roman"/>
                <a:cs typeface="Times New Roman"/>
              </a:rPr>
              <a:t> </a:t>
            </a:r>
            <a:r>
              <a:rPr sz="1600" dirty="0">
                <a:solidFill>
                  <a:srgbClr val="000099"/>
                </a:solidFill>
                <a:latin typeface="Times New Roman"/>
                <a:cs typeface="Times New Roman"/>
              </a:rPr>
              <a:t>Active</a:t>
            </a:r>
            <a:r>
              <a:rPr sz="1600" spc="-10" dirty="0">
                <a:solidFill>
                  <a:srgbClr val="000099"/>
                </a:solidFill>
                <a:latin typeface="Times New Roman"/>
                <a:cs typeface="Times New Roman"/>
              </a:rPr>
              <a:t> </a:t>
            </a:r>
            <a:r>
              <a:rPr sz="1600" dirty="0">
                <a:solidFill>
                  <a:srgbClr val="000099"/>
                </a:solidFill>
                <a:latin typeface="Times New Roman"/>
                <a:cs typeface="Times New Roman"/>
              </a:rPr>
              <a:t>Duty</a:t>
            </a:r>
            <a:r>
              <a:rPr sz="1600" spc="-30" dirty="0">
                <a:solidFill>
                  <a:srgbClr val="000099"/>
                </a:solidFill>
                <a:latin typeface="Times New Roman"/>
                <a:cs typeface="Times New Roman"/>
              </a:rPr>
              <a:t> </a:t>
            </a:r>
            <a:r>
              <a:rPr sz="1600" dirty="0">
                <a:solidFill>
                  <a:srgbClr val="000099"/>
                </a:solidFill>
                <a:latin typeface="Times New Roman"/>
                <a:cs typeface="Times New Roman"/>
              </a:rPr>
              <a:t>Orders</a:t>
            </a:r>
            <a:r>
              <a:rPr sz="1600" spc="-10" dirty="0">
                <a:solidFill>
                  <a:srgbClr val="000099"/>
                </a:solidFill>
                <a:latin typeface="Times New Roman"/>
                <a:cs typeface="Times New Roman"/>
              </a:rPr>
              <a:t> </a:t>
            </a:r>
            <a:r>
              <a:rPr sz="1600" dirty="0">
                <a:solidFill>
                  <a:srgbClr val="000099"/>
                </a:solidFill>
                <a:latin typeface="Times New Roman"/>
                <a:cs typeface="Times New Roman"/>
              </a:rPr>
              <a:t>for</a:t>
            </a:r>
            <a:r>
              <a:rPr sz="1600" spc="-40" dirty="0">
                <a:solidFill>
                  <a:srgbClr val="000099"/>
                </a:solidFill>
                <a:latin typeface="Times New Roman"/>
                <a:cs typeface="Times New Roman"/>
              </a:rPr>
              <a:t> </a:t>
            </a:r>
            <a:r>
              <a:rPr sz="1600" dirty="0">
                <a:solidFill>
                  <a:srgbClr val="000099"/>
                </a:solidFill>
                <a:latin typeface="Times New Roman"/>
                <a:cs typeface="Times New Roman"/>
              </a:rPr>
              <a:t>a</a:t>
            </a:r>
            <a:r>
              <a:rPr sz="1600" spc="-20" dirty="0">
                <a:solidFill>
                  <a:srgbClr val="000099"/>
                </a:solidFill>
                <a:latin typeface="Times New Roman"/>
                <a:cs typeface="Times New Roman"/>
              </a:rPr>
              <a:t> </a:t>
            </a:r>
            <a:r>
              <a:rPr sz="1600" dirty="0">
                <a:solidFill>
                  <a:srgbClr val="000099"/>
                </a:solidFill>
                <a:latin typeface="Times New Roman"/>
                <a:cs typeface="Times New Roman"/>
              </a:rPr>
              <a:t>minimum</a:t>
            </a:r>
            <a:r>
              <a:rPr sz="1600" spc="15" dirty="0">
                <a:solidFill>
                  <a:srgbClr val="000099"/>
                </a:solidFill>
                <a:latin typeface="Times New Roman"/>
                <a:cs typeface="Times New Roman"/>
              </a:rPr>
              <a:t> </a:t>
            </a:r>
            <a:r>
              <a:rPr sz="1600" dirty="0">
                <a:solidFill>
                  <a:srgbClr val="000099"/>
                </a:solidFill>
                <a:latin typeface="Times New Roman"/>
                <a:cs typeface="Times New Roman"/>
              </a:rPr>
              <a:t>of</a:t>
            </a:r>
            <a:r>
              <a:rPr sz="1600" spc="-25" dirty="0">
                <a:solidFill>
                  <a:srgbClr val="000099"/>
                </a:solidFill>
                <a:latin typeface="Times New Roman"/>
                <a:cs typeface="Times New Roman"/>
              </a:rPr>
              <a:t> </a:t>
            </a:r>
            <a:r>
              <a:rPr sz="1600" dirty="0">
                <a:solidFill>
                  <a:srgbClr val="000099"/>
                </a:solidFill>
                <a:latin typeface="Times New Roman"/>
                <a:cs typeface="Times New Roman"/>
              </a:rPr>
              <a:t>12</a:t>
            </a:r>
            <a:r>
              <a:rPr sz="1600" spc="-30" dirty="0">
                <a:solidFill>
                  <a:srgbClr val="000099"/>
                </a:solidFill>
                <a:latin typeface="Times New Roman"/>
                <a:cs typeface="Times New Roman"/>
              </a:rPr>
              <a:t> </a:t>
            </a:r>
            <a:r>
              <a:rPr sz="1600" spc="-10" dirty="0">
                <a:solidFill>
                  <a:srgbClr val="000099"/>
                </a:solidFill>
                <a:latin typeface="Times New Roman"/>
                <a:cs typeface="Times New Roman"/>
              </a:rPr>
              <a:t>months.</a:t>
            </a:r>
            <a:endParaRPr sz="1600" dirty="0">
              <a:latin typeface="Times New Roman"/>
              <a:cs typeface="Times New Roman"/>
            </a:endParaRPr>
          </a:p>
          <a:p>
            <a:pPr marL="298450" indent="-285750">
              <a:lnSpc>
                <a:spcPct val="100000"/>
              </a:lnSpc>
              <a:buFont typeface="Wingdings"/>
              <a:buChar char=""/>
              <a:tabLst>
                <a:tab pos="298450" algn="l"/>
              </a:tabLst>
            </a:pPr>
            <a:r>
              <a:rPr sz="1600" dirty="0">
                <a:solidFill>
                  <a:srgbClr val="000099"/>
                </a:solidFill>
                <a:latin typeface="Times New Roman"/>
                <a:cs typeface="Times New Roman"/>
              </a:rPr>
              <a:t>Have</a:t>
            </a:r>
            <a:r>
              <a:rPr sz="1600" spc="-40" dirty="0">
                <a:solidFill>
                  <a:srgbClr val="000099"/>
                </a:solidFill>
                <a:latin typeface="Times New Roman"/>
                <a:cs typeface="Times New Roman"/>
              </a:rPr>
              <a:t> </a:t>
            </a:r>
            <a:r>
              <a:rPr sz="1600" dirty="0">
                <a:solidFill>
                  <a:srgbClr val="000099"/>
                </a:solidFill>
                <a:latin typeface="Times New Roman"/>
                <a:cs typeface="Times New Roman"/>
              </a:rPr>
              <a:t>a</a:t>
            </a:r>
            <a:r>
              <a:rPr sz="1600" spc="-45" dirty="0">
                <a:solidFill>
                  <a:srgbClr val="000099"/>
                </a:solidFill>
                <a:latin typeface="Times New Roman"/>
                <a:cs typeface="Times New Roman"/>
              </a:rPr>
              <a:t> </a:t>
            </a:r>
            <a:r>
              <a:rPr sz="1600" dirty="0">
                <a:solidFill>
                  <a:srgbClr val="000099"/>
                </a:solidFill>
                <a:latin typeface="Times New Roman"/>
                <a:cs typeface="Times New Roman"/>
              </a:rPr>
              <a:t>minimum of</a:t>
            </a:r>
            <a:r>
              <a:rPr sz="1600" spc="-40" dirty="0">
                <a:solidFill>
                  <a:srgbClr val="000099"/>
                </a:solidFill>
                <a:latin typeface="Times New Roman"/>
                <a:cs typeface="Times New Roman"/>
              </a:rPr>
              <a:t> </a:t>
            </a:r>
            <a:r>
              <a:rPr sz="1600" dirty="0">
                <a:solidFill>
                  <a:srgbClr val="000099"/>
                </a:solidFill>
                <a:latin typeface="Times New Roman"/>
                <a:cs typeface="Times New Roman"/>
              </a:rPr>
              <a:t>12</a:t>
            </a:r>
            <a:r>
              <a:rPr sz="1600" spc="-40" dirty="0">
                <a:solidFill>
                  <a:srgbClr val="000099"/>
                </a:solidFill>
                <a:latin typeface="Times New Roman"/>
                <a:cs typeface="Times New Roman"/>
              </a:rPr>
              <a:t> </a:t>
            </a:r>
            <a:r>
              <a:rPr sz="1600" dirty="0">
                <a:solidFill>
                  <a:srgbClr val="000099"/>
                </a:solidFill>
                <a:latin typeface="Times New Roman"/>
                <a:cs typeface="Times New Roman"/>
              </a:rPr>
              <a:t>months</a:t>
            </a:r>
            <a:r>
              <a:rPr sz="1600" spc="-15" dirty="0">
                <a:solidFill>
                  <a:srgbClr val="000099"/>
                </a:solidFill>
                <a:latin typeface="Times New Roman"/>
                <a:cs typeface="Times New Roman"/>
              </a:rPr>
              <a:t> </a:t>
            </a:r>
            <a:r>
              <a:rPr sz="1600" dirty="0">
                <a:solidFill>
                  <a:srgbClr val="000099"/>
                </a:solidFill>
                <a:latin typeface="Times New Roman"/>
                <a:cs typeface="Times New Roman"/>
              </a:rPr>
              <a:t>remaining</a:t>
            </a:r>
            <a:r>
              <a:rPr sz="1600" spc="10" dirty="0">
                <a:solidFill>
                  <a:srgbClr val="000099"/>
                </a:solidFill>
                <a:latin typeface="Times New Roman"/>
                <a:cs typeface="Times New Roman"/>
              </a:rPr>
              <a:t> </a:t>
            </a:r>
            <a:r>
              <a:rPr sz="1600" dirty="0">
                <a:solidFill>
                  <a:srgbClr val="000099"/>
                </a:solidFill>
                <a:latin typeface="Times New Roman"/>
                <a:cs typeface="Times New Roman"/>
              </a:rPr>
              <a:t>on</a:t>
            </a:r>
            <a:r>
              <a:rPr sz="1600" spc="-40" dirty="0">
                <a:solidFill>
                  <a:srgbClr val="000099"/>
                </a:solidFill>
                <a:latin typeface="Times New Roman"/>
                <a:cs typeface="Times New Roman"/>
              </a:rPr>
              <a:t> </a:t>
            </a:r>
            <a:r>
              <a:rPr sz="1600" dirty="0">
                <a:solidFill>
                  <a:srgbClr val="000099"/>
                </a:solidFill>
                <a:latin typeface="Times New Roman"/>
                <a:cs typeface="Times New Roman"/>
              </a:rPr>
              <a:t>enlistment</a:t>
            </a:r>
            <a:r>
              <a:rPr sz="1600" spc="5" dirty="0">
                <a:solidFill>
                  <a:srgbClr val="000099"/>
                </a:solidFill>
                <a:latin typeface="Times New Roman"/>
                <a:cs typeface="Times New Roman"/>
              </a:rPr>
              <a:t> </a:t>
            </a:r>
            <a:r>
              <a:rPr sz="1600" spc="-10" dirty="0">
                <a:solidFill>
                  <a:srgbClr val="000099"/>
                </a:solidFill>
                <a:latin typeface="Times New Roman"/>
                <a:cs typeface="Times New Roman"/>
              </a:rPr>
              <a:t>contract.</a:t>
            </a:r>
            <a:endParaRPr sz="1600" dirty="0">
              <a:latin typeface="Times New Roman"/>
              <a:cs typeface="Times New Roman"/>
            </a:endParaRPr>
          </a:p>
          <a:p>
            <a:pPr marL="297815" marR="315595" indent="-285750">
              <a:lnSpc>
                <a:spcPct val="100000"/>
              </a:lnSpc>
              <a:buFont typeface="Wingdings"/>
              <a:buChar char=""/>
              <a:tabLst>
                <a:tab pos="299085" algn="l"/>
              </a:tabLst>
            </a:pPr>
            <a:r>
              <a:rPr sz="1600" dirty="0">
                <a:solidFill>
                  <a:srgbClr val="000099"/>
                </a:solidFill>
                <a:latin typeface="Times New Roman"/>
                <a:cs typeface="Times New Roman"/>
              </a:rPr>
              <a:t>Must</a:t>
            </a:r>
            <a:r>
              <a:rPr sz="1600" spc="-45" dirty="0">
                <a:solidFill>
                  <a:srgbClr val="000099"/>
                </a:solidFill>
                <a:latin typeface="Times New Roman"/>
                <a:cs typeface="Times New Roman"/>
              </a:rPr>
              <a:t> </a:t>
            </a:r>
            <a:r>
              <a:rPr sz="1600" dirty="0">
                <a:solidFill>
                  <a:srgbClr val="000099"/>
                </a:solidFill>
                <a:latin typeface="Times New Roman"/>
                <a:cs typeface="Times New Roman"/>
              </a:rPr>
              <a:t>be</a:t>
            </a:r>
            <a:r>
              <a:rPr sz="1600" spc="-40" dirty="0">
                <a:solidFill>
                  <a:srgbClr val="000099"/>
                </a:solidFill>
                <a:latin typeface="Times New Roman"/>
                <a:cs typeface="Times New Roman"/>
              </a:rPr>
              <a:t> </a:t>
            </a:r>
            <a:r>
              <a:rPr sz="1600" dirty="0">
                <a:solidFill>
                  <a:srgbClr val="000099"/>
                </a:solidFill>
                <a:latin typeface="Times New Roman"/>
                <a:cs typeface="Times New Roman"/>
              </a:rPr>
              <a:t>designated</a:t>
            </a:r>
            <a:r>
              <a:rPr sz="1600" spc="-35" dirty="0">
                <a:solidFill>
                  <a:srgbClr val="000099"/>
                </a:solidFill>
                <a:latin typeface="Times New Roman"/>
                <a:cs typeface="Times New Roman"/>
              </a:rPr>
              <a:t> </a:t>
            </a:r>
            <a:r>
              <a:rPr sz="1600" dirty="0">
                <a:solidFill>
                  <a:srgbClr val="000099"/>
                </a:solidFill>
                <a:latin typeface="Times New Roman"/>
                <a:cs typeface="Times New Roman"/>
              </a:rPr>
              <a:t>in</a:t>
            </a:r>
            <a:r>
              <a:rPr sz="1600" spc="-45" dirty="0">
                <a:solidFill>
                  <a:srgbClr val="000099"/>
                </a:solidFill>
                <a:latin typeface="Times New Roman"/>
                <a:cs typeface="Times New Roman"/>
              </a:rPr>
              <a:t> </a:t>
            </a:r>
            <a:r>
              <a:rPr sz="1600" dirty="0">
                <a:solidFill>
                  <a:srgbClr val="000099"/>
                </a:solidFill>
                <a:latin typeface="Times New Roman"/>
                <a:cs typeface="Times New Roman"/>
              </a:rPr>
              <a:t>a</a:t>
            </a:r>
            <a:r>
              <a:rPr sz="1600" spc="-40" dirty="0">
                <a:solidFill>
                  <a:srgbClr val="000099"/>
                </a:solidFill>
                <a:latin typeface="Times New Roman"/>
                <a:cs typeface="Times New Roman"/>
              </a:rPr>
              <a:t> </a:t>
            </a:r>
            <a:r>
              <a:rPr sz="1600" dirty="0">
                <a:solidFill>
                  <a:srgbClr val="000099"/>
                </a:solidFill>
                <a:latin typeface="Times New Roman"/>
                <a:cs typeface="Times New Roman"/>
              </a:rPr>
              <a:t>Rating/MOS</a:t>
            </a:r>
            <a:r>
              <a:rPr sz="1600" spc="-30" dirty="0">
                <a:solidFill>
                  <a:srgbClr val="000099"/>
                </a:solidFill>
                <a:latin typeface="Times New Roman"/>
                <a:cs typeface="Times New Roman"/>
              </a:rPr>
              <a:t> </a:t>
            </a:r>
            <a:r>
              <a:rPr sz="1600" dirty="0">
                <a:solidFill>
                  <a:srgbClr val="000099"/>
                </a:solidFill>
                <a:latin typeface="Times New Roman"/>
                <a:cs typeface="Times New Roman"/>
              </a:rPr>
              <a:t>applicable</a:t>
            </a:r>
            <a:r>
              <a:rPr sz="1600" spc="-25" dirty="0">
                <a:solidFill>
                  <a:srgbClr val="000099"/>
                </a:solidFill>
                <a:latin typeface="Times New Roman"/>
                <a:cs typeface="Times New Roman"/>
              </a:rPr>
              <a:t> </a:t>
            </a:r>
            <a:r>
              <a:rPr sz="1600" dirty="0">
                <a:solidFill>
                  <a:srgbClr val="000099"/>
                </a:solidFill>
                <a:latin typeface="Times New Roman"/>
                <a:cs typeface="Times New Roman"/>
              </a:rPr>
              <a:t>to</a:t>
            </a:r>
            <a:r>
              <a:rPr sz="1600" spc="-40" dirty="0">
                <a:solidFill>
                  <a:srgbClr val="000099"/>
                </a:solidFill>
                <a:latin typeface="Times New Roman"/>
                <a:cs typeface="Times New Roman"/>
              </a:rPr>
              <a:t> </a:t>
            </a:r>
            <a:r>
              <a:rPr sz="1600" dirty="0">
                <a:solidFill>
                  <a:srgbClr val="000099"/>
                </a:solidFill>
                <a:latin typeface="Times New Roman"/>
                <a:cs typeface="Times New Roman"/>
              </a:rPr>
              <a:t>an</a:t>
            </a:r>
            <a:r>
              <a:rPr sz="1600" spc="-40" dirty="0">
                <a:solidFill>
                  <a:srgbClr val="000099"/>
                </a:solidFill>
                <a:latin typeface="Times New Roman"/>
                <a:cs typeface="Times New Roman"/>
              </a:rPr>
              <a:t> </a:t>
            </a:r>
            <a:r>
              <a:rPr sz="1600" dirty="0">
                <a:solidFill>
                  <a:srgbClr val="000099"/>
                </a:solidFill>
                <a:latin typeface="Times New Roman"/>
                <a:cs typeface="Times New Roman"/>
              </a:rPr>
              <a:t>authorized</a:t>
            </a:r>
            <a:r>
              <a:rPr sz="1600" spc="-25" dirty="0">
                <a:solidFill>
                  <a:srgbClr val="000099"/>
                </a:solidFill>
                <a:latin typeface="Times New Roman"/>
                <a:cs typeface="Times New Roman"/>
              </a:rPr>
              <a:t> </a:t>
            </a:r>
            <a:r>
              <a:rPr sz="1600" dirty="0">
                <a:solidFill>
                  <a:srgbClr val="000099"/>
                </a:solidFill>
                <a:latin typeface="Times New Roman"/>
                <a:cs typeface="Times New Roman"/>
              </a:rPr>
              <a:t>apprenticeship</a:t>
            </a:r>
            <a:r>
              <a:rPr sz="1600" spc="-45" dirty="0">
                <a:solidFill>
                  <a:srgbClr val="000099"/>
                </a:solidFill>
                <a:latin typeface="Times New Roman"/>
                <a:cs typeface="Times New Roman"/>
              </a:rPr>
              <a:t> </a:t>
            </a:r>
            <a:r>
              <a:rPr sz="1600" dirty="0">
                <a:solidFill>
                  <a:srgbClr val="000099"/>
                </a:solidFill>
                <a:latin typeface="Times New Roman"/>
                <a:cs typeface="Times New Roman"/>
              </a:rPr>
              <a:t>Trade.</a:t>
            </a:r>
            <a:r>
              <a:rPr sz="1600" spc="-30" dirty="0">
                <a:solidFill>
                  <a:srgbClr val="000099"/>
                </a:solidFill>
                <a:latin typeface="Times New Roman"/>
                <a:cs typeface="Times New Roman"/>
              </a:rPr>
              <a:t> </a:t>
            </a:r>
            <a:r>
              <a:rPr sz="1600" spc="-10" dirty="0">
                <a:solidFill>
                  <a:srgbClr val="000099"/>
                </a:solidFill>
                <a:latin typeface="Times New Roman"/>
                <a:cs typeface="Times New Roman"/>
              </a:rPr>
              <a:t>However 	</a:t>
            </a:r>
            <a:r>
              <a:rPr lang="en-US" sz="1600" dirty="0">
                <a:solidFill>
                  <a:srgbClr val="000099"/>
                </a:solidFill>
                <a:latin typeface="Times New Roman"/>
                <a:cs typeface="Times New Roman"/>
              </a:rPr>
              <a:t>PACT Sailors </a:t>
            </a:r>
            <a:r>
              <a:rPr sz="1600" dirty="0">
                <a:solidFill>
                  <a:srgbClr val="000099"/>
                </a:solidFill>
                <a:latin typeface="Times New Roman"/>
                <a:cs typeface="Times New Roman"/>
              </a:rPr>
              <a:t>can</a:t>
            </a:r>
            <a:r>
              <a:rPr sz="1600" spc="-45" dirty="0">
                <a:solidFill>
                  <a:srgbClr val="000099"/>
                </a:solidFill>
                <a:latin typeface="Times New Roman"/>
                <a:cs typeface="Times New Roman"/>
              </a:rPr>
              <a:t> </a:t>
            </a:r>
            <a:r>
              <a:rPr sz="1600" spc="-10" dirty="0">
                <a:solidFill>
                  <a:srgbClr val="000099"/>
                </a:solidFill>
                <a:latin typeface="Times New Roman"/>
                <a:cs typeface="Times New Roman"/>
              </a:rPr>
              <a:t>enroll</a:t>
            </a:r>
            <a:r>
              <a:rPr lang="en-US" sz="1600" spc="-10" dirty="0">
                <a:solidFill>
                  <a:srgbClr val="000099"/>
                </a:solidFill>
                <a:latin typeface="Times New Roman"/>
                <a:cs typeface="Times New Roman"/>
              </a:rPr>
              <a:t> in Computer Operator only</a:t>
            </a:r>
            <a:r>
              <a:rPr sz="1600" spc="-10" dirty="0">
                <a:solidFill>
                  <a:srgbClr val="000099"/>
                </a:solidFill>
                <a:latin typeface="Times New Roman"/>
                <a:cs typeface="Times New Roman"/>
              </a:rPr>
              <a:t>.</a:t>
            </a:r>
            <a:endParaRPr sz="1600" dirty="0">
              <a:latin typeface="Times New Roman"/>
              <a:cs typeface="Times New Roman"/>
            </a:endParaRPr>
          </a:p>
          <a:p>
            <a:pPr marL="298450" indent="-285750">
              <a:lnSpc>
                <a:spcPct val="100000"/>
              </a:lnSpc>
              <a:buFont typeface="Wingdings"/>
              <a:buChar char=""/>
              <a:tabLst>
                <a:tab pos="298450" algn="l"/>
              </a:tabLst>
            </a:pPr>
            <a:r>
              <a:rPr sz="1600" dirty="0">
                <a:solidFill>
                  <a:srgbClr val="000099"/>
                </a:solidFill>
                <a:latin typeface="Times New Roman"/>
                <a:cs typeface="Times New Roman"/>
              </a:rPr>
              <a:t>Must</a:t>
            </a:r>
            <a:r>
              <a:rPr sz="1600" spc="-25" dirty="0">
                <a:solidFill>
                  <a:srgbClr val="000099"/>
                </a:solidFill>
                <a:latin typeface="Times New Roman"/>
                <a:cs typeface="Times New Roman"/>
              </a:rPr>
              <a:t> </a:t>
            </a:r>
            <a:r>
              <a:rPr sz="1600" dirty="0">
                <a:solidFill>
                  <a:srgbClr val="000099"/>
                </a:solidFill>
                <a:latin typeface="Times New Roman"/>
                <a:cs typeface="Times New Roman"/>
              </a:rPr>
              <a:t>not</a:t>
            </a:r>
            <a:r>
              <a:rPr sz="1600" spc="-25" dirty="0">
                <a:solidFill>
                  <a:srgbClr val="000099"/>
                </a:solidFill>
                <a:latin typeface="Times New Roman"/>
                <a:cs typeface="Times New Roman"/>
              </a:rPr>
              <a:t> </a:t>
            </a:r>
            <a:r>
              <a:rPr sz="1600" dirty="0">
                <a:solidFill>
                  <a:srgbClr val="000099"/>
                </a:solidFill>
                <a:latin typeface="Times New Roman"/>
                <a:cs typeface="Times New Roman"/>
              </a:rPr>
              <a:t>be</a:t>
            </a:r>
            <a:r>
              <a:rPr sz="1600" spc="-20" dirty="0">
                <a:solidFill>
                  <a:srgbClr val="000099"/>
                </a:solidFill>
                <a:latin typeface="Times New Roman"/>
                <a:cs typeface="Times New Roman"/>
              </a:rPr>
              <a:t> </a:t>
            </a:r>
            <a:r>
              <a:rPr sz="1600" dirty="0">
                <a:solidFill>
                  <a:srgbClr val="000099"/>
                </a:solidFill>
                <a:latin typeface="Times New Roman"/>
                <a:cs typeface="Times New Roman"/>
              </a:rPr>
              <a:t>a</a:t>
            </a:r>
            <a:r>
              <a:rPr sz="1600" spc="-20" dirty="0">
                <a:solidFill>
                  <a:srgbClr val="000099"/>
                </a:solidFill>
                <a:latin typeface="Times New Roman"/>
                <a:cs typeface="Times New Roman"/>
              </a:rPr>
              <a:t> </a:t>
            </a:r>
            <a:r>
              <a:rPr sz="1600" dirty="0">
                <a:solidFill>
                  <a:srgbClr val="000099"/>
                </a:solidFill>
                <a:latin typeface="Times New Roman"/>
                <a:cs typeface="Times New Roman"/>
              </a:rPr>
              <a:t>student</a:t>
            </a:r>
            <a:r>
              <a:rPr sz="1600" spc="-30" dirty="0">
                <a:solidFill>
                  <a:srgbClr val="000099"/>
                </a:solidFill>
                <a:latin typeface="Times New Roman"/>
                <a:cs typeface="Times New Roman"/>
              </a:rPr>
              <a:t> </a:t>
            </a:r>
            <a:r>
              <a:rPr sz="1600" dirty="0">
                <a:solidFill>
                  <a:srgbClr val="000099"/>
                </a:solidFill>
                <a:latin typeface="Times New Roman"/>
                <a:cs typeface="Times New Roman"/>
              </a:rPr>
              <a:t>currently</a:t>
            </a:r>
            <a:r>
              <a:rPr sz="1600" spc="5" dirty="0">
                <a:solidFill>
                  <a:srgbClr val="000099"/>
                </a:solidFill>
                <a:latin typeface="Times New Roman"/>
                <a:cs typeface="Times New Roman"/>
              </a:rPr>
              <a:t> </a:t>
            </a:r>
            <a:r>
              <a:rPr sz="1600" dirty="0">
                <a:solidFill>
                  <a:srgbClr val="000099"/>
                </a:solidFill>
                <a:latin typeface="Times New Roman"/>
                <a:cs typeface="Times New Roman"/>
              </a:rPr>
              <a:t>in</a:t>
            </a:r>
            <a:r>
              <a:rPr sz="1600" spc="-15" dirty="0">
                <a:solidFill>
                  <a:srgbClr val="000099"/>
                </a:solidFill>
                <a:latin typeface="Times New Roman"/>
                <a:cs typeface="Times New Roman"/>
              </a:rPr>
              <a:t> </a:t>
            </a:r>
            <a:r>
              <a:rPr sz="1600" dirty="0">
                <a:solidFill>
                  <a:srgbClr val="000099"/>
                </a:solidFill>
                <a:latin typeface="Times New Roman"/>
                <a:cs typeface="Times New Roman"/>
              </a:rPr>
              <a:t>a</a:t>
            </a:r>
            <a:r>
              <a:rPr sz="1600" spc="-30" dirty="0">
                <a:solidFill>
                  <a:srgbClr val="000099"/>
                </a:solidFill>
                <a:latin typeface="Times New Roman"/>
                <a:cs typeface="Times New Roman"/>
              </a:rPr>
              <a:t> </a:t>
            </a:r>
            <a:r>
              <a:rPr sz="1600" dirty="0">
                <a:solidFill>
                  <a:srgbClr val="000099"/>
                </a:solidFill>
                <a:latin typeface="Times New Roman"/>
                <a:cs typeface="Times New Roman"/>
              </a:rPr>
              <a:t>military</a:t>
            </a:r>
            <a:r>
              <a:rPr sz="1600" spc="35" dirty="0">
                <a:solidFill>
                  <a:srgbClr val="000099"/>
                </a:solidFill>
                <a:latin typeface="Times New Roman"/>
                <a:cs typeface="Times New Roman"/>
              </a:rPr>
              <a:t> </a:t>
            </a:r>
            <a:r>
              <a:rPr sz="1600" dirty="0">
                <a:solidFill>
                  <a:srgbClr val="000099"/>
                </a:solidFill>
                <a:latin typeface="Times New Roman"/>
                <a:cs typeface="Times New Roman"/>
              </a:rPr>
              <a:t>course</a:t>
            </a:r>
            <a:r>
              <a:rPr sz="1600" spc="-20" dirty="0">
                <a:solidFill>
                  <a:srgbClr val="000099"/>
                </a:solidFill>
                <a:latin typeface="Times New Roman"/>
                <a:cs typeface="Times New Roman"/>
              </a:rPr>
              <a:t> </a:t>
            </a:r>
            <a:r>
              <a:rPr sz="1600" dirty="0">
                <a:solidFill>
                  <a:srgbClr val="000099"/>
                </a:solidFill>
                <a:latin typeface="Times New Roman"/>
                <a:cs typeface="Times New Roman"/>
              </a:rPr>
              <a:t>or</a:t>
            </a:r>
            <a:r>
              <a:rPr sz="1600" spc="-20" dirty="0">
                <a:solidFill>
                  <a:srgbClr val="000099"/>
                </a:solidFill>
                <a:latin typeface="Times New Roman"/>
                <a:cs typeface="Times New Roman"/>
              </a:rPr>
              <a:t> </a:t>
            </a:r>
            <a:r>
              <a:rPr sz="1600" spc="-10" dirty="0">
                <a:solidFill>
                  <a:srgbClr val="000099"/>
                </a:solidFill>
                <a:latin typeface="Times New Roman"/>
                <a:cs typeface="Times New Roman"/>
              </a:rPr>
              <a:t>school.</a:t>
            </a:r>
            <a:endParaRPr sz="1600" dirty="0">
              <a:latin typeface="Times New Roman"/>
              <a:cs typeface="Times New Roman"/>
            </a:endParaRPr>
          </a:p>
          <a:p>
            <a:pPr marL="298450" indent="-285750">
              <a:lnSpc>
                <a:spcPct val="100000"/>
              </a:lnSpc>
              <a:buFont typeface="Wingdings"/>
              <a:buChar char=""/>
              <a:tabLst>
                <a:tab pos="298450" algn="l"/>
              </a:tabLst>
            </a:pPr>
            <a:r>
              <a:rPr sz="1600" dirty="0">
                <a:solidFill>
                  <a:srgbClr val="000099"/>
                </a:solidFill>
                <a:latin typeface="Times New Roman"/>
                <a:cs typeface="Times New Roman"/>
              </a:rPr>
              <a:t>Be</a:t>
            </a:r>
            <a:r>
              <a:rPr sz="1600" spc="-40" dirty="0">
                <a:solidFill>
                  <a:srgbClr val="000099"/>
                </a:solidFill>
                <a:latin typeface="Times New Roman"/>
                <a:cs typeface="Times New Roman"/>
              </a:rPr>
              <a:t> </a:t>
            </a:r>
            <a:r>
              <a:rPr sz="1600" dirty="0">
                <a:solidFill>
                  <a:srgbClr val="000099"/>
                </a:solidFill>
                <a:latin typeface="Times New Roman"/>
                <a:cs typeface="Times New Roman"/>
              </a:rPr>
              <a:t>assigned</a:t>
            </a:r>
            <a:r>
              <a:rPr sz="1600" spc="-30" dirty="0">
                <a:solidFill>
                  <a:srgbClr val="000099"/>
                </a:solidFill>
                <a:latin typeface="Times New Roman"/>
                <a:cs typeface="Times New Roman"/>
              </a:rPr>
              <a:t> </a:t>
            </a:r>
            <a:r>
              <a:rPr sz="1600" dirty="0">
                <a:solidFill>
                  <a:srgbClr val="000099"/>
                </a:solidFill>
                <a:latin typeface="Times New Roman"/>
                <a:cs typeface="Times New Roman"/>
              </a:rPr>
              <a:t>and</a:t>
            </a:r>
            <a:r>
              <a:rPr sz="1600" spc="-35" dirty="0">
                <a:solidFill>
                  <a:srgbClr val="000099"/>
                </a:solidFill>
                <a:latin typeface="Times New Roman"/>
                <a:cs typeface="Times New Roman"/>
              </a:rPr>
              <a:t> </a:t>
            </a:r>
            <a:r>
              <a:rPr sz="1600" dirty="0">
                <a:solidFill>
                  <a:srgbClr val="000099"/>
                </a:solidFill>
                <a:latin typeface="Times New Roman"/>
                <a:cs typeface="Times New Roman"/>
              </a:rPr>
              <a:t>working</a:t>
            </a:r>
            <a:r>
              <a:rPr sz="1600" spc="-30" dirty="0">
                <a:solidFill>
                  <a:srgbClr val="000099"/>
                </a:solidFill>
                <a:latin typeface="Times New Roman"/>
                <a:cs typeface="Times New Roman"/>
              </a:rPr>
              <a:t> </a:t>
            </a:r>
            <a:r>
              <a:rPr sz="1600" dirty="0">
                <a:solidFill>
                  <a:srgbClr val="000099"/>
                </a:solidFill>
                <a:latin typeface="Times New Roman"/>
                <a:cs typeface="Times New Roman"/>
              </a:rPr>
              <a:t>full</a:t>
            </a:r>
            <a:r>
              <a:rPr sz="1600" spc="-35" dirty="0">
                <a:solidFill>
                  <a:srgbClr val="000099"/>
                </a:solidFill>
                <a:latin typeface="Times New Roman"/>
                <a:cs typeface="Times New Roman"/>
              </a:rPr>
              <a:t> </a:t>
            </a:r>
            <a:r>
              <a:rPr sz="1600" dirty="0">
                <a:solidFill>
                  <a:srgbClr val="000099"/>
                </a:solidFill>
                <a:latin typeface="Times New Roman"/>
                <a:cs typeface="Times New Roman"/>
              </a:rPr>
              <a:t>time</a:t>
            </a:r>
            <a:r>
              <a:rPr sz="1600" spc="15" dirty="0">
                <a:solidFill>
                  <a:srgbClr val="000099"/>
                </a:solidFill>
                <a:latin typeface="Times New Roman"/>
                <a:cs typeface="Times New Roman"/>
              </a:rPr>
              <a:t> </a:t>
            </a:r>
            <a:r>
              <a:rPr sz="1600" dirty="0">
                <a:solidFill>
                  <a:srgbClr val="000099"/>
                </a:solidFill>
                <a:latin typeface="Times New Roman"/>
                <a:cs typeface="Times New Roman"/>
              </a:rPr>
              <a:t>in</a:t>
            </a:r>
            <a:r>
              <a:rPr sz="1600" spc="-30" dirty="0">
                <a:solidFill>
                  <a:srgbClr val="000099"/>
                </a:solidFill>
                <a:latin typeface="Times New Roman"/>
                <a:cs typeface="Times New Roman"/>
              </a:rPr>
              <a:t> </a:t>
            </a:r>
            <a:r>
              <a:rPr sz="1600" dirty="0">
                <a:solidFill>
                  <a:srgbClr val="000099"/>
                </a:solidFill>
                <a:latin typeface="Times New Roman"/>
                <a:cs typeface="Times New Roman"/>
              </a:rPr>
              <a:t>requested</a:t>
            </a:r>
            <a:r>
              <a:rPr sz="1600" spc="-35" dirty="0">
                <a:solidFill>
                  <a:srgbClr val="000099"/>
                </a:solidFill>
                <a:latin typeface="Times New Roman"/>
                <a:cs typeface="Times New Roman"/>
              </a:rPr>
              <a:t> </a:t>
            </a:r>
            <a:r>
              <a:rPr sz="1600" dirty="0">
                <a:solidFill>
                  <a:srgbClr val="000099"/>
                </a:solidFill>
                <a:latin typeface="Times New Roman"/>
                <a:cs typeface="Times New Roman"/>
              </a:rPr>
              <a:t>Trade</a:t>
            </a:r>
            <a:r>
              <a:rPr sz="1600" spc="-25" dirty="0">
                <a:solidFill>
                  <a:srgbClr val="000099"/>
                </a:solidFill>
                <a:latin typeface="Times New Roman"/>
                <a:cs typeface="Times New Roman"/>
              </a:rPr>
              <a:t> </a:t>
            </a:r>
            <a:r>
              <a:rPr sz="1600" dirty="0">
                <a:solidFill>
                  <a:srgbClr val="000099"/>
                </a:solidFill>
                <a:latin typeface="Times New Roman"/>
                <a:cs typeface="Times New Roman"/>
              </a:rPr>
              <a:t>(not</a:t>
            </a:r>
            <a:r>
              <a:rPr sz="1600" spc="-30" dirty="0">
                <a:solidFill>
                  <a:srgbClr val="000099"/>
                </a:solidFill>
                <a:latin typeface="Times New Roman"/>
                <a:cs typeface="Times New Roman"/>
              </a:rPr>
              <a:t> </a:t>
            </a:r>
            <a:r>
              <a:rPr sz="1600" dirty="0">
                <a:solidFill>
                  <a:srgbClr val="000099"/>
                </a:solidFill>
                <a:latin typeface="Times New Roman"/>
                <a:cs typeface="Times New Roman"/>
              </a:rPr>
              <a:t>a</a:t>
            </a:r>
            <a:r>
              <a:rPr sz="1600" spc="-30" dirty="0">
                <a:solidFill>
                  <a:srgbClr val="000099"/>
                </a:solidFill>
                <a:latin typeface="Times New Roman"/>
                <a:cs typeface="Times New Roman"/>
              </a:rPr>
              <a:t> </a:t>
            </a:r>
            <a:r>
              <a:rPr sz="1600" dirty="0">
                <a:solidFill>
                  <a:srgbClr val="000099"/>
                </a:solidFill>
                <a:latin typeface="Times New Roman"/>
                <a:cs typeface="Times New Roman"/>
              </a:rPr>
              <a:t>collateral or</a:t>
            </a:r>
            <a:r>
              <a:rPr sz="1600" spc="-30" dirty="0">
                <a:solidFill>
                  <a:srgbClr val="000099"/>
                </a:solidFill>
                <a:latin typeface="Times New Roman"/>
                <a:cs typeface="Times New Roman"/>
              </a:rPr>
              <a:t> </a:t>
            </a:r>
            <a:r>
              <a:rPr sz="1600" dirty="0">
                <a:solidFill>
                  <a:srgbClr val="000099"/>
                </a:solidFill>
                <a:latin typeface="Times New Roman"/>
                <a:cs typeface="Times New Roman"/>
              </a:rPr>
              <a:t>extra</a:t>
            </a:r>
            <a:r>
              <a:rPr sz="1600" spc="-15" dirty="0">
                <a:solidFill>
                  <a:srgbClr val="000099"/>
                </a:solidFill>
                <a:latin typeface="Times New Roman"/>
                <a:cs typeface="Times New Roman"/>
              </a:rPr>
              <a:t> </a:t>
            </a:r>
            <a:r>
              <a:rPr sz="1600" dirty="0">
                <a:solidFill>
                  <a:srgbClr val="000099"/>
                </a:solidFill>
                <a:latin typeface="Times New Roman"/>
                <a:cs typeface="Times New Roman"/>
              </a:rPr>
              <a:t>duty)</a:t>
            </a:r>
            <a:r>
              <a:rPr sz="1600" spc="-30" dirty="0">
                <a:solidFill>
                  <a:srgbClr val="000099"/>
                </a:solidFill>
                <a:latin typeface="Times New Roman"/>
                <a:cs typeface="Times New Roman"/>
              </a:rPr>
              <a:t> </a:t>
            </a:r>
            <a:r>
              <a:rPr sz="1600" spc="-10" dirty="0">
                <a:solidFill>
                  <a:srgbClr val="000099"/>
                </a:solidFill>
                <a:latin typeface="Times New Roman"/>
                <a:cs typeface="Times New Roman"/>
              </a:rPr>
              <a:t>billet.</a:t>
            </a:r>
            <a:endParaRPr sz="1600" dirty="0">
              <a:latin typeface="Times New Roman"/>
              <a:cs typeface="Times New Roman"/>
            </a:endParaRPr>
          </a:p>
          <a:p>
            <a:pPr marL="298450" indent="-285750">
              <a:lnSpc>
                <a:spcPts val="1914"/>
              </a:lnSpc>
              <a:buFont typeface="Wingdings"/>
              <a:buChar char=""/>
              <a:tabLst>
                <a:tab pos="298450" algn="l"/>
              </a:tabLst>
            </a:pPr>
            <a:r>
              <a:rPr sz="1600" dirty="0">
                <a:solidFill>
                  <a:srgbClr val="000099"/>
                </a:solidFill>
                <a:latin typeface="Times New Roman"/>
                <a:cs typeface="Times New Roman"/>
              </a:rPr>
              <a:t>Be</a:t>
            </a:r>
            <a:r>
              <a:rPr sz="1600" spc="-40" dirty="0">
                <a:solidFill>
                  <a:srgbClr val="000099"/>
                </a:solidFill>
                <a:latin typeface="Times New Roman"/>
                <a:cs typeface="Times New Roman"/>
              </a:rPr>
              <a:t> </a:t>
            </a:r>
            <a:r>
              <a:rPr sz="1600" dirty="0">
                <a:solidFill>
                  <a:srgbClr val="000099"/>
                </a:solidFill>
                <a:latin typeface="Times New Roman"/>
                <a:cs typeface="Times New Roman"/>
              </a:rPr>
              <a:t>working</a:t>
            </a:r>
            <a:r>
              <a:rPr sz="1600" spc="-35" dirty="0">
                <a:solidFill>
                  <a:srgbClr val="000099"/>
                </a:solidFill>
                <a:latin typeface="Times New Roman"/>
                <a:cs typeface="Times New Roman"/>
              </a:rPr>
              <a:t> </a:t>
            </a:r>
            <a:r>
              <a:rPr sz="1600" dirty="0">
                <a:solidFill>
                  <a:srgbClr val="000099"/>
                </a:solidFill>
                <a:latin typeface="Times New Roman"/>
                <a:cs typeface="Times New Roman"/>
              </a:rPr>
              <a:t>under</a:t>
            </a:r>
            <a:r>
              <a:rPr sz="1600" spc="-35" dirty="0">
                <a:solidFill>
                  <a:srgbClr val="000099"/>
                </a:solidFill>
                <a:latin typeface="Times New Roman"/>
                <a:cs typeface="Times New Roman"/>
              </a:rPr>
              <a:t> </a:t>
            </a:r>
            <a:r>
              <a:rPr sz="1600" dirty="0">
                <a:solidFill>
                  <a:srgbClr val="000099"/>
                </a:solidFill>
                <a:latin typeface="Times New Roman"/>
                <a:cs typeface="Times New Roman"/>
              </a:rPr>
              <a:t>supervision</a:t>
            </a:r>
            <a:r>
              <a:rPr sz="1600" spc="-25" dirty="0">
                <a:solidFill>
                  <a:srgbClr val="000099"/>
                </a:solidFill>
                <a:latin typeface="Times New Roman"/>
                <a:cs typeface="Times New Roman"/>
              </a:rPr>
              <a:t> </a:t>
            </a:r>
            <a:r>
              <a:rPr sz="1600" dirty="0">
                <a:solidFill>
                  <a:srgbClr val="000099"/>
                </a:solidFill>
                <a:latin typeface="Times New Roman"/>
                <a:cs typeface="Times New Roman"/>
              </a:rPr>
              <a:t>in</a:t>
            </a:r>
            <a:r>
              <a:rPr sz="1600" spc="-30" dirty="0">
                <a:solidFill>
                  <a:srgbClr val="000099"/>
                </a:solidFill>
                <a:latin typeface="Times New Roman"/>
                <a:cs typeface="Times New Roman"/>
              </a:rPr>
              <a:t> </a:t>
            </a:r>
            <a:r>
              <a:rPr sz="1600" spc="-10" dirty="0">
                <a:solidFill>
                  <a:srgbClr val="000099"/>
                </a:solidFill>
                <a:latin typeface="Times New Roman"/>
                <a:cs typeface="Times New Roman"/>
              </a:rPr>
              <a:t>occupation.</a:t>
            </a:r>
            <a:endParaRPr sz="1600" dirty="0">
              <a:latin typeface="Times New Roman"/>
              <a:cs typeface="Times New Roman"/>
            </a:endParaRPr>
          </a:p>
          <a:p>
            <a:pPr marL="298450" indent="-285750">
              <a:lnSpc>
                <a:spcPts val="2155"/>
              </a:lnSpc>
              <a:buFont typeface="Wingdings"/>
              <a:buChar char=""/>
              <a:tabLst>
                <a:tab pos="298450" algn="l"/>
              </a:tabLst>
            </a:pPr>
            <a:r>
              <a:rPr sz="1600" dirty="0">
                <a:solidFill>
                  <a:srgbClr val="000099"/>
                </a:solidFill>
                <a:latin typeface="Times New Roman"/>
                <a:cs typeface="Times New Roman"/>
              </a:rPr>
              <a:t>Agree</a:t>
            </a:r>
            <a:r>
              <a:rPr sz="1600" spc="-30" dirty="0">
                <a:solidFill>
                  <a:srgbClr val="000099"/>
                </a:solidFill>
                <a:latin typeface="Times New Roman"/>
                <a:cs typeface="Times New Roman"/>
              </a:rPr>
              <a:t> </a:t>
            </a:r>
            <a:r>
              <a:rPr sz="1600" dirty="0">
                <a:solidFill>
                  <a:srgbClr val="000099"/>
                </a:solidFill>
                <a:latin typeface="Times New Roman"/>
                <a:cs typeface="Times New Roman"/>
              </a:rPr>
              <a:t>to</a:t>
            </a:r>
            <a:r>
              <a:rPr sz="1600" spc="-15" dirty="0">
                <a:solidFill>
                  <a:srgbClr val="000099"/>
                </a:solidFill>
                <a:latin typeface="Times New Roman"/>
                <a:cs typeface="Times New Roman"/>
              </a:rPr>
              <a:t> </a:t>
            </a:r>
            <a:r>
              <a:rPr sz="1600" dirty="0">
                <a:solidFill>
                  <a:srgbClr val="000099"/>
                </a:solidFill>
                <a:latin typeface="Times New Roman"/>
                <a:cs typeface="Times New Roman"/>
              </a:rPr>
              <a:t>abide</a:t>
            </a:r>
            <a:r>
              <a:rPr sz="1600" spc="-20" dirty="0">
                <a:solidFill>
                  <a:srgbClr val="000099"/>
                </a:solidFill>
                <a:latin typeface="Times New Roman"/>
                <a:cs typeface="Times New Roman"/>
              </a:rPr>
              <a:t> </a:t>
            </a:r>
            <a:r>
              <a:rPr sz="1600" dirty="0">
                <a:solidFill>
                  <a:srgbClr val="000099"/>
                </a:solidFill>
                <a:latin typeface="Times New Roman"/>
                <a:cs typeface="Times New Roman"/>
              </a:rPr>
              <a:t>by</a:t>
            </a:r>
            <a:r>
              <a:rPr sz="1600" spc="-35" dirty="0">
                <a:solidFill>
                  <a:srgbClr val="000099"/>
                </a:solidFill>
                <a:latin typeface="Times New Roman"/>
                <a:cs typeface="Times New Roman"/>
              </a:rPr>
              <a:t> </a:t>
            </a:r>
            <a:r>
              <a:rPr sz="1600" dirty="0">
                <a:solidFill>
                  <a:srgbClr val="000099"/>
                </a:solidFill>
                <a:latin typeface="Times New Roman"/>
                <a:cs typeface="Times New Roman"/>
              </a:rPr>
              <a:t>the</a:t>
            </a:r>
            <a:r>
              <a:rPr sz="1600" spc="-20" dirty="0">
                <a:solidFill>
                  <a:srgbClr val="000099"/>
                </a:solidFill>
                <a:latin typeface="Times New Roman"/>
                <a:cs typeface="Times New Roman"/>
              </a:rPr>
              <a:t> </a:t>
            </a:r>
            <a:r>
              <a:rPr sz="1600" dirty="0">
                <a:solidFill>
                  <a:srgbClr val="000099"/>
                </a:solidFill>
                <a:latin typeface="Times New Roman"/>
                <a:cs typeface="Times New Roman"/>
              </a:rPr>
              <a:t>National</a:t>
            </a:r>
            <a:r>
              <a:rPr sz="1600" spc="-10" dirty="0">
                <a:solidFill>
                  <a:srgbClr val="000099"/>
                </a:solidFill>
                <a:latin typeface="Times New Roman"/>
                <a:cs typeface="Times New Roman"/>
              </a:rPr>
              <a:t> </a:t>
            </a:r>
            <a:r>
              <a:rPr sz="1600" dirty="0">
                <a:solidFill>
                  <a:srgbClr val="000099"/>
                </a:solidFill>
                <a:latin typeface="Times New Roman"/>
                <a:cs typeface="Times New Roman"/>
              </a:rPr>
              <a:t>Standards</a:t>
            </a:r>
            <a:r>
              <a:rPr sz="1600" spc="-5" dirty="0">
                <a:solidFill>
                  <a:srgbClr val="000099"/>
                </a:solidFill>
                <a:latin typeface="Times New Roman"/>
                <a:cs typeface="Times New Roman"/>
              </a:rPr>
              <a:t> </a:t>
            </a:r>
            <a:r>
              <a:rPr sz="1600" dirty="0">
                <a:solidFill>
                  <a:srgbClr val="000099"/>
                </a:solidFill>
                <a:latin typeface="Times New Roman"/>
                <a:cs typeface="Times New Roman"/>
              </a:rPr>
              <a:t>and</a:t>
            </a:r>
            <a:r>
              <a:rPr sz="1600" spc="-25" dirty="0">
                <a:solidFill>
                  <a:srgbClr val="000099"/>
                </a:solidFill>
                <a:latin typeface="Times New Roman"/>
                <a:cs typeface="Times New Roman"/>
              </a:rPr>
              <a:t> </a:t>
            </a:r>
            <a:r>
              <a:rPr sz="1600" spc="-20" dirty="0">
                <a:solidFill>
                  <a:srgbClr val="000099"/>
                </a:solidFill>
                <a:latin typeface="Times New Roman"/>
                <a:cs typeface="Times New Roman"/>
              </a:rPr>
              <a:t>USMAP</a:t>
            </a:r>
            <a:r>
              <a:rPr sz="1600" spc="-80" dirty="0">
                <a:solidFill>
                  <a:srgbClr val="000099"/>
                </a:solidFill>
                <a:latin typeface="Times New Roman"/>
                <a:cs typeface="Times New Roman"/>
              </a:rPr>
              <a:t> </a:t>
            </a:r>
            <a:r>
              <a:rPr sz="1600" dirty="0">
                <a:solidFill>
                  <a:srgbClr val="000099"/>
                </a:solidFill>
                <a:latin typeface="Times New Roman"/>
                <a:cs typeface="Times New Roman"/>
              </a:rPr>
              <a:t>reporting </a:t>
            </a:r>
            <a:r>
              <a:rPr sz="1600" spc="-10" dirty="0">
                <a:solidFill>
                  <a:srgbClr val="000099"/>
                </a:solidFill>
                <a:latin typeface="Times New Roman"/>
                <a:cs typeface="Times New Roman"/>
              </a:rPr>
              <a:t>requirements</a:t>
            </a:r>
            <a:r>
              <a:rPr sz="1800" spc="-10" dirty="0">
                <a:solidFill>
                  <a:srgbClr val="000099"/>
                </a:solidFill>
                <a:latin typeface="Times New Roman"/>
                <a:cs typeface="Times New Roman"/>
              </a:rPr>
              <a:t>.</a:t>
            </a:r>
            <a:endParaRPr sz="1800" dirty="0">
              <a:latin typeface="Times New Roman"/>
              <a:cs typeface="Times New Roman"/>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55A0C-5587-097A-EF2E-7EB2654D6D0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D432990-4105-193A-321C-76FBE6762907}"/>
              </a:ext>
            </a:extLst>
          </p:cNvPr>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153B814C-9DFE-2786-ABE5-90E6918BB838}"/>
              </a:ext>
            </a:extLst>
          </p:cNvPr>
          <p:cNvPicPr/>
          <p:nvPr/>
        </p:nvPicPr>
        <p:blipFill>
          <a:blip r:embed="rId2" cstate="print"/>
          <a:stretch>
            <a:fillRect/>
          </a:stretch>
        </p:blipFill>
        <p:spPr>
          <a:xfrm>
            <a:off x="89915" y="36576"/>
            <a:ext cx="833628" cy="854963"/>
          </a:xfrm>
          <a:prstGeom prst="rect">
            <a:avLst/>
          </a:prstGeom>
        </p:spPr>
      </p:pic>
      <p:sp>
        <p:nvSpPr>
          <p:cNvPr id="5" name="object 5">
            <a:extLst>
              <a:ext uri="{FF2B5EF4-FFF2-40B4-BE49-F238E27FC236}">
                <a16:creationId xmlns:a16="http://schemas.microsoft.com/office/drawing/2014/main" id="{D7923C0F-3A7B-2322-4D17-EA388F0045CA}"/>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a:extLst>
              <a:ext uri="{FF2B5EF4-FFF2-40B4-BE49-F238E27FC236}">
                <a16:creationId xmlns:a16="http://schemas.microsoft.com/office/drawing/2014/main" id="{AFD44FD1-5E71-EFC5-345F-0DF392EBF3F9}"/>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13</a:t>
            </a:fld>
            <a:endParaRPr spc="-25" dirty="0"/>
          </a:p>
        </p:txBody>
      </p:sp>
      <p:sp>
        <p:nvSpPr>
          <p:cNvPr id="7" name="object 8">
            <a:extLst>
              <a:ext uri="{FF2B5EF4-FFF2-40B4-BE49-F238E27FC236}">
                <a16:creationId xmlns:a16="http://schemas.microsoft.com/office/drawing/2014/main" id="{841AD039-E58E-622D-2E66-0C9C0DD21ACF}"/>
              </a:ext>
            </a:extLst>
          </p:cNvPr>
          <p:cNvSpPr txBox="1"/>
          <p:nvPr/>
        </p:nvSpPr>
        <p:spPr>
          <a:xfrm>
            <a:off x="1732809" y="1308877"/>
            <a:ext cx="5180330" cy="1143000"/>
          </a:xfrm>
          <a:prstGeom prst="rect">
            <a:avLst/>
          </a:prstGeom>
        </p:spPr>
        <p:txBody>
          <a:bodyPr vert="horz" wrap="square" lIns="0" tIns="12700" rIns="0" bIns="0" rtlCol="0">
            <a:spAutoFit/>
          </a:bodyPr>
          <a:lstStyle/>
          <a:p>
            <a:pPr marL="243840" algn="ctr">
              <a:lnSpc>
                <a:spcPct val="100000"/>
              </a:lnSpc>
              <a:spcBef>
                <a:spcPts val="100"/>
              </a:spcBef>
            </a:pPr>
            <a:r>
              <a:rPr sz="2400" b="1" dirty="0">
                <a:solidFill>
                  <a:srgbClr val="000099"/>
                </a:solidFill>
                <a:latin typeface="Times New Roman"/>
                <a:cs typeface="Times New Roman"/>
              </a:rPr>
              <a:t>How</a:t>
            </a:r>
            <a:r>
              <a:rPr sz="2400" b="1" spc="-10" dirty="0">
                <a:solidFill>
                  <a:srgbClr val="000099"/>
                </a:solidFill>
                <a:latin typeface="Times New Roman"/>
                <a:cs typeface="Times New Roman"/>
              </a:rPr>
              <a:t> </a:t>
            </a:r>
            <a:r>
              <a:rPr sz="2400" b="1" dirty="0">
                <a:solidFill>
                  <a:srgbClr val="000099"/>
                </a:solidFill>
                <a:latin typeface="Times New Roman"/>
                <a:cs typeface="Times New Roman"/>
              </a:rPr>
              <a:t>to </a:t>
            </a:r>
            <a:r>
              <a:rPr sz="2400" b="1" spc="-10" dirty="0">
                <a:solidFill>
                  <a:srgbClr val="000099"/>
                </a:solidFill>
                <a:latin typeface="Times New Roman"/>
                <a:cs typeface="Times New Roman"/>
              </a:rPr>
              <a:t>Enroll</a:t>
            </a:r>
            <a:endParaRPr sz="2400" dirty="0">
              <a:latin typeface="Times New Roman"/>
              <a:cs typeface="Times New Roman"/>
            </a:endParaRPr>
          </a:p>
          <a:p>
            <a:pPr>
              <a:lnSpc>
                <a:spcPct val="100000"/>
              </a:lnSpc>
              <a:spcBef>
                <a:spcPts val="20"/>
              </a:spcBef>
            </a:pPr>
            <a:endParaRPr sz="3250" dirty="0">
              <a:latin typeface="Times New Roman"/>
              <a:cs typeface="Times New Roman"/>
            </a:endParaRPr>
          </a:p>
          <a:p>
            <a:pPr marL="12700">
              <a:lnSpc>
                <a:spcPct val="100000"/>
              </a:lnSpc>
            </a:pPr>
            <a:r>
              <a:rPr sz="1800" b="1" dirty="0">
                <a:solidFill>
                  <a:srgbClr val="000099"/>
                </a:solidFill>
                <a:latin typeface="Times New Roman"/>
                <a:cs typeface="Times New Roman"/>
              </a:rPr>
              <a:t>USMAP</a:t>
            </a:r>
            <a:r>
              <a:rPr sz="1800" b="1" spc="-100" dirty="0">
                <a:solidFill>
                  <a:srgbClr val="000099"/>
                </a:solidFill>
                <a:latin typeface="Times New Roman"/>
                <a:cs typeface="Times New Roman"/>
              </a:rPr>
              <a:t> </a:t>
            </a:r>
            <a:r>
              <a:rPr sz="1800" b="1" spc="-10" dirty="0">
                <a:solidFill>
                  <a:srgbClr val="000099"/>
                </a:solidFill>
                <a:latin typeface="Times New Roman"/>
                <a:cs typeface="Times New Roman"/>
              </a:rPr>
              <a:t>self-</a:t>
            </a:r>
            <a:r>
              <a:rPr sz="1800" b="1" dirty="0">
                <a:solidFill>
                  <a:srgbClr val="000099"/>
                </a:solidFill>
                <a:latin typeface="Times New Roman"/>
                <a:cs typeface="Times New Roman"/>
              </a:rPr>
              <a:t>service</a:t>
            </a:r>
            <a:r>
              <a:rPr sz="1800" b="1" spc="-25" dirty="0">
                <a:solidFill>
                  <a:srgbClr val="000099"/>
                </a:solidFill>
                <a:latin typeface="Times New Roman"/>
                <a:cs typeface="Times New Roman"/>
              </a:rPr>
              <a:t> </a:t>
            </a:r>
            <a:r>
              <a:rPr sz="1800" b="1" dirty="0">
                <a:solidFill>
                  <a:srgbClr val="000099"/>
                </a:solidFill>
                <a:latin typeface="Times New Roman"/>
                <a:cs typeface="Times New Roman"/>
              </a:rPr>
              <a:t>screen</a:t>
            </a:r>
            <a:r>
              <a:rPr sz="1800" b="1" spc="5" dirty="0">
                <a:solidFill>
                  <a:srgbClr val="000099"/>
                </a:solidFill>
                <a:latin typeface="Times New Roman"/>
                <a:cs typeface="Times New Roman"/>
              </a:rPr>
              <a:t> </a:t>
            </a:r>
            <a:r>
              <a:rPr sz="1800" b="1" dirty="0">
                <a:solidFill>
                  <a:srgbClr val="000099"/>
                </a:solidFill>
                <a:latin typeface="Times New Roman"/>
                <a:cs typeface="Times New Roman"/>
              </a:rPr>
              <a:t>after</a:t>
            </a:r>
            <a:r>
              <a:rPr sz="1800" b="1" spc="-40" dirty="0">
                <a:solidFill>
                  <a:srgbClr val="000099"/>
                </a:solidFill>
                <a:latin typeface="Times New Roman"/>
                <a:cs typeface="Times New Roman"/>
              </a:rPr>
              <a:t> </a:t>
            </a:r>
            <a:r>
              <a:rPr sz="1800" b="1" dirty="0">
                <a:solidFill>
                  <a:srgbClr val="000099"/>
                </a:solidFill>
                <a:latin typeface="Times New Roman"/>
                <a:cs typeface="Times New Roman"/>
              </a:rPr>
              <a:t>CAC</a:t>
            </a:r>
            <a:r>
              <a:rPr sz="1800" b="1" spc="5" dirty="0">
                <a:solidFill>
                  <a:srgbClr val="000099"/>
                </a:solidFill>
                <a:latin typeface="Times New Roman"/>
                <a:cs typeface="Times New Roman"/>
              </a:rPr>
              <a:t> </a:t>
            </a:r>
            <a:r>
              <a:rPr sz="1800" b="1" spc="-10" dirty="0">
                <a:solidFill>
                  <a:srgbClr val="000099"/>
                </a:solidFill>
                <a:latin typeface="Times New Roman"/>
                <a:cs typeface="Times New Roman"/>
              </a:rPr>
              <a:t>authentication</a:t>
            </a:r>
            <a:endParaRPr sz="1800" dirty="0">
              <a:latin typeface="Times New Roman"/>
              <a:cs typeface="Times New Roman"/>
            </a:endParaRPr>
          </a:p>
        </p:txBody>
      </p:sp>
      <p:grpSp>
        <p:nvGrpSpPr>
          <p:cNvPr id="8" name="object 4">
            <a:extLst>
              <a:ext uri="{FF2B5EF4-FFF2-40B4-BE49-F238E27FC236}">
                <a16:creationId xmlns:a16="http://schemas.microsoft.com/office/drawing/2014/main" id="{3BCEA465-08B7-EB0C-D7CC-A2578A11BF48}"/>
              </a:ext>
            </a:extLst>
          </p:cNvPr>
          <p:cNvGrpSpPr/>
          <p:nvPr/>
        </p:nvGrpSpPr>
        <p:grpSpPr>
          <a:xfrm>
            <a:off x="693611" y="2743200"/>
            <a:ext cx="8049895" cy="2566670"/>
            <a:chOff x="547116" y="2738628"/>
            <a:chExt cx="8049895" cy="2566670"/>
          </a:xfrm>
        </p:grpSpPr>
        <p:pic>
          <p:nvPicPr>
            <p:cNvPr id="9" name="object 5">
              <a:extLst>
                <a:ext uri="{FF2B5EF4-FFF2-40B4-BE49-F238E27FC236}">
                  <a16:creationId xmlns:a16="http://schemas.microsoft.com/office/drawing/2014/main" id="{54C2CB39-4276-140A-4A88-6A8130D28FFB}"/>
                </a:ext>
              </a:extLst>
            </p:cNvPr>
            <p:cNvPicPr/>
            <p:nvPr/>
          </p:nvPicPr>
          <p:blipFill>
            <a:blip r:embed="rId3" cstate="print"/>
            <a:stretch>
              <a:fillRect/>
            </a:stretch>
          </p:blipFill>
          <p:spPr>
            <a:xfrm>
              <a:off x="547116" y="2738628"/>
              <a:ext cx="8049755" cy="2566415"/>
            </a:xfrm>
            <a:prstGeom prst="rect">
              <a:avLst/>
            </a:prstGeom>
          </p:spPr>
        </p:pic>
        <p:sp>
          <p:nvSpPr>
            <p:cNvPr id="10" name="object 6">
              <a:extLst>
                <a:ext uri="{FF2B5EF4-FFF2-40B4-BE49-F238E27FC236}">
                  <a16:creationId xmlns:a16="http://schemas.microsoft.com/office/drawing/2014/main" id="{AAB111F7-32CD-2885-D738-1EAE9DA098C8}"/>
                </a:ext>
              </a:extLst>
            </p:cNvPr>
            <p:cNvSpPr/>
            <p:nvPr/>
          </p:nvSpPr>
          <p:spPr>
            <a:xfrm>
              <a:off x="932688" y="5035295"/>
              <a:ext cx="631190" cy="144780"/>
            </a:xfrm>
            <a:custGeom>
              <a:avLst/>
              <a:gdLst/>
              <a:ahLst/>
              <a:cxnLst/>
              <a:rect l="l" t="t" r="r" b="b"/>
              <a:pathLst>
                <a:path w="631190" h="144779">
                  <a:moveTo>
                    <a:pt x="591413" y="0"/>
                  </a:moveTo>
                  <a:lnTo>
                    <a:pt x="591413" y="36194"/>
                  </a:lnTo>
                  <a:lnTo>
                    <a:pt x="0" y="36194"/>
                  </a:lnTo>
                  <a:lnTo>
                    <a:pt x="0" y="108584"/>
                  </a:lnTo>
                  <a:lnTo>
                    <a:pt x="591413" y="108584"/>
                  </a:lnTo>
                  <a:lnTo>
                    <a:pt x="591413" y="144779"/>
                  </a:lnTo>
                  <a:lnTo>
                    <a:pt x="630936" y="72389"/>
                  </a:lnTo>
                  <a:lnTo>
                    <a:pt x="591413" y="0"/>
                  </a:lnTo>
                  <a:close/>
                </a:path>
              </a:pathLst>
            </a:custGeom>
            <a:solidFill>
              <a:srgbClr val="FF0000"/>
            </a:solidFill>
          </p:spPr>
          <p:txBody>
            <a:bodyPr wrap="square" lIns="0" tIns="0" rIns="0" bIns="0" rtlCol="0"/>
            <a:lstStyle/>
            <a:p>
              <a:endParaRPr/>
            </a:p>
          </p:txBody>
        </p:sp>
        <p:sp>
          <p:nvSpPr>
            <p:cNvPr id="11" name="object 7">
              <a:extLst>
                <a:ext uri="{FF2B5EF4-FFF2-40B4-BE49-F238E27FC236}">
                  <a16:creationId xmlns:a16="http://schemas.microsoft.com/office/drawing/2014/main" id="{7CA808BD-BA14-40FB-F3E6-654A114B066A}"/>
                </a:ext>
              </a:extLst>
            </p:cNvPr>
            <p:cNvSpPr/>
            <p:nvPr/>
          </p:nvSpPr>
          <p:spPr>
            <a:xfrm>
              <a:off x="932688" y="5035295"/>
              <a:ext cx="631190" cy="144780"/>
            </a:xfrm>
            <a:custGeom>
              <a:avLst/>
              <a:gdLst/>
              <a:ahLst/>
              <a:cxnLst/>
              <a:rect l="l" t="t" r="r" b="b"/>
              <a:pathLst>
                <a:path w="631190" h="144779">
                  <a:moveTo>
                    <a:pt x="630936" y="72389"/>
                  </a:moveTo>
                  <a:lnTo>
                    <a:pt x="591413" y="144779"/>
                  </a:lnTo>
                  <a:lnTo>
                    <a:pt x="591413" y="108584"/>
                  </a:lnTo>
                  <a:lnTo>
                    <a:pt x="0" y="108584"/>
                  </a:lnTo>
                  <a:lnTo>
                    <a:pt x="0" y="36194"/>
                  </a:lnTo>
                  <a:lnTo>
                    <a:pt x="591413" y="36194"/>
                  </a:lnTo>
                  <a:lnTo>
                    <a:pt x="591413" y="0"/>
                  </a:lnTo>
                  <a:lnTo>
                    <a:pt x="630936" y="72389"/>
                  </a:lnTo>
                  <a:close/>
                </a:path>
              </a:pathLst>
            </a:custGeom>
            <a:ln w="12192">
              <a:solidFill>
                <a:srgbClr val="41709C"/>
              </a:solidFill>
            </a:ln>
          </p:spPr>
          <p:txBody>
            <a:bodyPr wrap="square" lIns="0" tIns="0" rIns="0" bIns="0" rtlCol="0"/>
            <a:lstStyle/>
            <a:p>
              <a:endParaRPr/>
            </a:p>
          </p:txBody>
        </p:sp>
      </p:grpSp>
      <p:sp>
        <p:nvSpPr>
          <p:cNvPr id="12" name="object 9">
            <a:extLst>
              <a:ext uri="{FF2B5EF4-FFF2-40B4-BE49-F238E27FC236}">
                <a16:creationId xmlns:a16="http://schemas.microsoft.com/office/drawing/2014/main" id="{51646F23-09B5-D792-85E1-E485D48094E9}"/>
              </a:ext>
            </a:extLst>
          </p:cNvPr>
          <p:cNvSpPr txBox="1"/>
          <p:nvPr/>
        </p:nvSpPr>
        <p:spPr>
          <a:xfrm>
            <a:off x="647516" y="5595418"/>
            <a:ext cx="462724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000099"/>
                </a:solidFill>
                <a:latin typeface="Times New Roman"/>
                <a:cs typeface="Times New Roman"/>
              </a:rPr>
              <a:t>To</a:t>
            </a:r>
            <a:r>
              <a:rPr sz="1800" spc="-30" dirty="0">
                <a:solidFill>
                  <a:srgbClr val="000099"/>
                </a:solidFill>
                <a:latin typeface="Times New Roman"/>
                <a:cs typeface="Times New Roman"/>
              </a:rPr>
              <a:t> </a:t>
            </a:r>
            <a:r>
              <a:rPr sz="1800" dirty="0">
                <a:solidFill>
                  <a:srgbClr val="000099"/>
                </a:solidFill>
                <a:latin typeface="Times New Roman"/>
                <a:cs typeface="Times New Roman"/>
              </a:rPr>
              <a:t>enroll</a:t>
            </a:r>
            <a:r>
              <a:rPr sz="1800" spc="-30" dirty="0">
                <a:solidFill>
                  <a:srgbClr val="000099"/>
                </a:solidFill>
                <a:latin typeface="Times New Roman"/>
                <a:cs typeface="Times New Roman"/>
              </a:rPr>
              <a:t> </a:t>
            </a:r>
            <a:r>
              <a:rPr sz="1800" dirty="0">
                <a:solidFill>
                  <a:srgbClr val="000099"/>
                </a:solidFill>
                <a:latin typeface="Times New Roman"/>
                <a:cs typeface="Times New Roman"/>
              </a:rPr>
              <a:t>into</a:t>
            </a:r>
            <a:r>
              <a:rPr sz="1800" spc="-30" dirty="0">
                <a:solidFill>
                  <a:srgbClr val="000099"/>
                </a:solidFill>
                <a:latin typeface="Times New Roman"/>
                <a:cs typeface="Times New Roman"/>
              </a:rPr>
              <a:t> </a:t>
            </a:r>
            <a:r>
              <a:rPr sz="1800" dirty="0">
                <a:solidFill>
                  <a:srgbClr val="000099"/>
                </a:solidFill>
                <a:latin typeface="Times New Roman"/>
                <a:cs typeface="Times New Roman"/>
              </a:rPr>
              <a:t>a</a:t>
            </a:r>
            <a:r>
              <a:rPr sz="1800" spc="-55"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30" dirty="0">
                <a:solidFill>
                  <a:srgbClr val="000099"/>
                </a:solidFill>
                <a:latin typeface="Times New Roman"/>
                <a:cs typeface="Times New Roman"/>
              </a:rPr>
              <a:t> </a:t>
            </a:r>
            <a:r>
              <a:rPr sz="1800" dirty="0">
                <a:solidFill>
                  <a:srgbClr val="000099"/>
                </a:solidFill>
                <a:latin typeface="Times New Roman"/>
                <a:cs typeface="Times New Roman"/>
              </a:rPr>
              <a:t>Click</a:t>
            </a:r>
            <a:r>
              <a:rPr sz="1800" spc="-30" dirty="0">
                <a:solidFill>
                  <a:srgbClr val="000099"/>
                </a:solidFill>
                <a:latin typeface="Times New Roman"/>
                <a:cs typeface="Times New Roman"/>
              </a:rPr>
              <a:t> </a:t>
            </a:r>
            <a:r>
              <a:rPr sz="1800" dirty="0">
                <a:solidFill>
                  <a:srgbClr val="000099"/>
                </a:solidFill>
                <a:latin typeface="Times New Roman"/>
                <a:cs typeface="Times New Roman"/>
              </a:rPr>
              <a:t>on</a:t>
            </a:r>
            <a:r>
              <a:rPr sz="1800" spc="-25" dirty="0">
                <a:solidFill>
                  <a:srgbClr val="000099"/>
                </a:solidFill>
                <a:latin typeface="Times New Roman"/>
                <a:cs typeface="Times New Roman"/>
              </a:rPr>
              <a:t> </a:t>
            </a:r>
            <a:r>
              <a:rPr sz="1800" dirty="0">
                <a:solidFill>
                  <a:srgbClr val="000099"/>
                </a:solidFill>
                <a:latin typeface="Times New Roman"/>
                <a:cs typeface="Times New Roman"/>
              </a:rPr>
              <a:t>“All</a:t>
            </a:r>
            <a:r>
              <a:rPr sz="1800" spc="-10" dirty="0">
                <a:solidFill>
                  <a:srgbClr val="000099"/>
                </a:solidFill>
                <a:latin typeface="Times New Roman"/>
                <a:cs typeface="Times New Roman"/>
              </a:rPr>
              <a:t> Enrollments”</a:t>
            </a:r>
            <a:endParaRPr sz="1800" dirty="0">
              <a:latin typeface="Times New Roman"/>
              <a:cs typeface="Times New Roman"/>
            </a:endParaRPr>
          </a:p>
        </p:txBody>
      </p:sp>
    </p:spTree>
    <p:extLst>
      <p:ext uri="{BB962C8B-B14F-4D97-AF65-F5344CB8AC3E}">
        <p14:creationId xmlns:p14="http://schemas.microsoft.com/office/powerpoint/2010/main" val="165312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CA169-22AE-F95C-005F-99C8001BA8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4857B00-2867-C4CF-BD43-FCC8AA9432E6}"/>
              </a:ext>
            </a:extLst>
          </p:cNvPr>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75D0B059-B4C6-396A-FCB6-7B9AE1FE4F36}"/>
              </a:ext>
            </a:extLst>
          </p:cNvPr>
          <p:cNvPicPr/>
          <p:nvPr/>
        </p:nvPicPr>
        <p:blipFill>
          <a:blip r:embed="rId2" cstate="print"/>
          <a:stretch>
            <a:fillRect/>
          </a:stretch>
        </p:blipFill>
        <p:spPr>
          <a:xfrm>
            <a:off x="89915" y="36576"/>
            <a:ext cx="833628" cy="854963"/>
          </a:xfrm>
          <a:prstGeom prst="rect">
            <a:avLst/>
          </a:prstGeom>
        </p:spPr>
      </p:pic>
      <p:sp>
        <p:nvSpPr>
          <p:cNvPr id="5" name="object 5">
            <a:extLst>
              <a:ext uri="{FF2B5EF4-FFF2-40B4-BE49-F238E27FC236}">
                <a16:creationId xmlns:a16="http://schemas.microsoft.com/office/drawing/2014/main" id="{C5287690-37B0-1CD6-FC78-F765D36F371F}"/>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a:extLst>
              <a:ext uri="{FF2B5EF4-FFF2-40B4-BE49-F238E27FC236}">
                <a16:creationId xmlns:a16="http://schemas.microsoft.com/office/drawing/2014/main" id="{7EDD244E-55DA-5B13-5E32-F5AFF69F4242}"/>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14</a:t>
            </a:fld>
            <a:endParaRPr spc="-25" dirty="0"/>
          </a:p>
        </p:txBody>
      </p:sp>
      <p:sp>
        <p:nvSpPr>
          <p:cNvPr id="4" name="object 4">
            <a:extLst>
              <a:ext uri="{FF2B5EF4-FFF2-40B4-BE49-F238E27FC236}">
                <a16:creationId xmlns:a16="http://schemas.microsoft.com/office/drawing/2014/main" id="{27C888A4-AE1E-8246-750F-5504CFA8D6AA}"/>
              </a:ext>
            </a:extLst>
          </p:cNvPr>
          <p:cNvSpPr txBox="1"/>
          <p:nvPr/>
        </p:nvSpPr>
        <p:spPr>
          <a:xfrm>
            <a:off x="3721524" y="1264603"/>
            <a:ext cx="1264285" cy="330835"/>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000099"/>
                </a:solidFill>
                <a:latin typeface="Times New Roman"/>
                <a:cs typeface="Times New Roman"/>
              </a:rPr>
              <a:t>Enrollment</a:t>
            </a:r>
            <a:endParaRPr sz="2000" dirty="0">
              <a:latin typeface="Times New Roman"/>
              <a:cs typeface="Times New Roman"/>
            </a:endParaRPr>
          </a:p>
        </p:txBody>
      </p:sp>
      <p:sp>
        <p:nvSpPr>
          <p:cNvPr id="13" name="object 5">
            <a:extLst>
              <a:ext uri="{FF2B5EF4-FFF2-40B4-BE49-F238E27FC236}">
                <a16:creationId xmlns:a16="http://schemas.microsoft.com/office/drawing/2014/main" id="{12550D6E-C3FD-1B7F-5782-DA96682F2F09}"/>
              </a:ext>
            </a:extLst>
          </p:cNvPr>
          <p:cNvSpPr txBox="1"/>
          <p:nvPr/>
        </p:nvSpPr>
        <p:spPr>
          <a:xfrm>
            <a:off x="289319" y="1714682"/>
            <a:ext cx="8557895" cy="139700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0099"/>
                </a:solidFill>
                <a:latin typeface="Times New Roman"/>
                <a:cs typeface="Times New Roman"/>
              </a:rPr>
              <a:t>If</a:t>
            </a:r>
            <a:r>
              <a:rPr sz="1800" spc="-20" dirty="0">
                <a:solidFill>
                  <a:srgbClr val="000099"/>
                </a:solidFill>
                <a:latin typeface="Times New Roman"/>
                <a:cs typeface="Times New Roman"/>
              </a:rPr>
              <a:t> </a:t>
            </a:r>
            <a:r>
              <a:rPr sz="1800" dirty="0">
                <a:solidFill>
                  <a:srgbClr val="000099"/>
                </a:solidFill>
                <a:latin typeface="Times New Roman"/>
                <a:cs typeface="Times New Roman"/>
              </a:rPr>
              <a:t>you</a:t>
            </a:r>
            <a:r>
              <a:rPr sz="1800" spc="-20" dirty="0">
                <a:solidFill>
                  <a:srgbClr val="000099"/>
                </a:solidFill>
                <a:latin typeface="Times New Roman"/>
                <a:cs typeface="Times New Roman"/>
              </a:rPr>
              <a:t> </a:t>
            </a:r>
            <a:r>
              <a:rPr sz="1800" dirty="0">
                <a:solidFill>
                  <a:srgbClr val="000099"/>
                </a:solidFill>
                <a:latin typeface="Times New Roman"/>
                <a:cs typeface="Times New Roman"/>
              </a:rPr>
              <a:t>have been</a:t>
            </a:r>
            <a:r>
              <a:rPr sz="1800" spc="-10" dirty="0">
                <a:solidFill>
                  <a:srgbClr val="000099"/>
                </a:solidFill>
                <a:latin typeface="Times New Roman"/>
                <a:cs typeface="Times New Roman"/>
              </a:rPr>
              <a:t> </a:t>
            </a:r>
            <a:r>
              <a:rPr sz="1800" dirty="0">
                <a:solidFill>
                  <a:srgbClr val="000099"/>
                </a:solidFill>
                <a:latin typeface="Times New Roman"/>
                <a:cs typeface="Times New Roman"/>
              </a:rPr>
              <a:t>enrolled</a:t>
            </a:r>
            <a:r>
              <a:rPr sz="1800" spc="-15" dirty="0">
                <a:solidFill>
                  <a:srgbClr val="000099"/>
                </a:solidFill>
                <a:latin typeface="Times New Roman"/>
                <a:cs typeface="Times New Roman"/>
              </a:rPr>
              <a:t> </a:t>
            </a:r>
            <a:r>
              <a:rPr sz="1800" dirty="0">
                <a:solidFill>
                  <a:srgbClr val="000099"/>
                </a:solidFill>
                <a:latin typeface="Times New Roman"/>
                <a:cs typeface="Times New Roman"/>
              </a:rPr>
              <a:t>before,</a:t>
            </a:r>
            <a:r>
              <a:rPr sz="1800" spc="-15" dirty="0">
                <a:solidFill>
                  <a:srgbClr val="000099"/>
                </a:solidFill>
                <a:latin typeface="Times New Roman"/>
                <a:cs typeface="Times New Roman"/>
              </a:rPr>
              <a:t> </a:t>
            </a:r>
            <a:r>
              <a:rPr sz="1800" dirty="0">
                <a:solidFill>
                  <a:srgbClr val="000099"/>
                </a:solidFill>
                <a:latin typeface="Times New Roman"/>
                <a:cs typeface="Times New Roman"/>
              </a:rPr>
              <a:t>the</a:t>
            </a:r>
            <a:r>
              <a:rPr sz="1800" spc="-5" dirty="0">
                <a:solidFill>
                  <a:srgbClr val="000099"/>
                </a:solidFill>
                <a:latin typeface="Times New Roman"/>
                <a:cs typeface="Times New Roman"/>
              </a:rPr>
              <a:t> </a:t>
            </a:r>
            <a:r>
              <a:rPr sz="1800" dirty="0">
                <a:solidFill>
                  <a:srgbClr val="000099"/>
                </a:solidFill>
                <a:latin typeface="Times New Roman"/>
                <a:cs typeface="Times New Roman"/>
              </a:rPr>
              <a:t>page shows all the</a:t>
            </a:r>
            <a:r>
              <a:rPr sz="1800" spc="-40" dirty="0">
                <a:solidFill>
                  <a:srgbClr val="000099"/>
                </a:solidFill>
                <a:latin typeface="Times New Roman"/>
                <a:cs typeface="Times New Roman"/>
              </a:rPr>
              <a:t> </a:t>
            </a:r>
            <a:r>
              <a:rPr sz="1800" dirty="0">
                <a:solidFill>
                  <a:srgbClr val="000099"/>
                </a:solidFill>
                <a:latin typeface="Times New Roman"/>
                <a:cs typeface="Times New Roman"/>
              </a:rPr>
              <a:t>Trades</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a:t>
            </a:r>
            <a:r>
              <a:rPr sz="1800" spc="-25" dirty="0">
                <a:solidFill>
                  <a:srgbClr val="000099"/>
                </a:solidFill>
                <a:latin typeface="Times New Roman"/>
                <a:cs typeface="Times New Roman"/>
              </a:rPr>
              <a:t> </a:t>
            </a:r>
            <a:r>
              <a:rPr sz="1800" dirty="0">
                <a:solidFill>
                  <a:srgbClr val="000099"/>
                </a:solidFill>
                <a:latin typeface="Times New Roman"/>
                <a:cs typeface="Times New Roman"/>
              </a:rPr>
              <a:t>have</a:t>
            </a:r>
            <a:r>
              <a:rPr sz="1800" spc="-5" dirty="0">
                <a:solidFill>
                  <a:srgbClr val="000099"/>
                </a:solidFill>
                <a:latin typeface="Times New Roman"/>
                <a:cs typeface="Times New Roman"/>
              </a:rPr>
              <a:t> </a:t>
            </a:r>
            <a:r>
              <a:rPr sz="1800" dirty="0">
                <a:solidFill>
                  <a:srgbClr val="000099"/>
                </a:solidFill>
                <a:latin typeface="Times New Roman"/>
                <a:cs typeface="Times New Roman"/>
              </a:rPr>
              <a:t>enrolled</a:t>
            </a:r>
            <a:r>
              <a:rPr sz="1800" spc="-15" dirty="0">
                <a:solidFill>
                  <a:srgbClr val="000099"/>
                </a:solidFill>
                <a:latin typeface="Times New Roman"/>
                <a:cs typeface="Times New Roman"/>
              </a:rPr>
              <a:t> </a:t>
            </a:r>
            <a:r>
              <a:rPr sz="1800" spc="-25" dirty="0">
                <a:solidFill>
                  <a:srgbClr val="000099"/>
                </a:solidFill>
                <a:latin typeface="Times New Roman"/>
                <a:cs typeface="Times New Roman"/>
              </a:rPr>
              <a:t>in.</a:t>
            </a:r>
            <a:endParaRPr sz="1800" dirty="0">
              <a:latin typeface="Times New Roman"/>
              <a:cs typeface="Times New Roman"/>
            </a:endParaRPr>
          </a:p>
          <a:p>
            <a:pPr>
              <a:lnSpc>
                <a:spcPct val="100000"/>
              </a:lnSpc>
              <a:spcBef>
                <a:spcPts val="30"/>
              </a:spcBef>
            </a:pPr>
            <a:endParaRPr sz="1850" dirty="0">
              <a:latin typeface="Times New Roman"/>
              <a:cs typeface="Times New Roman"/>
            </a:endParaRPr>
          </a:p>
          <a:p>
            <a:pPr marL="12700" marR="5080">
              <a:lnSpc>
                <a:spcPct val="100000"/>
              </a:lnSpc>
            </a:pPr>
            <a:r>
              <a:rPr sz="1800" spc="-20" dirty="0">
                <a:solidFill>
                  <a:srgbClr val="000099"/>
                </a:solidFill>
                <a:latin typeface="Times New Roman"/>
                <a:cs typeface="Times New Roman"/>
              </a:rPr>
              <a:t>To</a:t>
            </a:r>
            <a:r>
              <a:rPr sz="1800" spc="-50" dirty="0">
                <a:solidFill>
                  <a:srgbClr val="000099"/>
                </a:solidFill>
                <a:latin typeface="Times New Roman"/>
                <a:cs typeface="Times New Roman"/>
              </a:rPr>
              <a:t> </a:t>
            </a:r>
            <a:r>
              <a:rPr sz="1800" dirty="0">
                <a:solidFill>
                  <a:srgbClr val="000099"/>
                </a:solidFill>
                <a:latin typeface="Times New Roman"/>
                <a:cs typeface="Times New Roman"/>
              </a:rPr>
              <a:t>enroll</a:t>
            </a:r>
            <a:r>
              <a:rPr sz="1800" spc="-40" dirty="0">
                <a:solidFill>
                  <a:srgbClr val="000099"/>
                </a:solidFill>
                <a:latin typeface="Times New Roman"/>
                <a:cs typeface="Times New Roman"/>
              </a:rPr>
              <a:t> </a:t>
            </a:r>
            <a:r>
              <a:rPr sz="1800" dirty="0">
                <a:solidFill>
                  <a:srgbClr val="000099"/>
                </a:solidFill>
                <a:latin typeface="Times New Roman"/>
                <a:cs typeface="Times New Roman"/>
              </a:rPr>
              <a:t>into</a:t>
            </a:r>
            <a:r>
              <a:rPr sz="1800" spc="-40" dirty="0">
                <a:solidFill>
                  <a:srgbClr val="000099"/>
                </a:solidFill>
                <a:latin typeface="Times New Roman"/>
                <a:cs typeface="Times New Roman"/>
              </a:rPr>
              <a:t> </a:t>
            </a:r>
            <a:r>
              <a:rPr sz="1800" dirty="0">
                <a:solidFill>
                  <a:srgbClr val="000099"/>
                </a:solidFill>
                <a:latin typeface="Times New Roman"/>
                <a:cs typeface="Times New Roman"/>
              </a:rPr>
              <a:t>a</a:t>
            </a:r>
            <a:r>
              <a:rPr sz="1800" spc="-30" dirty="0">
                <a:solidFill>
                  <a:srgbClr val="000099"/>
                </a:solidFill>
                <a:latin typeface="Times New Roman"/>
                <a:cs typeface="Times New Roman"/>
              </a:rPr>
              <a:t> </a:t>
            </a:r>
            <a:r>
              <a:rPr sz="1800" dirty="0">
                <a:solidFill>
                  <a:srgbClr val="000099"/>
                </a:solidFill>
                <a:latin typeface="Times New Roman"/>
                <a:cs typeface="Times New Roman"/>
              </a:rPr>
              <a:t>new</a:t>
            </a:r>
            <a:r>
              <a:rPr sz="1800" spc="-65"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40" dirty="0">
                <a:solidFill>
                  <a:srgbClr val="000099"/>
                </a:solidFill>
                <a:latin typeface="Times New Roman"/>
                <a:cs typeface="Times New Roman"/>
              </a:rPr>
              <a:t> </a:t>
            </a:r>
            <a:r>
              <a:rPr sz="1800" dirty="0">
                <a:solidFill>
                  <a:srgbClr val="000099"/>
                </a:solidFill>
                <a:latin typeface="Times New Roman"/>
                <a:cs typeface="Times New Roman"/>
              </a:rPr>
              <a:t>click</a:t>
            </a:r>
            <a:r>
              <a:rPr sz="1800" spc="-50" dirty="0">
                <a:solidFill>
                  <a:srgbClr val="000099"/>
                </a:solidFill>
                <a:latin typeface="Times New Roman"/>
                <a:cs typeface="Times New Roman"/>
              </a:rPr>
              <a:t> </a:t>
            </a:r>
            <a:r>
              <a:rPr sz="1800" spc="-30" dirty="0">
                <a:solidFill>
                  <a:srgbClr val="000099"/>
                </a:solidFill>
                <a:latin typeface="Times New Roman"/>
                <a:cs typeface="Times New Roman"/>
              </a:rPr>
              <a:t>“</a:t>
            </a:r>
            <a:r>
              <a:rPr sz="1800" b="1" spc="-30" dirty="0">
                <a:solidFill>
                  <a:srgbClr val="000099"/>
                </a:solidFill>
                <a:latin typeface="Times New Roman"/>
                <a:cs typeface="Times New Roman"/>
              </a:rPr>
              <a:t>START</a:t>
            </a:r>
            <a:r>
              <a:rPr sz="1800" b="1" spc="-45" dirty="0">
                <a:solidFill>
                  <a:srgbClr val="000099"/>
                </a:solidFill>
                <a:latin typeface="Times New Roman"/>
                <a:cs typeface="Times New Roman"/>
              </a:rPr>
              <a:t> </a:t>
            </a:r>
            <a:r>
              <a:rPr sz="1800" b="1" dirty="0">
                <a:solidFill>
                  <a:srgbClr val="000099"/>
                </a:solidFill>
                <a:latin typeface="Times New Roman"/>
                <a:cs typeface="Times New Roman"/>
              </a:rPr>
              <a:t>NEW</a:t>
            </a:r>
            <a:r>
              <a:rPr sz="1800" b="1" spc="-60" dirty="0">
                <a:solidFill>
                  <a:srgbClr val="000099"/>
                </a:solidFill>
                <a:latin typeface="Times New Roman"/>
                <a:cs typeface="Times New Roman"/>
              </a:rPr>
              <a:t> </a:t>
            </a:r>
            <a:r>
              <a:rPr sz="1800" b="1" dirty="0">
                <a:solidFill>
                  <a:srgbClr val="000099"/>
                </a:solidFill>
                <a:latin typeface="Times New Roman"/>
                <a:cs typeface="Times New Roman"/>
              </a:rPr>
              <a:t>REGISTRATION</a:t>
            </a:r>
            <a:r>
              <a:rPr sz="1800" dirty="0">
                <a:solidFill>
                  <a:srgbClr val="000099"/>
                </a:solidFill>
                <a:latin typeface="Times New Roman"/>
                <a:cs typeface="Times New Roman"/>
              </a:rPr>
              <a:t>.”</a:t>
            </a:r>
            <a:r>
              <a:rPr sz="1800" spc="370" dirty="0">
                <a:solidFill>
                  <a:srgbClr val="000099"/>
                </a:solidFill>
                <a:latin typeface="Times New Roman"/>
                <a:cs typeface="Times New Roman"/>
              </a:rPr>
              <a:t> </a:t>
            </a:r>
            <a:r>
              <a:rPr sz="1800" dirty="0">
                <a:solidFill>
                  <a:srgbClr val="000099"/>
                </a:solidFill>
                <a:latin typeface="Times New Roman"/>
                <a:cs typeface="Times New Roman"/>
              </a:rPr>
              <a:t>This</a:t>
            </a:r>
            <a:r>
              <a:rPr sz="1800" spc="-35" dirty="0">
                <a:solidFill>
                  <a:srgbClr val="000099"/>
                </a:solidFill>
                <a:latin typeface="Times New Roman"/>
                <a:cs typeface="Times New Roman"/>
              </a:rPr>
              <a:t> </a:t>
            </a:r>
            <a:r>
              <a:rPr sz="1800" dirty="0">
                <a:solidFill>
                  <a:srgbClr val="000099"/>
                </a:solidFill>
                <a:latin typeface="Times New Roman"/>
                <a:cs typeface="Times New Roman"/>
              </a:rPr>
              <a:t>page</a:t>
            </a:r>
            <a:r>
              <a:rPr sz="1800" spc="-30" dirty="0">
                <a:solidFill>
                  <a:srgbClr val="000099"/>
                </a:solidFill>
                <a:latin typeface="Times New Roman"/>
                <a:cs typeface="Times New Roman"/>
              </a:rPr>
              <a:t> </a:t>
            </a:r>
            <a:r>
              <a:rPr sz="1800" spc="-10" dirty="0">
                <a:solidFill>
                  <a:srgbClr val="000099"/>
                </a:solidFill>
                <a:latin typeface="Times New Roman"/>
                <a:cs typeface="Times New Roman"/>
              </a:rPr>
              <a:t>shows </a:t>
            </a:r>
            <a:r>
              <a:rPr sz="1800" dirty="0">
                <a:solidFill>
                  <a:srgbClr val="000099"/>
                </a:solidFill>
                <a:latin typeface="Times New Roman"/>
                <a:cs typeface="Times New Roman"/>
              </a:rPr>
              <a:t>available</a:t>
            </a:r>
            <a:r>
              <a:rPr sz="1800" spc="-85" dirty="0">
                <a:solidFill>
                  <a:srgbClr val="000099"/>
                </a:solidFill>
                <a:latin typeface="Times New Roman"/>
                <a:cs typeface="Times New Roman"/>
              </a:rPr>
              <a:t> </a:t>
            </a:r>
            <a:r>
              <a:rPr sz="1800" dirty="0">
                <a:solidFill>
                  <a:srgbClr val="000099"/>
                </a:solidFill>
                <a:latin typeface="Times New Roman"/>
                <a:cs typeface="Times New Roman"/>
              </a:rPr>
              <a:t>Trades</a:t>
            </a:r>
            <a:r>
              <a:rPr sz="1800" spc="-20" dirty="0">
                <a:solidFill>
                  <a:srgbClr val="000099"/>
                </a:solidFill>
                <a:latin typeface="Times New Roman"/>
                <a:cs typeface="Times New Roman"/>
              </a:rPr>
              <a:t> </a:t>
            </a:r>
            <a:r>
              <a:rPr sz="1800" dirty="0">
                <a:solidFill>
                  <a:srgbClr val="000099"/>
                </a:solidFill>
                <a:latin typeface="Times New Roman"/>
                <a:cs typeface="Times New Roman"/>
              </a:rPr>
              <a:t>you</a:t>
            </a:r>
            <a:r>
              <a:rPr sz="1800" spc="-25" dirty="0">
                <a:solidFill>
                  <a:srgbClr val="000099"/>
                </a:solidFill>
                <a:latin typeface="Times New Roman"/>
                <a:cs typeface="Times New Roman"/>
              </a:rPr>
              <a:t> </a:t>
            </a:r>
            <a:r>
              <a:rPr sz="1800" dirty="0">
                <a:solidFill>
                  <a:srgbClr val="000099"/>
                </a:solidFill>
                <a:latin typeface="Times New Roman"/>
                <a:cs typeface="Times New Roman"/>
              </a:rPr>
              <a:t>are</a:t>
            </a:r>
            <a:r>
              <a:rPr sz="1800" spc="-25" dirty="0">
                <a:solidFill>
                  <a:srgbClr val="000099"/>
                </a:solidFill>
                <a:latin typeface="Times New Roman"/>
                <a:cs typeface="Times New Roman"/>
              </a:rPr>
              <a:t> </a:t>
            </a:r>
            <a:r>
              <a:rPr sz="1800" dirty="0">
                <a:solidFill>
                  <a:srgbClr val="000099"/>
                </a:solidFill>
                <a:latin typeface="Times New Roman"/>
                <a:cs typeface="Times New Roman"/>
              </a:rPr>
              <a:t>eligible</a:t>
            </a:r>
            <a:r>
              <a:rPr sz="1800" spc="-20" dirty="0">
                <a:solidFill>
                  <a:srgbClr val="000099"/>
                </a:solidFill>
                <a:latin typeface="Times New Roman"/>
                <a:cs typeface="Times New Roman"/>
              </a:rPr>
              <a:t> </a:t>
            </a:r>
            <a:r>
              <a:rPr sz="1800" dirty="0">
                <a:solidFill>
                  <a:srgbClr val="000099"/>
                </a:solidFill>
                <a:latin typeface="Times New Roman"/>
                <a:cs typeface="Times New Roman"/>
              </a:rPr>
              <a:t>to</a:t>
            </a:r>
            <a:r>
              <a:rPr sz="1800" spc="-15" dirty="0">
                <a:solidFill>
                  <a:srgbClr val="000099"/>
                </a:solidFill>
                <a:latin typeface="Times New Roman"/>
                <a:cs typeface="Times New Roman"/>
              </a:rPr>
              <a:t> </a:t>
            </a:r>
            <a:r>
              <a:rPr sz="1800" dirty="0">
                <a:solidFill>
                  <a:srgbClr val="000099"/>
                </a:solidFill>
                <a:latin typeface="Times New Roman"/>
                <a:cs typeface="Times New Roman"/>
              </a:rPr>
              <a:t>enroll</a:t>
            </a:r>
            <a:r>
              <a:rPr sz="1800" spc="-15" dirty="0">
                <a:solidFill>
                  <a:srgbClr val="000099"/>
                </a:solidFill>
                <a:latin typeface="Times New Roman"/>
                <a:cs typeface="Times New Roman"/>
              </a:rPr>
              <a:t> </a:t>
            </a:r>
            <a:r>
              <a:rPr sz="1800" dirty="0">
                <a:solidFill>
                  <a:srgbClr val="000099"/>
                </a:solidFill>
                <a:latin typeface="Times New Roman"/>
                <a:cs typeface="Times New Roman"/>
              </a:rPr>
              <a:t>in.</a:t>
            </a:r>
            <a:r>
              <a:rPr sz="1800" spc="360" dirty="0">
                <a:solidFill>
                  <a:srgbClr val="000099"/>
                </a:solidFill>
                <a:latin typeface="Times New Roman"/>
                <a:cs typeface="Times New Roman"/>
              </a:rPr>
              <a:t> </a:t>
            </a:r>
            <a:r>
              <a:rPr sz="1800" spc="-40" dirty="0">
                <a:solidFill>
                  <a:srgbClr val="000099"/>
                </a:solidFill>
                <a:latin typeface="Times New Roman"/>
                <a:cs typeface="Times New Roman"/>
              </a:rPr>
              <a:t>You</a:t>
            </a:r>
            <a:r>
              <a:rPr sz="1800" dirty="0">
                <a:solidFill>
                  <a:srgbClr val="000099"/>
                </a:solidFill>
                <a:latin typeface="Times New Roman"/>
                <a:cs typeface="Times New Roman"/>
              </a:rPr>
              <a:t> will</a:t>
            </a:r>
            <a:r>
              <a:rPr sz="1800" spc="-15" dirty="0">
                <a:solidFill>
                  <a:srgbClr val="000099"/>
                </a:solidFill>
                <a:latin typeface="Times New Roman"/>
                <a:cs typeface="Times New Roman"/>
              </a:rPr>
              <a:t> </a:t>
            </a:r>
            <a:r>
              <a:rPr sz="1800" dirty="0">
                <a:solidFill>
                  <a:srgbClr val="000099"/>
                </a:solidFill>
                <a:latin typeface="Times New Roman"/>
                <a:cs typeface="Times New Roman"/>
              </a:rPr>
              <a:t>only</a:t>
            </a:r>
            <a:r>
              <a:rPr sz="1800" spc="-15" dirty="0">
                <a:solidFill>
                  <a:srgbClr val="000099"/>
                </a:solidFill>
                <a:latin typeface="Times New Roman"/>
                <a:cs typeface="Times New Roman"/>
              </a:rPr>
              <a:t> </a:t>
            </a:r>
            <a:r>
              <a:rPr sz="1800" dirty="0">
                <a:solidFill>
                  <a:srgbClr val="000099"/>
                </a:solidFill>
                <a:latin typeface="Times New Roman"/>
                <a:cs typeface="Times New Roman"/>
              </a:rPr>
              <a:t>see</a:t>
            </a:r>
            <a:r>
              <a:rPr sz="1800" spc="-10" dirty="0">
                <a:solidFill>
                  <a:srgbClr val="000099"/>
                </a:solidFill>
                <a:latin typeface="Times New Roman"/>
                <a:cs typeface="Times New Roman"/>
              </a:rPr>
              <a:t> </a:t>
            </a:r>
            <a:r>
              <a:rPr sz="1800" dirty="0">
                <a:solidFill>
                  <a:srgbClr val="000099"/>
                </a:solidFill>
                <a:latin typeface="Times New Roman"/>
                <a:cs typeface="Times New Roman"/>
              </a:rPr>
              <a:t>the</a:t>
            </a:r>
            <a:r>
              <a:rPr sz="1800" spc="-50" dirty="0">
                <a:solidFill>
                  <a:srgbClr val="000099"/>
                </a:solidFill>
                <a:latin typeface="Times New Roman"/>
                <a:cs typeface="Times New Roman"/>
              </a:rPr>
              <a:t> </a:t>
            </a:r>
            <a:r>
              <a:rPr sz="1800" dirty="0">
                <a:solidFill>
                  <a:srgbClr val="000099"/>
                </a:solidFill>
                <a:latin typeface="Times New Roman"/>
                <a:cs typeface="Times New Roman"/>
              </a:rPr>
              <a:t>Trades</a:t>
            </a:r>
            <a:r>
              <a:rPr sz="1800" spc="-20" dirty="0">
                <a:solidFill>
                  <a:srgbClr val="000099"/>
                </a:solidFill>
                <a:latin typeface="Times New Roman"/>
                <a:cs typeface="Times New Roman"/>
              </a:rPr>
              <a:t> </a:t>
            </a:r>
            <a:r>
              <a:rPr sz="1800" dirty="0">
                <a:solidFill>
                  <a:srgbClr val="000099"/>
                </a:solidFill>
                <a:latin typeface="Times New Roman"/>
                <a:cs typeface="Times New Roman"/>
              </a:rPr>
              <a:t>that</a:t>
            </a:r>
            <a:r>
              <a:rPr sz="1800" spc="-20" dirty="0">
                <a:solidFill>
                  <a:srgbClr val="000099"/>
                </a:solidFill>
                <a:latin typeface="Times New Roman"/>
                <a:cs typeface="Times New Roman"/>
              </a:rPr>
              <a:t> </a:t>
            </a:r>
            <a:r>
              <a:rPr sz="1800" dirty="0">
                <a:solidFill>
                  <a:srgbClr val="000099"/>
                </a:solidFill>
                <a:latin typeface="Times New Roman"/>
                <a:cs typeface="Times New Roman"/>
              </a:rPr>
              <a:t>are</a:t>
            </a:r>
            <a:r>
              <a:rPr sz="1800" spc="-10" dirty="0">
                <a:solidFill>
                  <a:srgbClr val="000099"/>
                </a:solidFill>
                <a:latin typeface="Times New Roman"/>
                <a:cs typeface="Times New Roman"/>
              </a:rPr>
              <a:t> associated </a:t>
            </a:r>
            <a:r>
              <a:rPr sz="1800" dirty="0">
                <a:solidFill>
                  <a:srgbClr val="000099"/>
                </a:solidFill>
                <a:latin typeface="Times New Roman"/>
                <a:cs typeface="Times New Roman"/>
              </a:rPr>
              <a:t>with</a:t>
            </a:r>
            <a:r>
              <a:rPr sz="1800" spc="-15" dirty="0">
                <a:solidFill>
                  <a:srgbClr val="000099"/>
                </a:solidFill>
                <a:latin typeface="Times New Roman"/>
                <a:cs typeface="Times New Roman"/>
              </a:rPr>
              <a:t> </a:t>
            </a:r>
            <a:r>
              <a:rPr sz="1800" dirty="0">
                <a:solidFill>
                  <a:srgbClr val="000099"/>
                </a:solidFill>
                <a:latin typeface="Times New Roman"/>
                <a:cs typeface="Times New Roman"/>
              </a:rPr>
              <a:t>your</a:t>
            </a:r>
            <a:r>
              <a:rPr sz="1800" spc="-15" dirty="0">
                <a:solidFill>
                  <a:srgbClr val="000099"/>
                </a:solidFill>
                <a:latin typeface="Times New Roman"/>
                <a:cs typeface="Times New Roman"/>
              </a:rPr>
              <a:t> </a:t>
            </a:r>
            <a:r>
              <a:rPr sz="1800" dirty="0">
                <a:solidFill>
                  <a:srgbClr val="000099"/>
                </a:solidFill>
                <a:latin typeface="Times New Roman"/>
                <a:cs typeface="Times New Roman"/>
              </a:rPr>
              <a:t>Rate</a:t>
            </a:r>
            <a:r>
              <a:rPr sz="1800" spc="-10" dirty="0">
                <a:solidFill>
                  <a:srgbClr val="000099"/>
                </a:solidFill>
                <a:latin typeface="Times New Roman"/>
                <a:cs typeface="Times New Roman"/>
              </a:rPr>
              <a:t> </a:t>
            </a:r>
            <a:r>
              <a:rPr sz="1800" dirty="0">
                <a:solidFill>
                  <a:srgbClr val="000099"/>
                </a:solidFill>
                <a:latin typeface="Times New Roman"/>
                <a:cs typeface="Times New Roman"/>
              </a:rPr>
              <a:t>(Navy/Coast</a:t>
            </a:r>
            <a:r>
              <a:rPr sz="1800" spc="-30" dirty="0">
                <a:solidFill>
                  <a:srgbClr val="000099"/>
                </a:solidFill>
                <a:latin typeface="Times New Roman"/>
                <a:cs typeface="Times New Roman"/>
              </a:rPr>
              <a:t> </a:t>
            </a:r>
            <a:r>
              <a:rPr sz="1800" dirty="0">
                <a:solidFill>
                  <a:srgbClr val="000099"/>
                </a:solidFill>
                <a:latin typeface="Times New Roman"/>
                <a:cs typeface="Times New Roman"/>
              </a:rPr>
              <a:t>Guard)/MOS</a:t>
            </a:r>
            <a:r>
              <a:rPr sz="1800" spc="10" dirty="0">
                <a:solidFill>
                  <a:srgbClr val="000099"/>
                </a:solidFill>
                <a:latin typeface="Times New Roman"/>
                <a:cs typeface="Times New Roman"/>
              </a:rPr>
              <a:t> </a:t>
            </a:r>
            <a:r>
              <a:rPr sz="1800" spc="-10" dirty="0">
                <a:solidFill>
                  <a:srgbClr val="000099"/>
                </a:solidFill>
                <a:latin typeface="Times New Roman"/>
                <a:cs typeface="Times New Roman"/>
              </a:rPr>
              <a:t>(Army/Marines).</a:t>
            </a:r>
            <a:endParaRPr sz="1800" dirty="0">
              <a:latin typeface="Times New Roman"/>
              <a:cs typeface="Times New Roman"/>
            </a:endParaRPr>
          </a:p>
        </p:txBody>
      </p:sp>
      <p:grpSp>
        <p:nvGrpSpPr>
          <p:cNvPr id="14" name="object 6">
            <a:extLst>
              <a:ext uri="{FF2B5EF4-FFF2-40B4-BE49-F238E27FC236}">
                <a16:creationId xmlns:a16="http://schemas.microsoft.com/office/drawing/2014/main" id="{FA889BBA-DE2C-CC5B-CB83-9FBC0A8ADF60}"/>
              </a:ext>
            </a:extLst>
          </p:cNvPr>
          <p:cNvGrpSpPr/>
          <p:nvPr/>
        </p:nvGrpSpPr>
        <p:grpSpPr>
          <a:xfrm>
            <a:off x="432765" y="3558858"/>
            <a:ext cx="8271002" cy="2034539"/>
            <a:chOff x="528827" y="1959864"/>
            <a:chExt cx="8271002" cy="2034539"/>
          </a:xfrm>
        </p:grpSpPr>
        <p:pic>
          <p:nvPicPr>
            <p:cNvPr id="15" name="object 7">
              <a:extLst>
                <a:ext uri="{FF2B5EF4-FFF2-40B4-BE49-F238E27FC236}">
                  <a16:creationId xmlns:a16="http://schemas.microsoft.com/office/drawing/2014/main" id="{F0726337-DD11-E08A-6AAA-9843D79C9148}"/>
                </a:ext>
              </a:extLst>
            </p:cNvPr>
            <p:cNvPicPr/>
            <p:nvPr/>
          </p:nvPicPr>
          <p:blipFill>
            <a:blip r:embed="rId3" cstate="print"/>
            <a:stretch>
              <a:fillRect/>
            </a:stretch>
          </p:blipFill>
          <p:spPr>
            <a:xfrm>
              <a:off x="528827" y="1959864"/>
              <a:ext cx="7853159" cy="2034539"/>
            </a:xfrm>
            <a:prstGeom prst="rect">
              <a:avLst/>
            </a:prstGeom>
          </p:spPr>
        </p:pic>
        <p:sp>
          <p:nvSpPr>
            <p:cNvPr id="16" name="object 8">
              <a:extLst>
                <a:ext uri="{FF2B5EF4-FFF2-40B4-BE49-F238E27FC236}">
                  <a16:creationId xmlns:a16="http://schemas.microsoft.com/office/drawing/2014/main" id="{25D62864-87AD-50D4-A2B9-0B6625A867C2}"/>
                </a:ext>
              </a:extLst>
            </p:cNvPr>
            <p:cNvSpPr/>
            <p:nvPr/>
          </p:nvSpPr>
          <p:spPr>
            <a:xfrm>
              <a:off x="8191499" y="2409444"/>
              <a:ext cx="608330" cy="170815"/>
            </a:xfrm>
            <a:custGeom>
              <a:avLst/>
              <a:gdLst/>
              <a:ahLst/>
              <a:cxnLst/>
              <a:rect l="l" t="t" r="r" b="b"/>
              <a:pathLst>
                <a:path w="608329" h="170814">
                  <a:moveTo>
                    <a:pt x="28092" y="0"/>
                  </a:moveTo>
                  <a:lnTo>
                    <a:pt x="0" y="85344"/>
                  </a:lnTo>
                  <a:lnTo>
                    <a:pt x="28092" y="170688"/>
                  </a:lnTo>
                  <a:lnTo>
                    <a:pt x="28092" y="128016"/>
                  </a:lnTo>
                  <a:lnTo>
                    <a:pt x="608076" y="128016"/>
                  </a:lnTo>
                  <a:lnTo>
                    <a:pt x="608076" y="42672"/>
                  </a:lnTo>
                  <a:lnTo>
                    <a:pt x="28092" y="42672"/>
                  </a:lnTo>
                  <a:lnTo>
                    <a:pt x="28092" y="0"/>
                  </a:lnTo>
                  <a:close/>
                </a:path>
              </a:pathLst>
            </a:custGeom>
            <a:solidFill>
              <a:srgbClr val="FF0000"/>
            </a:solidFill>
          </p:spPr>
          <p:txBody>
            <a:bodyPr wrap="square" lIns="0" tIns="0" rIns="0" bIns="0" rtlCol="0"/>
            <a:lstStyle/>
            <a:p>
              <a:endParaRPr/>
            </a:p>
          </p:txBody>
        </p:sp>
        <p:sp>
          <p:nvSpPr>
            <p:cNvPr id="17" name="object 9">
              <a:extLst>
                <a:ext uri="{FF2B5EF4-FFF2-40B4-BE49-F238E27FC236}">
                  <a16:creationId xmlns:a16="http://schemas.microsoft.com/office/drawing/2014/main" id="{B1FAED08-78ED-A9A1-10BD-4E5FF87FF3CC}"/>
                </a:ext>
              </a:extLst>
            </p:cNvPr>
            <p:cNvSpPr/>
            <p:nvPr/>
          </p:nvSpPr>
          <p:spPr>
            <a:xfrm>
              <a:off x="8191499" y="2409444"/>
              <a:ext cx="608330" cy="170815"/>
            </a:xfrm>
            <a:custGeom>
              <a:avLst/>
              <a:gdLst/>
              <a:ahLst/>
              <a:cxnLst/>
              <a:rect l="l" t="t" r="r" b="b"/>
              <a:pathLst>
                <a:path w="608329" h="170814">
                  <a:moveTo>
                    <a:pt x="0" y="85344"/>
                  </a:moveTo>
                  <a:lnTo>
                    <a:pt x="28092" y="0"/>
                  </a:lnTo>
                  <a:lnTo>
                    <a:pt x="28092" y="42672"/>
                  </a:lnTo>
                  <a:lnTo>
                    <a:pt x="608076" y="42672"/>
                  </a:lnTo>
                  <a:lnTo>
                    <a:pt x="608076" y="128016"/>
                  </a:lnTo>
                  <a:lnTo>
                    <a:pt x="28092" y="128016"/>
                  </a:lnTo>
                  <a:lnTo>
                    <a:pt x="28092" y="170688"/>
                  </a:lnTo>
                  <a:lnTo>
                    <a:pt x="0" y="85344"/>
                  </a:lnTo>
                  <a:close/>
                </a:path>
              </a:pathLst>
            </a:custGeom>
            <a:ln w="12191">
              <a:solidFill>
                <a:srgbClr val="41709C"/>
              </a:solidFill>
            </a:ln>
          </p:spPr>
          <p:txBody>
            <a:bodyPr wrap="square" lIns="0" tIns="0" rIns="0" bIns="0" rtlCol="0"/>
            <a:lstStyle/>
            <a:p>
              <a:endParaRPr/>
            </a:p>
          </p:txBody>
        </p:sp>
      </p:grpSp>
    </p:spTree>
    <p:extLst>
      <p:ext uri="{BB962C8B-B14F-4D97-AF65-F5344CB8AC3E}">
        <p14:creationId xmlns:p14="http://schemas.microsoft.com/office/powerpoint/2010/main" val="2616107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368452" y="1374276"/>
            <a:ext cx="8630285" cy="289823"/>
          </a:xfrm>
          <a:prstGeom prst="rect">
            <a:avLst/>
          </a:prstGeom>
        </p:spPr>
        <p:txBody>
          <a:bodyPr vert="horz" wrap="square" lIns="0" tIns="12700" rIns="0" bIns="0" rtlCol="0">
            <a:spAutoFit/>
          </a:bodyPr>
          <a:lstStyle/>
          <a:p>
            <a:pPr marL="66040" algn="ctr">
              <a:lnSpc>
                <a:spcPct val="100000"/>
              </a:lnSpc>
              <a:spcBef>
                <a:spcPts val="100"/>
              </a:spcBef>
            </a:pPr>
            <a:r>
              <a:rPr sz="1800" b="1" dirty="0">
                <a:solidFill>
                  <a:srgbClr val="000099"/>
                </a:solidFill>
                <a:latin typeface="Times New Roman"/>
                <a:cs typeface="Times New Roman"/>
              </a:rPr>
              <a:t>Enrollment</a:t>
            </a:r>
            <a:endParaRPr sz="1400" dirty="0">
              <a:latin typeface="Times New Roman"/>
              <a:cs typeface="Times New Roman"/>
            </a:endParaRPr>
          </a:p>
        </p:txBody>
      </p:sp>
      <p:graphicFrame>
        <p:nvGraphicFramePr>
          <p:cNvPr id="5" name="object 5"/>
          <p:cNvGraphicFramePr>
            <a:graphicFrameLocks noGrp="1"/>
          </p:cNvGraphicFramePr>
          <p:nvPr>
            <p:extLst>
              <p:ext uri="{D42A27DB-BD31-4B8C-83A1-F6EECF244321}">
                <p14:modId xmlns:p14="http://schemas.microsoft.com/office/powerpoint/2010/main" val="3679844419"/>
              </p:ext>
            </p:extLst>
          </p:nvPr>
        </p:nvGraphicFramePr>
        <p:xfrm>
          <a:off x="337679" y="3186948"/>
          <a:ext cx="8570593" cy="1954529"/>
        </p:xfrm>
        <a:graphic>
          <a:graphicData uri="http://schemas.openxmlformats.org/drawingml/2006/table">
            <a:tbl>
              <a:tblPr firstRow="1" bandRow="1">
                <a:tableStyleId>{2D5ABB26-0587-4C30-8999-92F81FD0307C}</a:tableStyleId>
              </a:tblPr>
              <a:tblGrid>
                <a:gridCol w="446405">
                  <a:extLst>
                    <a:ext uri="{9D8B030D-6E8A-4147-A177-3AD203B41FA5}">
                      <a16:colId xmlns:a16="http://schemas.microsoft.com/office/drawing/2014/main" val="20000"/>
                    </a:ext>
                  </a:extLst>
                </a:gridCol>
                <a:gridCol w="1021714">
                  <a:extLst>
                    <a:ext uri="{9D8B030D-6E8A-4147-A177-3AD203B41FA5}">
                      <a16:colId xmlns:a16="http://schemas.microsoft.com/office/drawing/2014/main" val="20001"/>
                    </a:ext>
                  </a:extLst>
                </a:gridCol>
                <a:gridCol w="6290945">
                  <a:extLst>
                    <a:ext uri="{9D8B030D-6E8A-4147-A177-3AD203B41FA5}">
                      <a16:colId xmlns:a16="http://schemas.microsoft.com/office/drawing/2014/main" val="20002"/>
                    </a:ext>
                  </a:extLst>
                </a:gridCol>
                <a:gridCol w="811529">
                  <a:extLst>
                    <a:ext uri="{9D8B030D-6E8A-4147-A177-3AD203B41FA5}">
                      <a16:colId xmlns:a16="http://schemas.microsoft.com/office/drawing/2014/main" val="20003"/>
                    </a:ext>
                  </a:extLst>
                </a:gridCol>
              </a:tblGrid>
              <a:tr h="899160">
                <a:tc>
                  <a:txBody>
                    <a:bodyPr/>
                    <a:lstStyle/>
                    <a:p>
                      <a:pPr marL="9525">
                        <a:lnSpc>
                          <a:spcPct val="100000"/>
                        </a:lnSpc>
                        <a:spcBef>
                          <a:spcPts val="35"/>
                        </a:spcBef>
                      </a:pPr>
                      <a:r>
                        <a:rPr sz="900" b="1" spc="-10" dirty="0">
                          <a:solidFill>
                            <a:srgbClr val="FFFFFF"/>
                          </a:solidFill>
                          <a:latin typeface="Arial"/>
                          <a:cs typeface="Arial"/>
                        </a:rPr>
                        <a:t>0159D</a:t>
                      </a:r>
                      <a:endParaRPr sz="9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525">
                        <a:lnSpc>
                          <a:spcPct val="100000"/>
                        </a:lnSpc>
                        <a:spcBef>
                          <a:spcPts val="35"/>
                        </a:spcBef>
                      </a:pPr>
                      <a:r>
                        <a:rPr sz="900" b="1" spc="-10" dirty="0">
                          <a:solidFill>
                            <a:srgbClr val="FFFFFF"/>
                          </a:solidFill>
                          <a:latin typeface="Arial"/>
                          <a:cs typeface="Arial"/>
                        </a:rPr>
                        <a:t>ELECTRICIAN</a:t>
                      </a:r>
                      <a:endParaRPr sz="900" dirty="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525">
                        <a:lnSpc>
                          <a:spcPct val="100000"/>
                        </a:lnSpc>
                        <a:spcBef>
                          <a:spcPts val="35"/>
                        </a:spcBef>
                      </a:pPr>
                      <a:r>
                        <a:rPr sz="900" b="1" dirty="0">
                          <a:solidFill>
                            <a:srgbClr val="FFFFFF"/>
                          </a:solidFill>
                          <a:latin typeface="Arial"/>
                          <a:cs typeface="Arial"/>
                        </a:rPr>
                        <a:t>Trade</a:t>
                      </a:r>
                      <a:r>
                        <a:rPr sz="900" b="1" spc="-25" dirty="0">
                          <a:solidFill>
                            <a:srgbClr val="FFFFFF"/>
                          </a:solidFill>
                          <a:latin typeface="Arial"/>
                          <a:cs typeface="Arial"/>
                        </a:rPr>
                        <a:t> </a:t>
                      </a:r>
                      <a:r>
                        <a:rPr sz="900" b="1" dirty="0">
                          <a:solidFill>
                            <a:srgbClr val="FFFFFF"/>
                          </a:solidFill>
                          <a:latin typeface="Arial"/>
                          <a:cs typeface="Arial"/>
                        </a:rPr>
                        <a:t>DESCRIPTION:</a:t>
                      </a:r>
                      <a:r>
                        <a:rPr sz="900" b="1" spc="-5" dirty="0">
                          <a:solidFill>
                            <a:srgbClr val="FFFFFF"/>
                          </a:solidFill>
                          <a:latin typeface="Arial"/>
                          <a:cs typeface="Arial"/>
                        </a:rPr>
                        <a:t> </a:t>
                      </a:r>
                      <a:r>
                        <a:rPr sz="900" b="1" dirty="0">
                          <a:solidFill>
                            <a:srgbClr val="FFFFFF"/>
                          </a:solidFill>
                          <a:latin typeface="Arial"/>
                          <a:cs typeface="Arial"/>
                        </a:rPr>
                        <a:t>Install,</a:t>
                      </a:r>
                      <a:r>
                        <a:rPr sz="900" b="1" spc="-10" dirty="0">
                          <a:solidFill>
                            <a:srgbClr val="FFFFFF"/>
                          </a:solidFill>
                          <a:latin typeface="Arial"/>
                          <a:cs typeface="Arial"/>
                        </a:rPr>
                        <a:t> </a:t>
                      </a:r>
                      <a:r>
                        <a:rPr sz="900" b="1" dirty="0">
                          <a:solidFill>
                            <a:srgbClr val="FFFFFF"/>
                          </a:solidFill>
                          <a:latin typeface="Arial"/>
                          <a:cs typeface="Arial"/>
                        </a:rPr>
                        <a:t>maintain,</a:t>
                      </a:r>
                      <a:r>
                        <a:rPr sz="900" b="1" spc="-25" dirty="0">
                          <a:solidFill>
                            <a:srgbClr val="FFFFFF"/>
                          </a:solidFill>
                          <a:latin typeface="Arial"/>
                          <a:cs typeface="Arial"/>
                        </a:rPr>
                        <a:t> </a:t>
                      </a:r>
                      <a:r>
                        <a:rPr sz="900" b="1" dirty="0">
                          <a:solidFill>
                            <a:srgbClr val="FFFFFF"/>
                          </a:solidFill>
                          <a:latin typeface="Arial"/>
                          <a:cs typeface="Arial"/>
                        </a:rPr>
                        <a:t>and</a:t>
                      </a:r>
                      <a:r>
                        <a:rPr sz="900" b="1" spc="-10" dirty="0">
                          <a:solidFill>
                            <a:srgbClr val="FFFFFF"/>
                          </a:solidFill>
                          <a:latin typeface="Arial"/>
                          <a:cs typeface="Arial"/>
                        </a:rPr>
                        <a:t> </a:t>
                      </a:r>
                      <a:r>
                        <a:rPr sz="900" b="1" dirty="0">
                          <a:solidFill>
                            <a:srgbClr val="FFFFFF"/>
                          </a:solidFill>
                          <a:latin typeface="Arial"/>
                          <a:cs typeface="Arial"/>
                        </a:rPr>
                        <a:t>repair</a:t>
                      </a:r>
                      <a:r>
                        <a:rPr sz="900" b="1" spc="-20" dirty="0">
                          <a:solidFill>
                            <a:srgbClr val="FFFFFF"/>
                          </a:solidFill>
                          <a:latin typeface="Arial"/>
                          <a:cs typeface="Arial"/>
                        </a:rPr>
                        <a:t> </a:t>
                      </a:r>
                      <a:r>
                        <a:rPr sz="900" b="1" dirty="0">
                          <a:solidFill>
                            <a:srgbClr val="FFFFFF"/>
                          </a:solidFill>
                          <a:latin typeface="Arial"/>
                          <a:cs typeface="Arial"/>
                        </a:rPr>
                        <a:t>electrical</a:t>
                      </a:r>
                      <a:r>
                        <a:rPr sz="900" b="1" spc="-25" dirty="0">
                          <a:solidFill>
                            <a:srgbClr val="FFFFFF"/>
                          </a:solidFill>
                          <a:latin typeface="Arial"/>
                          <a:cs typeface="Arial"/>
                        </a:rPr>
                        <a:t> </a:t>
                      </a:r>
                      <a:r>
                        <a:rPr sz="900" b="1" dirty="0">
                          <a:solidFill>
                            <a:srgbClr val="FFFFFF"/>
                          </a:solidFill>
                          <a:latin typeface="Arial"/>
                          <a:cs typeface="Arial"/>
                        </a:rPr>
                        <a:t>wiring,</a:t>
                      </a:r>
                      <a:r>
                        <a:rPr sz="900" b="1" spc="-40" dirty="0">
                          <a:solidFill>
                            <a:srgbClr val="FFFFFF"/>
                          </a:solidFill>
                          <a:latin typeface="Arial"/>
                          <a:cs typeface="Arial"/>
                        </a:rPr>
                        <a:t> </a:t>
                      </a:r>
                      <a:r>
                        <a:rPr sz="900" b="1" dirty="0">
                          <a:solidFill>
                            <a:srgbClr val="FFFFFF"/>
                          </a:solidFill>
                          <a:latin typeface="Arial"/>
                          <a:cs typeface="Arial"/>
                        </a:rPr>
                        <a:t>equipment,</a:t>
                      </a:r>
                      <a:r>
                        <a:rPr sz="900" b="1" spc="-25" dirty="0">
                          <a:solidFill>
                            <a:srgbClr val="FFFFFF"/>
                          </a:solidFill>
                          <a:latin typeface="Arial"/>
                          <a:cs typeface="Arial"/>
                        </a:rPr>
                        <a:t> </a:t>
                      </a:r>
                      <a:r>
                        <a:rPr sz="900" b="1" dirty="0">
                          <a:solidFill>
                            <a:srgbClr val="FFFFFF"/>
                          </a:solidFill>
                          <a:latin typeface="Arial"/>
                          <a:cs typeface="Arial"/>
                        </a:rPr>
                        <a:t>and</a:t>
                      </a:r>
                      <a:r>
                        <a:rPr sz="900" b="1" spc="-15" dirty="0">
                          <a:solidFill>
                            <a:srgbClr val="FFFFFF"/>
                          </a:solidFill>
                          <a:latin typeface="Arial"/>
                          <a:cs typeface="Arial"/>
                        </a:rPr>
                        <a:t> </a:t>
                      </a:r>
                      <a:r>
                        <a:rPr sz="900" b="1" dirty="0">
                          <a:solidFill>
                            <a:srgbClr val="FFFFFF"/>
                          </a:solidFill>
                          <a:latin typeface="Arial"/>
                          <a:cs typeface="Arial"/>
                        </a:rPr>
                        <a:t>fixtures.</a:t>
                      </a:r>
                      <a:r>
                        <a:rPr sz="900" b="1" spc="-10" dirty="0">
                          <a:solidFill>
                            <a:srgbClr val="FFFFFF"/>
                          </a:solidFill>
                          <a:latin typeface="Arial"/>
                          <a:cs typeface="Arial"/>
                        </a:rPr>
                        <a:t> </a:t>
                      </a:r>
                      <a:r>
                        <a:rPr sz="900" b="1" dirty="0">
                          <a:solidFill>
                            <a:srgbClr val="FFFFFF"/>
                          </a:solidFill>
                          <a:latin typeface="Arial"/>
                          <a:cs typeface="Arial"/>
                        </a:rPr>
                        <a:t>Ensure</a:t>
                      </a:r>
                      <a:r>
                        <a:rPr sz="900" b="1" spc="-15" dirty="0">
                          <a:solidFill>
                            <a:srgbClr val="FFFFFF"/>
                          </a:solidFill>
                          <a:latin typeface="Arial"/>
                          <a:cs typeface="Arial"/>
                        </a:rPr>
                        <a:t> </a:t>
                      </a:r>
                      <a:r>
                        <a:rPr sz="900" b="1" dirty="0">
                          <a:solidFill>
                            <a:srgbClr val="FFFFFF"/>
                          </a:solidFill>
                          <a:latin typeface="Arial"/>
                          <a:cs typeface="Arial"/>
                        </a:rPr>
                        <a:t>that</a:t>
                      </a:r>
                      <a:r>
                        <a:rPr sz="900" b="1" spc="-10" dirty="0">
                          <a:solidFill>
                            <a:srgbClr val="FFFFFF"/>
                          </a:solidFill>
                          <a:latin typeface="Arial"/>
                          <a:cs typeface="Arial"/>
                        </a:rPr>
                        <a:t> </a:t>
                      </a:r>
                      <a:r>
                        <a:rPr sz="900" b="1" dirty="0">
                          <a:solidFill>
                            <a:srgbClr val="FFFFFF"/>
                          </a:solidFill>
                          <a:latin typeface="Arial"/>
                          <a:cs typeface="Arial"/>
                        </a:rPr>
                        <a:t>work</a:t>
                      </a:r>
                      <a:r>
                        <a:rPr sz="900" b="1" spc="-25" dirty="0">
                          <a:solidFill>
                            <a:srgbClr val="FFFFFF"/>
                          </a:solidFill>
                          <a:latin typeface="Arial"/>
                          <a:cs typeface="Arial"/>
                        </a:rPr>
                        <a:t> </a:t>
                      </a:r>
                      <a:r>
                        <a:rPr sz="900" b="1" dirty="0">
                          <a:solidFill>
                            <a:srgbClr val="FFFFFF"/>
                          </a:solidFill>
                          <a:latin typeface="Arial"/>
                          <a:cs typeface="Arial"/>
                        </a:rPr>
                        <a:t>is</a:t>
                      </a:r>
                      <a:r>
                        <a:rPr sz="900" b="1" spc="-10" dirty="0">
                          <a:solidFill>
                            <a:srgbClr val="FFFFFF"/>
                          </a:solidFill>
                          <a:latin typeface="Arial"/>
                          <a:cs typeface="Arial"/>
                        </a:rPr>
                        <a:t> </a:t>
                      </a:r>
                      <a:r>
                        <a:rPr sz="900" b="1" spc="-25" dirty="0">
                          <a:solidFill>
                            <a:srgbClr val="FFFFFF"/>
                          </a:solidFill>
                          <a:latin typeface="Arial"/>
                          <a:cs typeface="Arial"/>
                        </a:rPr>
                        <a:t>in</a:t>
                      </a:r>
                      <a:endParaRPr sz="900" dirty="0">
                        <a:latin typeface="Arial"/>
                        <a:cs typeface="Arial"/>
                      </a:endParaRPr>
                    </a:p>
                    <a:p>
                      <a:pPr marL="9525" marR="164465">
                        <a:lnSpc>
                          <a:spcPct val="106900"/>
                        </a:lnSpc>
                        <a:spcBef>
                          <a:spcPts val="10"/>
                        </a:spcBef>
                      </a:pPr>
                      <a:r>
                        <a:rPr sz="900" b="1" dirty="0">
                          <a:solidFill>
                            <a:srgbClr val="FFFFFF"/>
                          </a:solidFill>
                          <a:latin typeface="Arial"/>
                          <a:cs typeface="Arial"/>
                        </a:rPr>
                        <a:t>accordance</a:t>
                      </a:r>
                      <a:r>
                        <a:rPr sz="900" b="1" spc="-40" dirty="0">
                          <a:solidFill>
                            <a:srgbClr val="FFFFFF"/>
                          </a:solidFill>
                          <a:latin typeface="Arial"/>
                          <a:cs typeface="Arial"/>
                        </a:rPr>
                        <a:t> </a:t>
                      </a:r>
                      <a:r>
                        <a:rPr sz="900" b="1" dirty="0">
                          <a:solidFill>
                            <a:srgbClr val="FFFFFF"/>
                          </a:solidFill>
                          <a:latin typeface="Arial"/>
                          <a:cs typeface="Arial"/>
                        </a:rPr>
                        <a:t>with</a:t>
                      </a:r>
                      <a:r>
                        <a:rPr sz="900" b="1" spc="-25" dirty="0">
                          <a:solidFill>
                            <a:srgbClr val="FFFFFF"/>
                          </a:solidFill>
                          <a:latin typeface="Arial"/>
                          <a:cs typeface="Arial"/>
                        </a:rPr>
                        <a:t> </a:t>
                      </a:r>
                      <a:r>
                        <a:rPr sz="900" b="1" dirty="0">
                          <a:solidFill>
                            <a:srgbClr val="FFFFFF"/>
                          </a:solidFill>
                          <a:latin typeface="Arial"/>
                          <a:cs typeface="Arial"/>
                        </a:rPr>
                        <a:t>relevant</a:t>
                      </a:r>
                      <a:r>
                        <a:rPr sz="900" b="1" spc="-5" dirty="0">
                          <a:solidFill>
                            <a:srgbClr val="FFFFFF"/>
                          </a:solidFill>
                          <a:latin typeface="Arial"/>
                          <a:cs typeface="Arial"/>
                        </a:rPr>
                        <a:t> </a:t>
                      </a:r>
                      <a:r>
                        <a:rPr sz="900" b="1" dirty="0">
                          <a:solidFill>
                            <a:srgbClr val="FFFFFF"/>
                          </a:solidFill>
                          <a:latin typeface="Arial"/>
                          <a:cs typeface="Arial"/>
                        </a:rPr>
                        <a:t>codes.</a:t>
                      </a:r>
                      <a:r>
                        <a:rPr sz="900" b="1" spc="-30" dirty="0">
                          <a:solidFill>
                            <a:srgbClr val="FFFFFF"/>
                          </a:solidFill>
                          <a:latin typeface="Arial"/>
                          <a:cs typeface="Arial"/>
                        </a:rPr>
                        <a:t> </a:t>
                      </a:r>
                      <a:r>
                        <a:rPr sz="900" b="1" dirty="0">
                          <a:solidFill>
                            <a:srgbClr val="FFFFFF"/>
                          </a:solidFill>
                          <a:latin typeface="Arial"/>
                          <a:cs typeface="Arial"/>
                        </a:rPr>
                        <a:t>May</a:t>
                      </a:r>
                      <a:r>
                        <a:rPr sz="900" b="1" spc="-15" dirty="0">
                          <a:solidFill>
                            <a:srgbClr val="FFFFFF"/>
                          </a:solidFill>
                          <a:latin typeface="Arial"/>
                          <a:cs typeface="Arial"/>
                        </a:rPr>
                        <a:t> </a:t>
                      </a:r>
                      <a:r>
                        <a:rPr sz="900" b="1" dirty="0">
                          <a:solidFill>
                            <a:srgbClr val="FFFFFF"/>
                          </a:solidFill>
                          <a:latin typeface="Arial"/>
                          <a:cs typeface="Arial"/>
                        </a:rPr>
                        <a:t>install</a:t>
                      </a:r>
                      <a:r>
                        <a:rPr sz="900" b="1" spc="-30" dirty="0">
                          <a:solidFill>
                            <a:srgbClr val="FFFFFF"/>
                          </a:solidFill>
                          <a:latin typeface="Arial"/>
                          <a:cs typeface="Arial"/>
                        </a:rPr>
                        <a:t> </a:t>
                      </a:r>
                      <a:r>
                        <a:rPr sz="900" b="1" dirty="0">
                          <a:solidFill>
                            <a:srgbClr val="FFFFFF"/>
                          </a:solidFill>
                          <a:latin typeface="Arial"/>
                          <a:cs typeface="Arial"/>
                        </a:rPr>
                        <a:t>or</a:t>
                      </a:r>
                      <a:r>
                        <a:rPr sz="900" b="1" spc="-10" dirty="0">
                          <a:solidFill>
                            <a:srgbClr val="FFFFFF"/>
                          </a:solidFill>
                          <a:latin typeface="Arial"/>
                          <a:cs typeface="Arial"/>
                        </a:rPr>
                        <a:t> </a:t>
                      </a:r>
                      <a:r>
                        <a:rPr sz="900" b="1" dirty="0">
                          <a:solidFill>
                            <a:srgbClr val="FFFFFF"/>
                          </a:solidFill>
                          <a:latin typeface="Arial"/>
                          <a:cs typeface="Arial"/>
                        </a:rPr>
                        <a:t>service</a:t>
                      </a:r>
                      <a:r>
                        <a:rPr sz="900" b="1" spc="-15" dirty="0">
                          <a:solidFill>
                            <a:srgbClr val="FFFFFF"/>
                          </a:solidFill>
                          <a:latin typeface="Arial"/>
                          <a:cs typeface="Arial"/>
                        </a:rPr>
                        <a:t> </a:t>
                      </a:r>
                      <a:r>
                        <a:rPr sz="900" b="1" dirty="0">
                          <a:solidFill>
                            <a:srgbClr val="FFFFFF"/>
                          </a:solidFill>
                          <a:latin typeface="Arial"/>
                          <a:cs typeface="Arial"/>
                        </a:rPr>
                        <a:t>street</a:t>
                      </a:r>
                      <a:r>
                        <a:rPr sz="900" b="1" spc="-15" dirty="0">
                          <a:solidFill>
                            <a:srgbClr val="FFFFFF"/>
                          </a:solidFill>
                          <a:latin typeface="Arial"/>
                          <a:cs typeface="Arial"/>
                        </a:rPr>
                        <a:t> </a:t>
                      </a:r>
                      <a:r>
                        <a:rPr sz="900" b="1" dirty="0">
                          <a:solidFill>
                            <a:srgbClr val="FFFFFF"/>
                          </a:solidFill>
                          <a:latin typeface="Arial"/>
                          <a:cs typeface="Arial"/>
                        </a:rPr>
                        <a:t>lights,</a:t>
                      </a:r>
                      <a:r>
                        <a:rPr sz="900" b="1" spc="-15" dirty="0">
                          <a:solidFill>
                            <a:srgbClr val="FFFFFF"/>
                          </a:solidFill>
                          <a:latin typeface="Arial"/>
                          <a:cs typeface="Arial"/>
                        </a:rPr>
                        <a:t> </a:t>
                      </a:r>
                      <a:r>
                        <a:rPr sz="900" b="1" dirty="0">
                          <a:solidFill>
                            <a:srgbClr val="FFFFFF"/>
                          </a:solidFill>
                          <a:latin typeface="Arial"/>
                          <a:cs typeface="Arial"/>
                        </a:rPr>
                        <a:t>intercom</a:t>
                      </a:r>
                      <a:r>
                        <a:rPr sz="900" b="1" spc="-25" dirty="0">
                          <a:solidFill>
                            <a:srgbClr val="FFFFFF"/>
                          </a:solidFill>
                          <a:latin typeface="Arial"/>
                          <a:cs typeface="Arial"/>
                        </a:rPr>
                        <a:t> </a:t>
                      </a:r>
                      <a:r>
                        <a:rPr sz="900" b="1" dirty="0">
                          <a:solidFill>
                            <a:srgbClr val="FFFFFF"/>
                          </a:solidFill>
                          <a:latin typeface="Arial"/>
                          <a:cs typeface="Arial"/>
                        </a:rPr>
                        <a:t>systems,</a:t>
                      </a:r>
                      <a:r>
                        <a:rPr sz="900" b="1" spc="15" dirty="0">
                          <a:solidFill>
                            <a:srgbClr val="FFFFFF"/>
                          </a:solidFill>
                          <a:latin typeface="Arial"/>
                          <a:cs typeface="Arial"/>
                        </a:rPr>
                        <a:t> </a:t>
                      </a:r>
                      <a:r>
                        <a:rPr sz="900" b="1" dirty="0">
                          <a:solidFill>
                            <a:srgbClr val="FFFFFF"/>
                          </a:solidFill>
                          <a:latin typeface="Arial"/>
                          <a:cs typeface="Arial"/>
                        </a:rPr>
                        <a:t>or</a:t>
                      </a:r>
                      <a:r>
                        <a:rPr sz="900" b="1" spc="-10" dirty="0">
                          <a:solidFill>
                            <a:srgbClr val="FFFFFF"/>
                          </a:solidFill>
                          <a:latin typeface="Arial"/>
                          <a:cs typeface="Arial"/>
                        </a:rPr>
                        <a:t> </a:t>
                      </a:r>
                      <a:r>
                        <a:rPr sz="900" b="1" dirty="0">
                          <a:solidFill>
                            <a:srgbClr val="FFFFFF"/>
                          </a:solidFill>
                          <a:latin typeface="Arial"/>
                          <a:cs typeface="Arial"/>
                        </a:rPr>
                        <a:t>electrical</a:t>
                      </a:r>
                      <a:r>
                        <a:rPr sz="900" b="1" spc="-25" dirty="0">
                          <a:solidFill>
                            <a:srgbClr val="FFFFFF"/>
                          </a:solidFill>
                          <a:latin typeface="Arial"/>
                          <a:cs typeface="Arial"/>
                        </a:rPr>
                        <a:t> </a:t>
                      </a:r>
                      <a:r>
                        <a:rPr sz="900" b="1" spc="-10" dirty="0">
                          <a:solidFill>
                            <a:srgbClr val="FFFFFF"/>
                          </a:solidFill>
                          <a:latin typeface="Arial"/>
                          <a:cs typeface="Arial"/>
                        </a:rPr>
                        <a:t>control </a:t>
                      </a:r>
                      <a:r>
                        <a:rPr sz="900" b="1" dirty="0">
                          <a:solidFill>
                            <a:srgbClr val="FFFFFF"/>
                          </a:solidFill>
                          <a:latin typeface="Arial"/>
                          <a:cs typeface="Arial"/>
                        </a:rPr>
                        <a:t>systems.</a:t>
                      </a:r>
                      <a:r>
                        <a:rPr sz="900" b="1" spc="-5" dirty="0">
                          <a:solidFill>
                            <a:srgbClr val="FFFFFF"/>
                          </a:solidFill>
                          <a:latin typeface="Arial"/>
                          <a:cs typeface="Arial"/>
                        </a:rPr>
                        <a:t> </a:t>
                      </a:r>
                      <a:r>
                        <a:rPr sz="900" b="1" dirty="0">
                          <a:solidFill>
                            <a:srgbClr val="FFFFFF"/>
                          </a:solidFill>
                          <a:latin typeface="Arial"/>
                          <a:cs typeface="Arial"/>
                        </a:rPr>
                        <a:t>TASK</a:t>
                      </a:r>
                      <a:r>
                        <a:rPr sz="900" b="1" spc="-10" dirty="0">
                          <a:solidFill>
                            <a:srgbClr val="FFFFFF"/>
                          </a:solidFill>
                          <a:latin typeface="Arial"/>
                          <a:cs typeface="Arial"/>
                        </a:rPr>
                        <a:t> </a:t>
                      </a:r>
                      <a:r>
                        <a:rPr sz="900" b="1" dirty="0">
                          <a:solidFill>
                            <a:srgbClr val="FFFFFF"/>
                          </a:solidFill>
                          <a:latin typeface="Arial"/>
                          <a:cs typeface="Arial"/>
                        </a:rPr>
                        <a:t>PERFORMANCE:</a:t>
                      </a:r>
                      <a:r>
                        <a:rPr sz="900" b="1" spc="-10" dirty="0">
                          <a:solidFill>
                            <a:srgbClr val="FFFFFF"/>
                          </a:solidFill>
                          <a:latin typeface="Arial"/>
                          <a:cs typeface="Arial"/>
                        </a:rPr>
                        <a:t> </a:t>
                      </a:r>
                      <a:r>
                        <a:rPr sz="900" b="1" dirty="0">
                          <a:solidFill>
                            <a:srgbClr val="FFFFFF"/>
                          </a:solidFill>
                          <a:latin typeface="Arial"/>
                          <a:cs typeface="Arial"/>
                        </a:rPr>
                        <a:t>Demonstrate</a:t>
                      </a:r>
                      <a:r>
                        <a:rPr sz="900" b="1" spc="-35" dirty="0">
                          <a:solidFill>
                            <a:srgbClr val="FFFFFF"/>
                          </a:solidFill>
                          <a:latin typeface="Arial"/>
                          <a:cs typeface="Arial"/>
                        </a:rPr>
                        <a:t> </a:t>
                      </a:r>
                      <a:r>
                        <a:rPr sz="900" b="1" dirty="0">
                          <a:solidFill>
                            <a:srgbClr val="FFFFFF"/>
                          </a:solidFill>
                          <a:latin typeface="Arial"/>
                          <a:cs typeface="Arial"/>
                        </a:rPr>
                        <a:t>knowledge</a:t>
                      </a:r>
                      <a:r>
                        <a:rPr sz="900" b="1" spc="-50" dirty="0">
                          <a:solidFill>
                            <a:srgbClr val="FFFFFF"/>
                          </a:solidFill>
                          <a:latin typeface="Arial"/>
                          <a:cs typeface="Arial"/>
                        </a:rPr>
                        <a:t> </a:t>
                      </a:r>
                      <a:r>
                        <a:rPr sz="900" b="1" dirty="0">
                          <a:solidFill>
                            <a:srgbClr val="FFFFFF"/>
                          </a:solidFill>
                          <a:latin typeface="Arial"/>
                          <a:cs typeface="Arial"/>
                        </a:rPr>
                        <a:t>and</a:t>
                      </a:r>
                      <a:r>
                        <a:rPr sz="900" b="1" spc="-25" dirty="0">
                          <a:solidFill>
                            <a:srgbClr val="FFFFFF"/>
                          </a:solidFill>
                          <a:latin typeface="Arial"/>
                          <a:cs typeface="Arial"/>
                        </a:rPr>
                        <a:t> </a:t>
                      </a:r>
                      <a:r>
                        <a:rPr sz="900" b="1" dirty="0">
                          <a:solidFill>
                            <a:srgbClr val="FFFFFF"/>
                          </a:solidFill>
                          <a:latin typeface="Arial"/>
                          <a:cs typeface="Arial"/>
                        </a:rPr>
                        <a:t>skills</a:t>
                      </a:r>
                      <a:r>
                        <a:rPr sz="900" b="1" spc="-35" dirty="0">
                          <a:solidFill>
                            <a:srgbClr val="FFFFFF"/>
                          </a:solidFill>
                          <a:latin typeface="Arial"/>
                          <a:cs typeface="Arial"/>
                        </a:rPr>
                        <a:t> </a:t>
                      </a:r>
                      <a:r>
                        <a:rPr sz="900" b="1" dirty="0">
                          <a:solidFill>
                            <a:srgbClr val="FFFFFF"/>
                          </a:solidFill>
                          <a:latin typeface="Arial"/>
                          <a:cs typeface="Arial"/>
                        </a:rPr>
                        <a:t>for</a:t>
                      </a:r>
                      <a:r>
                        <a:rPr sz="900" b="1" spc="-25" dirty="0">
                          <a:solidFill>
                            <a:srgbClr val="FFFFFF"/>
                          </a:solidFill>
                          <a:latin typeface="Arial"/>
                          <a:cs typeface="Arial"/>
                        </a:rPr>
                        <a:t> </a:t>
                      </a:r>
                      <a:r>
                        <a:rPr sz="900" b="1" dirty="0">
                          <a:solidFill>
                            <a:srgbClr val="FFFFFF"/>
                          </a:solidFill>
                          <a:latin typeface="Arial"/>
                          <a:cs typeface="Arial"/>
                        </a:rPr>
                        <a:t>qualifying</a:t>
                      </a:r>
                      <a:r>
                        <a:rPr sz="900" b="1" spc="5" dirty="0">
                          <a:solidFill>
                            <a:srgbClr val="FFFFFF"/>
                          </a:solidFill>
                          <a:latin typeface="Arial"/>
                          <a:cs typeface="Arial"/>
                        </a:rPr>
                        <a:t> </a:t>
                      </a:r>
                      <a:r>
                        <a:rPr sz="900" b="1" dirty="0">
                          <a:solidFill>
                            <a:srgbClr val="FFFFFF"/>
                          </a:solidFill>
                          <a:latin typeface="Arial"/>
                          <a:cs typeface="Arial"/>
                        </a:rPr>
                        <a:t>as</a:t>
                      </a:r>
                      <a:r>
                        <a:rPr sz="900" b="1" spc="-30" dirty="0">
                          <a:solidFill>
                            <a:srgbClr val="FFFFFF"/>
                          </a:solidFill>
                          <a:latin typeface="Arial"/>
                          <a:cs typeface="Arial"/>
                        </a:rPr>
                        <a:t> </a:t>
                      </a:r>
                      <a:r>
                        <a:rPr sz="900" b="1" dirty="0">
                          <a:solidFill>
                            <a:srgbClr val="FFFFFF"/>
                          </a:solidFill>
                          <a:latin typeface="Arial"/>
                          <a:cs typeface="Arial"/>
                        </a:rPr>
                        <a:t>Journeyworker.</a:t>
                      </a:r>
                      <a:r>
                        <a:rPr sz="900" b="1" spc="-15" dirty="0">
                          <a:solidFill>
                            <a:srgbClr val="FFFFFF"/>
                          </a:solidFill>
                          <a:latin typeface="Arial"/>
                          <a:cs typeface="Arial"/>
                        </a:rPr>
                        <a:t> </a:t>
                      </a:r>
                      <a:r>
                        <a:rPr sz="900" b="1" spc="-10" dirty="0">
                          <a:solidFill>
                            <a:srgbClr val="FFFFFF"/>
                          </a:solidFill>
                          <a:latin typeface="Arial"/>
                          <a:cs typeface="Arial"/>
                        </a:rPr>
                        <a:t>Applicable </a:t>
                      </a:r>
                      <a:r>
                        <a:rPr sz="900" b="1" dirty="0">
                          <a:solidFill>
                            <a:srgbClr val="FFFFFF"/>
                          </a:solidFill>
                          <a:latin typeface="Arial"/>
                          <a:cs typeface="Arial"/>
                        </a:rPr>
                        <a:t>Job</a:t>
                      </a:r>
                      <a:r>
                        <a:rPr sz="900" b="1" spc="-20" dirty="0">
                          <a:solidFill>
                            <a:srgbClr val="FFFFFF"/>
                          </a:solidFill>
                          <a:latin typeface="Arial"/>
                          <a:cs typeface="Arial"/>
                        </a:rPr>
                        <a:t> </a:t>
                      </a:r>
                      <a:r>
                        <a:rPr sz="900" b="1" dirty="0">
                          <a:solidFill>
                            <a:srgbClr val="FFFFFF"/>
                          </a:solidFill>
                          <a:latin typeface="Arial"/>
                          <a:cs typeface="Arial"/>
                        </a:rPr>
                        <a:t>Qualification</a:t>
                      </a:r>
                      <a:r>
                        <a:rPr sz="900" b="1" spc="-20" dirty="0">
                          <a:solidFill>
                            <a:srgbClr val="FFFFFF"/>
                          </a:solidFill>
                          <a:latin typeface="Arial"/>
                          <a:cs typeface="Arial"/>
                        </a:rPr>
                        <a:t> </a:t>
                      </a:r>
                      <a:r>
                        <a:rPr sz="900" b="1" dirty="0">
                          <a:solidFill>
                            <a:srgbClr val="FFFFFF"/>
                          </a:solidFill>
                          <a:latin typeface="Arial"/>
                          <a:cs typeface="Arial"/>
                        </a:rPr>
                        <a:t>Requirements</a:t>
                      </a:r>
                      <a:r>
                        <a:rPr sz="900" b="1" spc="-20" dirty="0">
                          <a:solidFill>
                            <a:srgbClr val="FFFFFF"/>
                          </a:solidFill>
                          <a:latin typeface="Arial"/>
                          <a:cs typeface="Arial"/>
                        </a:rPr>
                        <a:t> </a:t>
                      </a:r>
                      <a:r>
                        <a:rPr sz="900" b="1" dirty="0">
                          <a:solidFill>
                            <a:srgbClr val="FFFFFF"/>
                          </a:solidFill>
                          <a:latin typeface="Arial"/>
                          <a:cs typeface="Arial"/>
                        </a:rPr>
                        <a:t>will</a:t>
                      </a:r>
                      <a:r>
                        <a:rPr sz="900" b="1" spc="-25" dirty="0">
                          <a:solidFill>
                            <a:srgbClr val="FFFFFF"/>
                          </a:solidFill>
                          <a:latin typeface="Arial"/>
                          <a:cs typeface="Arial"/>
                        </a:rPr>
                        <a:t> </a:t>
                      </a:r>
                      <a:r>
                        <a:rPr sz="900" b="1" dirty="0">
                          <a:solidFill>
                            <a:srgbClr val="FFFFFF"/>
                          </a:solidFill>
                          <a:latin typeface="Arial"/>
                          <a:cs typeface="Arial"/>
                        </a:rPr>
                        <a:t>be</a:t>
                      </a:r>
                      <a:r>
                        <a:rPr sz="900" b="1" spc="-10" dirty="0">
                          <a:solidFill>
                            <a:srgbClr val="FFFFFF"/>
                          </a:solidFill>
                          <a:latin typeface="Arial"/>
                          <a:cs typeface="Arial"/>
                        </a:rPr>
                        <a:t> </a:t>
                      </a:r>
                      <a:r>
                        <a:rPr sz="900" b="1" dirty="0">
                          <a:solidFill>
                            <a:srgbClr val="FFFFFF"/>
                          </a:solidFill>
                          <a:latin typeface="Arial"/>
                          <a:cs typeface="Arial"/>
                        </a:rPr>
                        <a:t>used</a:t>
                      </a:r>
                      <a:r>
                        <a:rPr sz="900" b="1" spc="-10" dirty="0">
                          <a:solidFill>
                            <a:srgbClr val="FFFFFF"/>
                          </a:solidFill>
                          <a:latin typeface="Arial"/>
                          <a:cs typeface="Arial"/>
                        </a:rPr>
                        <a:t> </a:t>
                      </a:r>
                      <a:r>
                        <a:rPr sz="900" b="1" dirty="0">
                          <a:solidFill>
                            <a:srgbClr val="FFFFFF"/>
                          </a:solidFill>
                          <a:latin typeface="Arial"/>
                          <a:cs typeface="Arial"/>
                        </a:rPr>
                        <a:t>as</a:t>
                      </a:r>
                      <a:r>
                        <a:rPr sz="900" b="1" spc="-10" dirty="0">
                          <a:solidFill>
                            <a:srgbClr val="FFFFFF"/>
                          </a:solidFill>
                          <a:latin typeface="Arial"/>
                          <a:cs typeface="Arial"/>
                        </a:rPr>
                        <a:t> </a:t>
                      </a:r>
                      <a:r>
                        <a:rPr sz="900" b="1" dirty="0">
                          <a:solidFill>
                            <a:srgbClr val="FFFFFF"/>
                          </a:solidFill>
                          <a:latin typeface="Arial"/>
                          <a:cs typeface="Arial"/>
                        </a:rPr>
                        <a:t>a</a:t>
                      </a:r>
                      <a:r>
                        <a:rPr sz="900" b="1" spc="10" dirty="0">
                          <a:solidFill>
                            <a:srgbClr val="FFFFFF"/>
                          </a:solidFill>
                          <a:latin typeface="Arial"/>
                          <a:cs typeface="Arial"/>
                        </a:rPr>
                        <a:t> </a:t>
                      </a:r>
                      <a:r>
                        <a:rPr sz="900" b="1" dirty="0">
                          <a:solidFill>
                            <a:srgbClr val="FFFFFF"/>
                          </a:solidFill>
                          <a:latin typeface="Arial"/>
                          <a:cs typeface="Arial"/>
                        </a:rPr>
                        <a:t>guide</a:t>
                      </a:r>
                      <a:r>
                        <a:rPr sz="900" b="1" spc="-20" dirty="0">
                          <a:solidFill>
                            <a:srgbClr val="FFFFFF"/>
                          </a:solidFill>
                          <a:latin typeface="Arial"/>
                          <a:cs typeface="Arial"/>
                        </a:rPr>
                        <a:t> </a:t>
                      </a:r>
                      <a:r>
                        <a:rPr sz="900" b="1" dirty="0">
                          <a:solidFill>
                            <a:srgbClr val="FFFFFF"/>
                          </a:solidFill>
                          <a:latin typeface="Arial"/>
                          <a:cs typeface="Arial"/>
                        </a:rPr>
                        <a:t>in performing</a:t>
                      </a:r>
                      <a:r>
                        <a:rPr sz="900" b="1" spc="-10" dirty="0">
                          <a:solidFill>
                            <a:srgbClr val="FFFFFF"/>
                          </a:solidFill>
                          <a:latin typeface="Arial"/>
                          <a:cs typeface="Arial"/>
                        </a:rPr>
                        <a:t> </a:t>
                      </a:r>
                      <a:r>
                        <a:rPr sz="900" b="1" dirty="0">
                          <a:solidFill>
                            <a:srgbClr val="FFFFFF"/>
                          </a:solidFill>
                          <a:latin typeface="Arial"/>
                          <a:cs typeface="Arial"/>
                        </a:rPr>
                        <a:t>tasks</a:t>
                      </a:r>
                      <a:r>
                        <a:rPr sz="900" b="1" spc="-20" dirty="0">
                          <a:solidFill>
                            <a:srgbClr val="FFFFFF"/>
                          </a:solidFill>
                          <a:latin typeface="Arial"/>
                          <a:cs typeface="Arial"/>
                        </a:rPr>
                        <a:t> </a:t>
                      </a:r>
                      <a:r>
                        <a:rPr sz="900" b="1" dirty="0">
                          <a:solidFill>
                            <a:srgbClr val="FFFFFF"/>
                          </a:solidFill>
                          <a:latin typeface="Arial"/>
                          <a:cs typeface="Arial"/>
                        </a:rPr>
                        <a:t>and</a:t>
                      </a:r>
                      <a:r>
                        <a:rPr sz="900" b="1" spc="-10" dirty="0">
                          <a:solidFill>
                            <a:srgbClr val="FFFFFF"/>
                          </a:solidFill>
                          <a:latin typeface="Arial"/>
                          <a:cs typeface="Arial"/>
                        </a:rPr>
                        <a:t> </a:t>
                      </a:r>
                      <a:r>
                        <a:rPr sz="900" b="1" dirty="0">
                          <a:solidFill>
                            <a:srgbClr val="FFFFFF"/>
                          </a:solidFill>
                          <a:latin typeface="Arial"/>
                          <a:cs typeface="Arial"/>
                        </a:rPr>
                        <a:t>demonstrating</a:t>
                      </a:r>
                      <a:r>
                        <a:rPr sz="900" b="1" spc="-20" dirty="0">
                          <a:solidFill>
                            <a:srgbClr val="FFFFFF"/>
                          </a:solidFill>
                          <a:latin typeface="Arial"/>
                          <a:cs typeface="Arial"/>
                        </a:rPr>
                        <a:t> </a:t>
                      </a:r>
                      <a:r>
                        <a:rPr sz="900" b="1" dirty="0">
                          <a:solidFill>
                            <a:srgbClr val="FFFFFF"/>
                          </a:solidFill>
                          <a:latin typeface="Arial"/>
                          <a:cs typeface="Arial"/>
                        </a:rPr>
                        <a:t>knowledge</a:t>
                      </a:r>
                      <a:r>
                        <a:rPr sz="900" b="1" spc="-45" dirty="0">
                          <a:solidFill>
                            <a:srgbClr val="FFFFFF"/>
                          </a:solidFill>
                          <a:latin typeface="Arial"/>
                          <a:cs typeface="Arial"/>
                        </a:rPr>
                        <a:t> </a:t>
                      </a:r>
                      <a:r>
                        <a:rPr sz="900" b="1" dirty="0">
                          <a:solidFill>
                            <a:srgbClr val="FFFFFF"/>
                          </a:solidFill>
                          <a:latin typeface="Arial"/>
                          <a:cs typeface="Arial"/>
                        </a:rPr>
                        <a:t>in</a:t>
                      </a:r>
                      <a:r>
                        <a:rPr sz="900" b="1" spc="5" dirty="0">
                          <a:solidFill>
                            <a:srgbClr val="FFFFFF"/>
                          </a:solidFill>
                          <a:latin typeface="Arial"/>
                          <a:cs typeface="Arial"/>
                        </a:rPr>
                        <a:t> </a:t>
                      </a:r>
                      <a:r>
                        <a:rPr sz="900" b="1" spc="-25" dirty="0">
                          <a:solidFill>
                            <a:srgbClr val="FFFFFF"/>
                          </a:solidFill>
                          <a:latin typeface="Arial"/>
                          <a:cs typeface="Arial"/>
                        </a:rPr>
                        <a:t>the </a:t>
                      </a:r>
                      <a:r>
                        <a:rPr sz="900" b="1" dirty="0">
                          <a:solidFill>
                            <a:srgbClr val="FFFFFF"/>
                          </a:solidFill>
                          <a:latin typeface="Arial"/>
                          <a:cs typeface="Arial"/>
                        </a:rPr>
                        <a:t>following</a:t>
                      </a:r>
                      <a:r>
                        <a:rPr sz="900" b="1" spc="-50" dirty="0">
                          <a:solidFill>
                            <a:srgbClr val="FFFFFF"/>
                          </a:solidFill>
                          <a:latin typeface="Arial"/>
                          <a:cs typeface="Arial"/>
                        </a:rPr>
                        <a:t> </a:t>
                      </a:r>
                      <a:r>
                        <a:rPr sz="900" b="1" dirty="0">
                          <a:solidFill>
                            <a:srgbClr val="FFFFFF"/>
                          </a:solidFill>
                          <a:latin typeface="Arial"/>
                          <a:cs typeface="Arial"/>
                        </a:rPr>
                        <a:t>skill</a:t>
                      </a:r>
                      <a:r>
                        <a:rPr sz="900" b="1" spc="-10" dirty="0">
                          <a:solidFill>
                            <a:srgbClr val="FFFFFF"/>
                          </a:solidFill>
                          <a:latin typeface="Arial"/>
                          <a:cs typeface="Arial"/>
                        </a:rPr>
                        <a:t> </a:t>
                      </a:r>
                      <a:r>
                        <a:rPr sz="900" b="1" dirty="0">
                          <a:solidFill>
                            <a:srgbClr val="FFFFFF"/>
                          </a:solidFill>
                          <a:latin typeface="Arial"/>
                          <a:cs typeface="Arial"/>
                        </a:rPr>
                        <a:t>areas.</a:t>
                      </a:r>
                      <a:r>
                        <a:rPr sz="900" b="1" spc="-20" dirty="0">
                          <a:solidFill>
                            <a:srgbClr val="FFFFFF"/>
                          </a:solidFill>
                          <a:latin typeface="Arial"/>
                          <a:cs typeface="Arial"/>
                        </a:rPr>
                        <a:t> </a:t>
                      </a:r>
                      <a:r>
                        <a:rPr sz="900" b="1" dirty="0">
                          <a:solidFill>
                            <a:srgbClr val="FFFFFF"/>
                          </a:solidFill>
                          <a:latin typeface="Arial"/>
                          <a:cs typeface="Arial"/>
                        </a:rPr>
                        <a:t>Actual work</a:t>
                      </a:r>
                      <a:r>
                        <a:rPr sz="900" b="1" spc="-20" dirty="0">
                          <a:solidFill>
                            <a:srgbClr val="FFFFFF"/>
                          </a:solidFill>
                          <a:latin typeface="Arial"/>
                          <a:cs typeface="Arial"/>
                        </a:rPr>
                        <a:t> </a:t>
                      </a:r>
                      <a:r>
                        <a:rPr sz="900" b="1" dirty="0">
                          <a:solidFill>
                            <a:srgbClr val="FFFFFF"/>
                          </a:solidFill>
                          <a:latin typeface="Arial"/>
                          <a:cs typeface="Arial"/>
                        </a:rPr>
                        <a:t>time</a:t>
                      </a:r>
                      <a:r>
                        <a:rPr sz="900" b="1" spc="-10" dirty="0">
                          <a:solidFill>
                            <a:srgbClr val="FFFFFF"/>
                          </a:solidFill>
                          <a:latin typeface="Arial"/>
                          <a:cs typeface="Arial"/>
                        </a:rPr>
                        <a:t> </a:t>
                      </a:r>
                      <a:r>
                        <a:rPr sz="900" b="1" dirty="0">
                          <a:solidFill>
                            <a:srgbClr val="FFFFFF"/>
                          </a:solidFill>
                          <a:latin typeface="Arial"/>
                          <a:cs typeface="Arial"/>
                        </a:rPr>
                        <a:t>must</a:t>
                      </a:r>
                      <a:r>
                        <a:rPr sz="900" b="1" spc="-15" dirty="0">
                          <a:solidFill>
                            <a:srgbClr val="FFFFFF"/>
                          </a:solidFill>
                          <a:latin typeface="Arial"/>
                          <a:cs typeface="Arial"/>
                        </a:rPr>
                        <a:t> </a:t>
                      </a:r>
                      <a:r>
                        <a:rPr sz="900" b="1" dirty="0">
                          <a:solidFill>
                            <a:srgbClr val="FFFFFF"/>
                          </a:solidFill>
                          <a:latin typeface="Arial"/>
                          <a:cs typeface="Arial"/>
                        </a:rPr>
                        <a:t>be</a:t>
                      </a:r>
                      <a:r>
                        <a:rPr sz="900" b="1" spc="-10" dirty="0">
                          <a:solidFill>
                            <a:srgbClr val="FFFFFF"/>
                          </a:solidFill>
                          <a:latin typeface="Arial"/>
                          <a:cs typeface="Arial"/>
                        </a:rPr>
                        <a:t> </a:t>
                      </a:r>
                      <a:r>
                        <a:rPr sz="900" b="1" dirty="0">
                          <a:solidFill>
                            <a:srgbClr val="FFFFFF"/>
                          </a:solidFill>
                          <a:latin typeface="Arial"/>
                          <a:cs typeface="Arial"/>
                        </a:rPr>
                        <a:t>recorded</a:t>
                      </a:r>
                      <a:r>
                        <a:rPr sz="900" b="1" spc="-10" dirty="0">
                          <a:solidFill>
                            <a:srgbClr val="FFFFFF"/>
                          </a:solidFill>
                          <a:latin typeface="Arial"/>
                          <a:cs typeface="Arial"/>
                        </a:rPr>
                        <a:t> </a:t>
                      </a:r>
                      <a:r>
                        <a:rPr sz="900" b="1" dirty="0">
                          <a:solidFill>
                            <a:srgbClr val="FFFFFF"/>
                          </a:solidFill>
                          <a:latin typeface="Arial"/>
                          <a:cs typeface="Arial"/>
                        </a:rPr>
                        <a:t>in the</a:t>
                      </a:r>
                      <a:r>
                        <a:rPr sz="900" b="1" spc="-10" dirty="0">
                          <a:solidFill>
                            <a:srgbClr val="FFFFFF"/>
                          </a:solidFill>
                          <a:latin typeface="Arial"/>
                          <a:cs typeface="Arial"/>
                        </a:rPr>
                        <a:t> </a:t>
                      </a:r>
                      <a:r>
                        <a:rPr sz="900" b="1" dirty="0">
                          <a:solidFill>
                            <a:srgbClr val="FFFFFF"/>
                          </a:solidFill>
                          <a:latin typeface="Arial"/>
                          <a:cs typeface="Arial"/>
                        </a:rPr>
                        <a:t>Work</a:t>
                      </a:r>
                      <a:r>
                        <a:rPr sz="900" b="1" spc="-10" dirty="0">
                          <a:solidFill>
                            <a:srgbClr val="FFFFFF"/>
                          </a:solidFill>
                          <a:latin typeface="Arial"/>
                          <a:cs typeface="Arial"/>
                        </a:rPr>
                        <a:t> </a:t>
                      </a:r>
                      <a:r>
                        <a:rPr sz="900" b="1" dirty="0">
                          <a:solidFill>
                            <a:srgbClr val="FFFFFF"/>
                          </a:solidFill>
                          <a:latin typeface="Arial"/>
                          <a:cs typeface="Arial"/>
                        </a:rPr>
                        <a:t>Experience</a:t>
                      </a:r>
                      <a:r>
                        <a:rPr sz="900" b="1" spc="-25" dirty="0">
                          <a:solidFill>
                            <a:srgbClr val="FFFFFF"/>
                          </a:solidFill>
                          <a:latin typeface="Arial"/>
                          <a:cs typeface="Arial"/>
                        </a:rPr>
                        <a:t> </a:t>
                      </a:r>
                      <a:r>
                        <a:rPr sz="900" b="1" dirty="0">
                          <a:solidFill>
                            <a:srgbClr val="FFFFFF"/>
                          </a:solidFill>
                          <a:latin typeface="Arial"/>
                          <a:cs typeface="Arial"/>
                        </a:rPr>
                        <a:t>Log;</a:t>
                      </a:r>
                      <a:r>
                        <a:rPr sz="900" b="1" spc="-10" dirty="0">
                          <a:solidFill>
                            <a:srgbClr val="FFFFFF"/>
                          </a:solidFill>
                          <a:latin typeface="Arial"/>
                          <a:cs typeface="Arial"/>
                        </a:rPr>
                        <a:t> </a:t>
                      </a:r>
                      <a:r>
                        <a:rPr sz="900" b="1" dirty="0">
                          <a:solidFill>
                            <a:srgbClr val="FFFFFF"/>
                          </a:solidFill>
                          <a:latin typeface="Arial"/>
                          <a:cs typeface="Arial"/>
                        </a:rPr>
                        <a:t>each</a:t>
                      </a:r>
                      <a:r>
                        <a:rPr sz="900" b="1" spc="-10" dirty="0">
                          <a:solidFill>
                            <a:srgbClr val="FFFFFF"/>
                          </a:solidFill>
                          <a:latin typeface="Arial"/>
                          <a:cs typeface="Arial"/>
                        </a:rPr>
                        <a:t> </a:t>
                      </a:r>
                      <a:r>
                        <a:rPr sz="900" b="1" dirty="0">
                          <a:solidFill>
                            <a:srgbClr val="FFFFFF"/>
                          </a:solidFill>
                          <a:latin typeface="Arial"/>
                          <a:cs typeface="Arial"/>
                        </a:rPr>
                        <a:t>skill</a:t>
                      </a:r>
                      <a:r>
                        <a:rPr sz="900" b="1" spc="-10" dirty="0">
                          <a:solidFill>
                            <a:srgbClr val="FFFFFF"/>
                          </a:solidFill>
                          <a:latin typeface="Arial"/>
                          <a:cs typeface="Arial"/>
                        </a:rPr>
                        <a:t> </a:t>
                      </a:r>
                      <a:r>
                        <a:rPr sz="900" b="1" dirty="0">
                          <a:solidFill>
                            <a:srgbClr val="FFFFFF"/>
                          </a:solidFill>
                          <a:latin typeface="Arial"/>
                          <a:cs typeface="Arial"/>
                        </a:rPr>
                        <a:t>area</a:t>
                      </a:r>
                      <a:r>
                        <a:rPr sz="900" b="1" spc="-10" dirty="0">
                          <a:solidFill>
                            <a:srgbClr val="FFFFFF"/>
                          </a:solidFill>
                          <a:latin typeface="Arial"/>
                          <a:cs typeface="Arial"/>
                        </a:rPr>
                        <a:t> </a:t>
                      </a:r>
                      <a:r>
                        <a:rPr sz="900" b="1" dirty="0">
                          <a:solidFill>
                            <a:srgbClr val="FFFFFF"/>
                          </a:solidFill>
                          <a:latin typeface="Arial"/>
                          <a:cs typeface="Arial"/>
                        </a:rPr>
                        <a:t>must</a:t>
                      </a:r>
                      <a:r>
                        <a:rPr sz="900" b="1" spc="-10" dirty="0">
                          <a:solidFill>
                            <a:srgbClr val="FFFFFF"/>
                          </a:solidFill>
                          <a:latin typeface="Arial"/>
                          <a:cs typeface="Arial"/>
                        </a:rPr>
                        <a:t> </a:t>
                      </a:r>
                      <a:r>
                        <a:rPr sz="900" b="1" spc="-25" dirty="0">
                          <a:solidFill>
                            <a:srgbClr val="FFFFFF"/>
                          </a:solidFill>
                          <a:latin typeface="Arial"/>
                          <a:cs typeface="Arial"/>
                        </a:rPr>
                        <a:t>be </a:t>
                      </a:r>
                      <a:r>
                        <a:rPr sz="900" b="1" spc="-10" dirty="0">
                          <a:solidFill>
                            <a:srgbClr val="FFFFFF"/>
                          </a:solidFill>
                          <a:latin typeface="Arial"/>
                          <a:cs typeface="Arial"/>
                        </a:rPr>
                        <a:t>completed.</a:t>
                      </a:r>
                      <a:endParaRPr sz="900" dirty="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525">
                        <a:lnSpc>
                          <a:spcPct val="100000"/>
                        </a:lnSpc>
                        <a:spcBef>
                          <a:spcPts val="35"/>
                        </a:spcBef>
                      </a:pPr>
                      <a:r>
                        <a:rPr sz="900" b="1" u="sng" spc="-20" dirty="0">
                          <a:solidFill>
                            <a:srgbClr val="0000FF"/>
                          </a:solidFill>
                          <a:uFill>
                            <a:solidFill>
                              <a:srgbClr val="0000FF"/>
                            </a:solidFill>
                          </a:uFill>
                          <a:latin typeface="Arial"/>
                          <a:cs typeface="Arial"/>
                          <a:hlinkClick r:id="rId3"/>
                        </a:rPr>
                        <a:t>Time</a:t>
                      </a:r>
                      <a:endParaRPr sz="900" dirty="0">
                        <a:latin typeface="Arial"/>
                        <a:cs typeface="Arial"/>
                      </a:endParaRPr>
                    </a:p>
                    <a:p>
                      <a:pPr marL="0" marR="0" lvl="0" indent="0" defTabSz="914400" eaLnBrk="1" fontAlgn="auto" latinLnBrk="0" hangingPunct="1">
                        <a:lnSpc>
                          <a:spcPct val="100000"/>
                        </a:lnSpc>
                        <a:spcBef>
                          <a:spcPts val="30"/>
                        </a:spcBef>
                        <a:spcAft>
                          <a:spcPts val="0"/>
                        </a:spcAft>
                        <a:buClrTx/>
                        <a:buSzTx/>
                        <a:buFontTx/>
                        <a:buNone/>
                        <a:tabLst/>
                        <a:defRPr/>
                      </a:pPr>
                      <a:r>
                        <a:rPr lang="en-US" sz="1050" b="1" dirty="0">
                          <a:solidFill>
                            <a:srgbClr val="FFFFFF"/>
                          </a:solidFill>
                          <a:latin typeface="+mn-lt"/>
                          <a:cs typeface="Calibri"/>
                        </a:rPr>
                        <a:t>1</a:t>
                      </a:r>
                      <a:r>
                        <a:rPr lang="en-US" sz="1050" b="1" spc="-25" dirty="0">
                          <a:solidFill>
                            <a:srgbClr val="FFFFFF"/>
                          </a:solidFill>
                          <a:latin typeface="+mn-lt"/>
                          <a:cs typeface="Calibri"/>
                        </a:rPr>
                        <a:t> </a:t>
                      </a:r>
                      <a:r>
                        <a:rPr lang="en-US" sz="1050" b="1" dirty="0">
                          <a:solidFill>
                            <a:srgbClr val="FFFFFF"/>
                          </a:solidFill>
                          <a:latin typeface="+mn-lt"/>
                          <a:cs typeface="Calibri"/>
                        </a:rPr>
                        <a:t>year</a:t>
                      </a:r>
                      <a:r>
                        <a:rPr lang="en-US" sz="1050" b="1" spc="-10" dirty="0">
                          <a:solidFill>
                            <a:srgbClr val="FFFFFF"/>
                          </a:solidFill>
                          <a:latin typeface="+mn-lt"/>
                          <a:cs typeface="Calibri"/>
                        </a:rPr>
                        <a:t> minimum</a:t>
                      </a:r>
                      <a:endParaRPr lang="en-US" sz="1050" dirty="0">
                        <a:latin typeface="+mn-lt"/>
                        <a:cs typeface="Calibri"/>
                      </a:endParaRPr>
                    </a:p>
                    <a:p>
                      <a:pPr>
                        <a:lnSpc>
                          <a:spcPct val="100000"/>
                        </a:lnSpc>
                        <a:spcBef>
                          <a:spcPts val="30"/>
                        </a:spcBef>
                      </a:pPr>
                      <a:endParaRPr sz="1050" dirty="0">
                        <a:latin typeface="Times New Roman"/>
                        <a:cs typeface="Times New Roman"/>
                      </a:endParaRPr>
                    </a:p>
                    <a:p>
                      <a:pPr marL="9525">
                        <a:lnSpc>
                          <a:spcPct val="100000"/>
                        </a:lnSpc>
                      </a:pPr>
                      <a:r>
                        <a:rPr sz="900" b="1" u="sng" spc="-10" dirty="0">
                          <a:solidFill>
                            <a:srgbClr val="0000FF"/>
                          </a:solidFill>
                          <a:uFill>
                            <a:solidFill>
                              <a:srgbClr val="0000FF"/>
                            </a:solidFill>
                          </a:uFill>
                          <a:latin typeface="Arial"/>
                          <a:cs typeface="Arial"/>
                          <a:hlinkClick r:id="rId4"/>
                        </a:rPr>
                        <a:t>Competency</a:t>
                      </a:r>
                      <a:endParaRPr sz="900" dirty="0">
                        <a:latin typeface="Arial"/>
                        <a:cs typeface="Arial"/>
                      </a:endParaRPr>
                    </a:p>
                    <a:p>
                      <a:pPr marL="9525">
                        <a:lnSpc>
                          <a:spcPct val="100000"/>
                        </a:lnSpc>
                        <a:spcBef>
                          <a:spcPts val="75"/>
                        </a:spcBef>
                      </a:pPr>
                      <a:r>
                        <a:rPr sz="900" b="1" dirty="0">
                          <a:solidFill>
                            <a:srgbClr val="FFFFFF"/>
                          </a:solidFill>
                          <a:latin typeface="Calibri"/>
                          <a:cs typeface="Calibri"/>
                        </a:rPr>
                        <a:t>1</a:t>
                      </a:r>
                      <a:r>
                        <a:rPr sz="900" b="1" spc="-25" dirty="0">
                          <a:solidFill>
                            <a:srgbClr val="FFFFFF"/>
                          </a:solidFill>
                          <a:latin typeface="Calibri"/>
                          <a:cs typeface="Calibri"/>
                        </a:rPr>
                        <a:t> </a:t>
                      </a:r>
                      <a:r>
                        <a:rPr sz="900" b="1" dirty="0">
                          <a:solidFill>
                            <a:srgbClr val="FFFFFF"/>
                          </a:solidFill>
                          <a:latin typeface="Calibri"/>
                          <a:cs typeface="Calibri"/>
                        </a:rPr>
                        <a:t>year</a:t>
                      </a:r>
                      <a:r>
                        <a:rPr sz="900" b="1" spc="-10" dirty="0">
                          <a:solidFill>
                            <a:srgbClr val="FFFFFF"/>
                          </a:solidFill>
                          <a:latin typeface="Calibri"/>
                          <a:cs typeface="Calibri"/>
                        </a:rPr>
                        <a:t> minimum</a:t>
                      </a:r>
                      <a:endParaRPr sz="900" dirty="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1045844">
                <a:tc>
                  <a:txBody>
                    <a:bodyPr/>
                    <a:lstStyle/>
                    <a:p>
                      <a:pPr marL="9525">
                        <a:lnSpc>
                          <a:spcPct val="100000"/>
                        </a:lnSpc>
                        <a:spcBef>
                          <a:spcPts val="35"/>
                        </a:spcBef>
                      </a:pPr>
                      <a:r>
                        <a:rPr sz="900" b="1" spc="-10" dirty="0">
                          <a:solidFill>
                            <a:srgbClr val="FFFFFF"/>
                          </a:solidFill>
                          <a:latin typeface="Arial"/>
                          <a:cs typeface="Arial"/>
                        </a:rPr>
                        <a:t>0169D</a:t>
                      </a:r>
                      <a:endParaRPr sz="900">
                        <a:latin typeface="Arial"/>
                        <a:cs typeface="Arial"/>
                      </a:endParaRPr>
                    </a:p>
                  </a:txBody>
                  <a:tcPr marL="0" marR="0" marT="44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4F81BC"/>
                    </a:solidFill>
                  </a:tcPr>
                </a:tc>
                <a:tc>
                  <a:txBody>
                    <a:bodyPr/>
                    <a:lstStyle/>
                    <a:p>
                      <a:pPr marL="9525" marR="193675">
                        <a:lnSpc>
                          <a:spcPts val="1160"/>
                        </a:lnSpc>
                        <a:spcBef>
                          <a:spcPts val="10"/>
                        </a:spcBef>
                      </a:pPr>
                      <a:r>
                        <a:rPr sz="900" spc="-10" dirty="0">
                          <a:latin typeface="Arial"/>
                          <a:cs typeface="Arial"/>
                        </a:rPr>
                        <a:t>ELECTRONICS TECHNICIAN</a:t>
                      </a:r>
                      <a:endParaRPr sz="900">
                        <a:latin typeface="Arial"/>
                        <a:cs typeface="Arial"/>
                      </a:endParaRPr>
                    </a:p>
                  </a:txBody>
                  <a:tcPr marL="0" marR="0" marT="12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525">
                        <a:lnSpc>
                          <a:spcPct val="100000"/>
                        </a:lnSpc>
                        <a:spcBef>
                          <a:spcPts val="35"/>
                        </a:spcBef>
                      </a:pPr>
                      <a:r>
                        <a:rPr sz="900" dirty="0">
                          <a:latin typeface="Arial"/>
                          <a:cs typeface="Arial"/>
                        </a:rPr>
                        <a:t>Trade DESCRIPTION:</a:t>
                      </a:r>
                      <a:r>
                        <a:rPr sz="900" spc="10" dirty="0">
                          <a:latin typeface="Arial"/>
                          <a:cs typeface="Arial"/>
                        </a:rPr>
                        <a:t> </a:t>
                      </a:r>
                      <a:r>
                        <a:rPr sz="900" dirty="0">
                          <a:latin typeface="Arial"/>
                          <a:cs typeface="Arial"/>
                        </a:rPr>
                        <a:t>Lay</a:t>
                      </a:r>
                      <a:r>
                        <a:rPr sz="900" spc="-25" dirty="0">
                          <a:latin typeface="Arial"/>
                          <a:cs typeface="Arial"/>
                        </a:rPr>
                        <a:t> </a:t>
                      </a:r>
                      <a:r>
                        <a:rPr sz="900" dirty="0">
                          <a:latin typeface="Arial"/>
                          <a:cs typeface="Arial"/>
                        </a:rPr>
                        <a:t>out,</a:t>
                      </a:r>
                      <a:r>
                        <a:rPr sz="900" spc="-15" dirty="0">
                          <a:latin typeface="Arial"/>
                          <a:cs typeface="Arial"/>
                        </a:rPr>
                        <a:t> </a:t>
                      </a:r>
                      <a:r>
                        <a:rPr sz="900" dirty="0">
                          <a:latin typeface="Arial"/>
                          <a:cs typeface="Arial"/>
                        </a:rPr>
                        <a:t>build,</a:t>
                      </a:r>
                      <a:r>
                        <a:rPr sz="900" spc="-25" dirty="0">
                          <a:latin typeface="Arial"/>
                          <a:cs typeface="Arial"/>
                        </a:rPr>
                        <a:t> </a:t>
                      </a:r>
                      <a:r>
                        <a:rPr sz="900" dirty="0">
                          <a:latin typeface="Arial"/>
                          <a:cs typeface="Arial"/>
                        </a:rPr>
                        <a:t>test,</a:t>
                      </a:r>
                      <a:r>
                        <a:rPr sz="900" spc="-15" dirty="0">
                          <a:latin typeface="Arial"/>
                          <a:cs typeface="Arial"/>
                        </a:rPr>
                        <a:t> </a:t>
                      </a:r>
                      <a:r>
                        <a:rPr sz="900" dirty="0">
                          <a:latin typeface="Arial"/>
                          <a:cs typeface="Arial"/>
                        </a:rPr>
                        <a:t>troubleshoot,</a:t>
                      </a:r>
                      <a:r>
                        <a:rPr sz="900" spc="-40" dirty="0">
                          <a:latin typeface="Arial"/>
                          <a:cs typeface="Arial"/>
                        </a:rPr>
                        <a:t> </a:t>
                      </a:r>
                      <a:r>
                        <a:rPr sz="900" dirty="0">
                          <a:latin typeface="Arial"/>
                          <a:cs typeface="Arial"/>
                        </a:rPr>
                        <a:t>repair,</a:t>
                      </a:r>
                      <a:r>
                        <a:rPr sz="900" spc="-25" dirty="0">
                          <a:latin typeface="Arial"/>
                          <a:cs typeface="Arial"/>
                        </a:rPr>
                        <a:t> </a:t>
                      </a:r>
                      <a:r>
                        <a:rPr sz="900" dirty="0">
                          <a:latin typeface="Arial"/>
                          <a:cs typeface="Arial"/>
                        </a:rPr>
                        <a:t>and</a:t>
                      </a:r>
                      <a:r>
                        <a:rPr sz="900" spc="-15" dirty="0">
                          <a:latin typeface="Arial"/>
                          <a:cs typeface="Arial"/>
                        </a:rPr>
                        <a:t> </a:t>
                      </a:r>
                      <a:r>
                        <a:rPr sz="900" dirty="0">
                          <a:latin typeface="Arial"/>
                          <a:cs typeface="Arial"/>
                        </a:rPr>
                        <a:t>modify</a:t>
                      </a:r>
                      <a:r>
                        <a:rPr sz="900" spc="-25" dirty="0">
                          <a:latin typeface="Arial"/>
                          <a:cs typeface="Arial"/>
                        </a:rPr>
                        <a:t> </a:t>
                      </a:r>
                      <a:r>
                        <a:rPr sz="900" dirty="0">
                          <a:latin typeface="Arial"/>
                          <a:cs typeface="Arial"/>
                        </a:rPr>
                        <a:t>developmental</a:t>
                      </a:r>
                      <a:r>
                        <a:rPr sz="900" spc="-50" dirty="0">
                          <a:latin typeface="Arial"/>
                          <a:cs typeface="Arial"/>
                        </a:rPr>
                        <a:t> </a:t>
                      </a:r>
                      <a:r>
                        <a:rPr sz="900" dirty="0">
                          <a:latin typeface="Arial"/>
                          <a:cs typeface="Arial"/>
                        </a:rPr>
                        <a:t>and</a:t>
                      </a:r>
                      <a:r>
                        <a:rPr sz="900" spc="-15" dirty="0">
                          <a:latin typeface="Arial"/>
                          <a:cs typeface="Arial"/>
                        </a:rPr>
                        <a:t> </a:t>
                      </a:r>
                      <a:r>
                        <a:rPr sz="900" dirty="0">
                          <a:latin typeface="Arial"/>
                          <a:cs typeface="Arial"/>
                        </a:rPr>
                        <a:t>production</a:t>
                      </a:r>
                      <a:r>
                        <a:rPr sz="900" spc="-35" dirty="0">
                          <a:latin typeface="Arial"/>
                          <a:cs typeface="Arial"/>
                        </a:rPr>
                        <a:t> </a:t>
                      </a:r>
                      <a:r>
                        <a:rPr sz="900" spc="-10" dirty="0">
                          <a:latin typeface="Arial"/>
                          <a:cs typeface="Arial"/>
                        </a:rPr>
                        <a:t>electronic</a:t>
                      </a:r>
                      <a:endParaRPr sz="900">
                        <a:latin typeface="Arial"/>
                        <a:cs typeface="Arial"/>
                      </a:endParaRPr>
                    </a:p>
                    <a:p>
                      <a:pPr marL="9525" marR="85725">
                        <a:lnSpc>
                          <a:spcPct val="106900"/>
                        </a:lnSpc>
                        <a:spcBef>
                          <a:spcPts val="10"/>
                        </a:spcBef>
                      </a:pPr>
                      <a:r>
                        <a:rPr sz="900" dirty="0">
                          <a:latin typeface="Arial"/>
                          <a:cs typeface="Arial"/>
                        </a:rPr>
                        <a:t>components,</a:t>
                      </a:r>
                      <a:r>
                        <a:rPr sz="900" spc="-35" dirty="0">
                          <a:latin typeface="Arial"/>
                          <a:cs typeface="Arial"/>
                        </a:rPr>
                        <a:t> </a:t>
                      </a:r>
                      <a:r>
                        <a:rPr sz="900" dirty="0">
                          <a:latin typeface="Arial"/>
                          <a:cs typeface="Arial"/>
                        </a:rPr>
                        <a:t>parts,</a:t>
                      </a:r>
                      <a:r>
                        <a:rPr sz="900" spc="-15" dirty="0">
                          <a:latin typeface="Arial"/>
                          <a:cs typeface="Arial"/>
                        </a:rPr>
                        <a:t> </a:t>
                      </a:r>
                      <a:r>
                        <a:rPr sz="900" dirty="0">
                          <a:latin typeface="Arial"/>
                          <a:cs typeface="Arial"/>
                        </a:rPr>
                        <a:t>equipment,</a:t>
                      </a:r>
                      <a:r>
                        <a:rPr sz="900" spc="-30" dirty="0">
                          <a:latin typeface="Arial"/>
                          <a:cs typeface="Arial"/>
                        </a:rPr>
                        <a:t> </a:t>
                      </a:r>
                      <a:r>
                        <a:rPr sz="900" dirty="0">
                          <a:latin typeface="Arial"/>
                          <a:cs typeface="Arial"/>
                        </a:rPr>
                        <a:t>and</a:t>
                      </a:r>
                      <a:r>
                        <a:rPr sz="900" spc="-5" dirty="0">
                          <a:latin typeface="Arial"/>
                          <a:cs typeface="Arial"/>
                        </a:rPr>
                        <a:t> </a:t>
                      </a:r>
                      <a:r>
                        <a:rPr sz="900" dirty="0">
                          <a:latin typeface="Arial"/>
                          <a:cs typeface="Arial"/>
                        </a:rPr>
                        <a:t>systems,</a:t>
                      </a:r>
                      <a:r>
                        <a:rPr sz="900" spc="-15" dirty="0">
                          <a:latin typeface="Arial"/>
                          <a:cs typeface="Arial"/>
                        </a:rPr>
                        <a:t> </a:t>
                      </a:r>
                      <a:r>
                        <a:rPr sz="900" dirty="0">
                          <a:latin typeface="Arial"/>
                          <a:cs typeface="Arial"/>
                        </a:rPr>
                        <a:t>such</a:t>
                      </a:r>
                      <a:r>
                        <a:rPr sz="900" spc="-15" dirty="0">
                          <a:latin typeface="Arial"/>
                          <a:cs typeface="Arial"/>
                        </a:rPr>
                        <a:t> </a:t>
                      </a:r>
                      <a:r>
                        <a:rPr sz="900" dirty="0">
                          <a:latin typeface="Arial"/>
                          <a:cs typeface="Arial"/>
                        </a:rPr>
                        <a:t>as computer</a:t>
                      </a:r>
                      <a:r>
                        <a:rPr sz="900" spc="-30" dirty="0">
                          <a:latin typeface="Arial"/>
                          <a:cs typeface="Arial"/>
                        </a:rPr>
                        <a:t> </a:t>
                      </a:r>
                      <a:r>
                        <a:rPr sz="900" dirty="0">
                          <a:latin typeface="Arial"/>
                          <a:cs typeface="Arial"/>
                        </a:rPr>
                        <a:t>equipment,</a:t>
                      </a:r>
                      <a:r>
                        <a:rPr sz="900" spc="-30" dirty="0">
                          <a:latin typeface="Arial"/>
                          <a:cs typeface="Arial"/>
                        </a:rPr>
                        <a:t> </a:t>
                      </a:r>
                      <a:r>
                        <a:rPr sz="900" dirty="0">
                          <a:latin typeface="Arial"/>
                          <a:cs typeface="Arial"/>
                        </a:rPr>
                        <a:t>missile</a:t>
                      </a:r>
                      <a:r>
                        <a:rPr sz="900" spc="-30" dirty="0">
                          <a:latin typeface="Arial"/>
                          <a:cs typeface="Arial"/>
                        </a:rPr>
                        <a:t> </a:t>
                      </a:r>
                      <a:r>
                        <a:rPr sz="900" dirty="0">
                          <a:latin typeface="Arial"/>
                          <a:cs typeface="Arial"/>
                        </a:rPr>
                        <a:t>control</a:t>
                      </a:r>
                      <a:r>
                        <a:rPr sz="900" spc="-15" dirty="0">
                          <a:latin typeface="Arial"/>
                          <a:cs typeface="Arial"/>
                        </a:rPr>
                        <a:t> </a:t>
                      </a:r>
                      <a:r>
                        <a:rPr sz="900" dirty="0">
                          <a:latin typeface="Arial"/>
                          <a:cs typeface="Arial"/>
                        </a:rPr>
                        <a:t>instrumentation,</a:t>
                      </a:r>
                      <a:r>
                        <a:rPr sz="900" spc="-30" dirty="0">
                          <a:latin typeface="Arial"/>
                          <a:cs typeface="Arial"/>
                        </a:rPr>
                        <a:t> </a:t>
                      </a:r>
                      <a:r>
                        <a:rPr sz="900" dirty="0">
                          <a:latin typeface="Arial"/>
                          <a:cs typeface="Arial"/>
                        </a:rPr>
                        <a:t>electron</a:t>
                      </a:r>
                      <a:r>
                        <a:rPr sz="900" spc="-30" dirty="0">
                          <a:latin typeface="Arial"/>
                          <a:cs typeface="Arial"/>
                        </a:rPr>
                        <a:t> </a:t>
                      </a:r>
                      <a:r>
                        <a:rPr sz="900" spc="-10" dirty="0">
                          <a:latin typeface="Arial"/>
                          <a:cs typeface="Arial"/>
                        </a:rPr>
                        <a:t>tubes, </a:t>
                      </a:r>
                      <a:r>
                        <a:rPr sz="900" dirty="0">
                          <a:latin typeface="Arial"/>
                          <a:cs typeface="Arial"/>
                        </a:rPr>
                        <a:t>test</a:t>
                      </a:r>
                      <a:r>
                        <a:rPr sz="900" spc="-20" dirty="0">
                          <a:latin typeface="Arial"/>
                          <a:cs typeface="Arial"/>
                        </a:rPr>
                        <a:t> </a:t>
                      </a:r>
                      <a:r>
                        <a:rPr sz="900" dirty="0">
                          <a:latin typeface="Arial"/>
                          <a:cs typeface="Arial"/>
                        </a:rPr>
                        <a:t>equipment,</a:t>
                      </a:r>
                      <a:r>
                        <a:rPr sz="900" spc="-40" dirty="0">
                          <a:latin typeface="Arial"/>
                          <a:cs typeface="Arial"/>
                        </a:rPr>
                        <a:t> </a:t>
                      </a:r>
                      <a:r>
                        <a:rPr sz="900" dirty="0">
                          <a:latin typeface="Arial"/>
                          <a:cs typeface="Arial"/>
                        </a:rPr>
                        <a:t>and</a:t>
                      </a:r>
                      <a:r>
                        <a:rPr sz="900" spc="-5" dirty="0">
                          <a:latin typeface="Arial"/>
                          <a:cs typeface="Arial"/>
                        </a:rPr>
                        <a:t> </a:t>
                      </a:r>
                      <a:r>
                        <a:rPr sz="900" dirty="0">
                          <a:latin typeface="Arial"/>
                          <a:cs typeface="Arial"/>
                        </a:rPr>
                        <a:t>machine</a:t>
                      </a:r>
                      <a:r>
                        <a:rPr sz="900" spc="-30" dirty="0">
                          <a:latin typeface="Arial"/>
                          <a:cs typeface="Arial"/>
                        </a:rPr>
                        <a:t> </a:t>
                      </a:r>
                      <a:r>
                        <a:rPr sz="900" dirty="0">
                          <a:latin typeface="Arial"/>
                          <a:cs typeface="Arial"/>
                        </a:rPr>
                        <a:t>tool</a:t>
                      </a:r>
                      <a:r>
                        <a:rPr sz="900" spc="-5" dirty="0">
                          <a:latin typeface="Arial"/>
                          <a:cs typeface="Arial"/>
                        </a:rPr>
                        <a:t> </a:t>
                      </a:r>
                      <a:r>
                        <a:rPr sz="900" dirty="0">
                          <a:latin typeface="Arial"/>
                          <a:cs typeface="Arial"/>
                        </a:rPr>
                        <a:t>numerical</a:t>
                      </a:r>
                      <a:r>
                        <a:rPr sz="900" spc="-25" dirty="0">
                          <a:latin typeface="Arial"/>
                          <a:cs typeface="Arial"/>
                        </a:rPr>
                        <a:t> </a:t>
                      </a:r>
                      <a:r>
                        <a:rPr sz="900" dirty="0">
                          <a:latin typeface="Arial"/>
                          <a:cs typeface="Arial"/>
                        </a:rPr>
                        <a:t>controls,</a:t>
                      </a:r>
                      <a:r>
                        <a:rPr sz="900" spc="-30" dirty="0">
                          <a:latin typeface="Arial"/>
                          <a:cs typeface="Arial"/>
                        </a:rPr>
                        <a:t> </a:t>
                      </a:r>
                      <a:r>
                        <a:rPr sz="900" dirty="0">
                          <a:latin typeface="Arial"/>
                          <a:cs typeface="Arial"/>
                        </a:rPr>
                        <a:t>applying</a:t>
                      </a:r>
                      <a:r>
                        <a:rPr sz="900" spc="-20" dirty="0">
                          <a:latin typeface="Arial"/>
                          <a:cs typeface="Arial"/>
                        </a:rPr>
                        <a:t> </a:t>
                      </a:r>
                      <a:r>
                        <a:rPr sz="900" dirty="0">
                          <a:latin typeface="Arial"/>
                          <a:cs typeface="Arial"/>
                        </a:rPr>
                        <a:t>principles</a:t>
                      </a:r>
                      <a:r>
                        <a:rPr sz="900" spc="-25" dirty="0">
                          <a:latin typeface="Arial"/>
                          <a:cs typeface="Arial"/>
                        </a:rPr>
                        <a:t> </a:t>
                      </a:r>
                      <a:r>
                        <a:rPr sz="900" dirty="0">
                          <a:latin typeface="Arial"/>
                          <a:cs typeface="Arial"/>
                        </a:rPr>
                        <a:t>and</a:t>
                      </a:r>
                      <a:r>
                        <a:rPr sz="900" spc="-15" dirty="0">
                          <a:latin typeface="Arial"/>
                          <a:cs typeface="Arial"/>
                        </a:rPr>
                        <a:t> </a:t>
                      </a:r>
                      <a:r>
                        <a:rPr sz="900" dirty="0">
                          <a:latin typeface="Arial"/>
                          <a:cs typeface="Arial"/>
                        </a:rPr>
                        <a:t>theories</a:t>
                      </a:r>
                      <a:r>
                        <a:rPr sz="900" spc="-15" dirty="0">
                          <a:latin typeface="Arial"/>
                          <a:cs typeface="Arial"/>
                        </a:rPr>
                        <a:t> </a:t>
                      </a:r>
                      <a:r>
                        <a:rPr sz="900" dirty="0">
                          <a:latin typeface="Arial"/>
                          <a:cs typeface="Arial"/>
                        </a:rPr>
                        <a:t>of</a:t>
                      </a:r>
                      <a:r>
                        <a:rPr sz="900" spc="-5" dirty="0">
                          <a:latin typeface="Arial"/>
                          <a:cs typeface="Arial"/>
                        </a:rPr>
                        <a:t> </a:t>
                      </a:r>
                      <a:r>
                        <a:rPr sz="900" dirty="0">
                          <a:latin typeface="Arial"/>
                          <a:cs typeface="Arial"/>
                        </a:rPr>
                        <a:t>electronics,</a:t>
                      </a:r>
                      <a:r>
                        <a:rPr sz="900" spc="-40" dirty="0">
                          <a:latin typeface="Arial"/>
                          <a:cs typeface="Arial"/>
                        </a:rPr>
                        <a:t> </a:t>
                      </a:r>
                      <a:r>
                        <a:rPr sz="900" dirty="0">
                          <a:latin typeface="Arial"/>
                          <a:cs typeface="Arial"/>
                        </a:rPr>
                        <a:t>electrical</a:t>
                      </a:r>
                      <a:r>
                        <a:rPr sz="900" spc="-25" dirty="0">
                          <a:latin typeface="Arial"/>
                          <a:cs typeface="Arial"/>
                        </a:rPr>
                        <a:t> </a:t>
                      </a:r>
                      <a:r>
                        <a:rPr sz="900" spc="-10" dirty="0">
                          <a:latin typeface="Arial"/>
                          <a:cs typeface="Arial"/>
                        </a:rPr>
                        <a:t>circuitry, </a:t>
                      </a:r>
                      <a:r>
                        <a:rPr sz="900" dirty="0">
                          <a:latin typeface="Arial"/>
                          <a:cs typeface="Arial"/>
                        </a:rPr>
                        <a:t>engineering</a:t>
                      </a:r>
                      <a:r>
                        <a:rPr sz="900" spc="-45" dirty="0">
                          <a:latin typeface="Arial"/>
                          <a:cs typeface="Arial"/>
                        </a:rPr>
                        <a:t> </a:t>
                      </a:r>
                      <a:r>
                        <a:rPr sz="900" dirty="0">
                          <a:latin typeface="Arial"/>
                          <a:cs typeface="Arial"/>
                        </a:rPr>
                        <a:t>mathematics,</a:t>
                      </a:r>
                      <a:r>
                        <a:rPr sz="900" spc="-35" dirty="0">
                          <a:latin typeface="Arial"/>
                          <a:cs typeface="Arial"/>
                        </a:rPr>
                        <a:t> </a:t>
                      </a:r>
                      <a:r>
                        <a:rPr sz="900" dirty="0">
                          <a:latin typeface="Arial"/>
                          <a:cs typeface="Arial"/>
                        </a:rPr>
                        <a:t>electronic</a:t>
                      </a:r>
                      <a:r>
                        <a:rPr sz="900" spc="-30" dirty="0">
                          <a:latin typeface="Arial"/>
                          <a:cs typeface="Arial"/>
                        </a:rPr>
                        <a:t> </a:t>
                      </a:r>
                      <a:r>
                        <a:rPr sz="900" dirty="0">
                          <a:latin typeface="Arial"/>
                          <a:cs typeface="Arial"/>
                        </a:rPr>
                        <a:t>and</a:t>
                      </a:r>
                      <a:r>
                        <a:rPr sz="900" spc="-5" dirty="0">
                          <a:latin typeface="Arial"/>
                          <a:cs typeface="Arial"/>
                        </a:rPr>
                        <a:t> </a:t>
                      </a:r>
                      <a:r>
                        <a:rPr sz="900" dirty="0">
                          <a:latin typeface="Arial"/>
                          <a:cs typeface="Arial"/>
                        </a:rPr>
                        <a:t>electrical</a:t>
                      </a:r>
                      <a:r>
                        <a:rPr sz="900" spc="-45" dirty="0">
                          <a:latin typeface="Arial"/>
                          <a:cs typeface="Arial"/>
                        </a:rPr>
                        <a:t> </a:t>
                      </a:r>
                      <a:r>
                        <a:rPr sz="900" dirty="0">
                          <a:latin typeface="Arial"/>
                          <a:cs typeface="Arial"/>
                        </a:rPr>
                        <a:t>testing,</a:t>
                      </a:r>
                      <a:r>
                        <a:rPr sz="900" spc="-20" dirty="0">
                          <a:latin typeface="Arial"/>
                          <a:cs typeface="Arial"/>
                        </a:rPr>
                        <a:t> </a:t>
                      </a:r>
                      <a:r>
                        <a:rPr sz="900" dirty="0">
                          <a:latin typeface="Arial"/>
                          <a:cs typeface="Arial"/>
                        </a:rPr>
                        <a:t>and</a:t>
                      </a:r>
                      <a:r>
                        <a:rPr sz="900" spc="-10" dirty="0">
                          <a:latin typeface="Arial"/>
                          <a:cs typeface="Arial"/>
                        </a:rPr>
                        <a:t> </a:t>
                      </a:r>
                      <a:r>
                        <a:rPr sz="900" dirty="0">
                          <a:latin typeface="Arial"/>
                          <a:cs typeface="Arial"/>
                        </a:rPr>
                        <a:t>physics.</a:t>
                      </a:r>
                      <a:r>
                        <a:rPr sz="900" spc="-30" dirty="0">
                          <a:latin typeface="Arial"/>
                          <a:cs typeface="Arial"/>
                        </a:rPr>
                        <a:t> </a:t>
                      </a:r>
                      <a:r>
                        <a:rPr sz="900" dirty="0">
                          <a:latin typeface="Arial"/>
                          <a:cs typeface="Arial"/>
                        </a:rPr>
                        <a:t>Usually</a:t>
                      </a:r>
                      <a:r>
                        <a:rPr sz="900" spc="-20" dirty="0">
                          <a:latin typeface="Arial"/>
                          <a:cs typeface="Arial"/>
                        </a:rPr>
                        <a:t> </a:t>
                      </a:r>
                      <a:r>
                        <a:rPr sz="900" dirty="0">
                          <a:latin typeface="Arial"/>
                          <a:cs typeface="Arial"/>
                        </a:rPr>
                        <a:t>work</a:t>
                      </a:r>
                      <a:r>
                        <a:rPr sz="900" spc="5" dirty="0">
                          <a:latin typeface="Arial"/>
                          <a:cs typeface="Arial"/>
                        </a:rPr>
                        <a:t> </a:t>
                      </a:r>
                      <a:r>
                        <a:rPr sz="900" dirty="0">
                          <a:latin typeface="Arial"/>
                          <a:cs typeface="Arial"/>
                        </a:rPr>
                        <a:t>under</a:t>
                      </a:r>
                      <a:r>
                        <a:rPr sz="900" spc="-5" dirty="0">
                          <a:latin typeface="Arial"/>
                          <a:cs typeface="Arial"/>
                        </a:rPr>
                        <a:t> </a:t>
                      </a:r>
                      <a:r>
                        <a:rPr sz="900" dirty="0">
                          <a:latin typeface="Arial"/>
                          <a:cs typeface="Arial"/>
                        </a:rPr>
                        <a:t>direction</a:t>
                      </a:r>
                      <a:r>
                        <a:rPr sz="900" spc="-35" dirty="0">
                          <a:latin typeface="Arial"/>
                          <a:cs typeface="Arial"/>
                        </a:rPr>
                        <a:t> </a:t>
                      </a:r>
                      <a:r>
                        <a:rPr sz="900" dirty="0">
                          <a:latin typeface="Arial"/>
                          <a:cs typeface="Arial"/>
                        </a:rPr>
                        <a:t>of</a:t>
                      </a:r>
                      <a:r>
                        <a:rPr sz="900" spc="-10" dirty="0">
                          <a:latin typeface="Arial"/>
                          <a:cs typeface="Arial"/>
                        </a:rPr>
                        <a:t> </a:t>
                      </a:r>
                      <a:r>
                        <a:rPr sz="900" dirty="0">
                          <a:latin typeface="Arial"/>
                          <a:cs typeface="Arial"/>
                        </a:rPr>
                        <a:t>engineering</a:t>
                      </a:r>
                      <a:r>
                        <a:rPr sz="900" spc="-30" dirty="0">
                          <a:latin typeface="Arial"/>
                          <a:cs typeface="Arial"/>
                        </a:rPr>
                        <a:t> </a:t>
                      </a:r>
                      <a:r>
                        <a:rPr sz="900" spc="-10" dirty="0">
                          <a:latin typeface="Arial"/>
                          <a:cs typeface="Arial"/>
                        </a:rPr>
                        <a:t>staff. </a:t>
                      </a:r>
                      <a:r>
                        <a:rPr sz="900" dirty="0">
                          <a:latin typeface="Arial"/>
                          <a:cs typeface="Arial"/>
                        </a:rPr>
                        <a:t>TASK</a:t>
                      </a:r>
                      <a:r>
                        <a:rPr sz="900" spc="-10" dirty="0">
                          <a:latin typeface="Arial"/>
                          <a:cs typeface="Arial"/>
                        </a:rPr>
                        <a:t> </a:t>
                      </a:r>
                      <a:r>
                        <a:rPr sz="900" dirty="0">
                          <a:latin typeface="Arial"/>
                          <a:cs typeface="Arial"/>
                        </a:rPr>
                        <a:t>PERFORMANCE:</a:t>
                      </a:r>
                      <a:r>
                        <a:rPr sz="900" spc="15" dirty="0">
                          <a:latin typeface="Arial"/>
                          <a:cs typeface="Arial"/>
                        </a:rPr>
                        <a:t> </a:t>
                      </a:r>
                      <a:r>
                        <a:rPr sz="900" dirty="0">
                          <a:latin typeface="Arial"/>
                          <a:cs typeface="Arial"/>
                        </a:rPr>
                        <a:t>Demonstrate</a:t>
                      </a:r>
                      <a:r>
                        <a:rPr sz="900" spc="-45" dirty="0">
                          <a:latin typeface="Arial"/>
                          <a:cs typeface="Arial"/>
                        </a:rPr>
                        <a:t> </a:t>
                      </a:r>
                      <a:r>
                        <a:rPr sz="900" dirty="0">
                          <a:latin typeface="Arial"/>
                          <a:cs typeface="Arial"/>
                        </a:rPr>
                        <a:t>knowledge</a:t>
                      </a:r>
                      <a:r>
                        <a:rPr sz="900" spc="-30" dirty="0">
                          <a:latin typeface="Arial"/>
                          <a:cs typeface="Arial"/>
                        </a:rPr>
                        <a:t> </a:t>
                      </a:r>
                      <a:r>
                        <a:rPr sz="900" dirty="0">
                          <a:latin typeface="Arial"/>
                          <a:cs typeface="Arial"/>
                        </a:rPr>
                        <a:t>and</a:t>
                      </a:r>
                      <a:r>
                        <a:rPr sz="900" spc="-20" dirty="0">
                          <a:latin typeface="Arial"/>
                          <a:cs typeface="Arial"/>
                        </a:rPr>
                        <a:t> </a:t>
                      </a:r>
                      <a:r>
                        <a:rPr sz="900" dirty="0">
                          <a:latin typeface="Arial"/>
                          <a:cs typeface="Arial"/>
                        </a:rPr>
                        <a:t>skills</a:t>
                      </a:r>
                      <a:r>
                        <a:rPr sz="900" spc="-35" dirty="0">
                          <a:latin typeface="Arial"/>
                          <a:cs typeface="Arial"/>
                        </a:rPr>
                        <a:t> </a:t>
                      </a:r>
                      <a:r>
                        <a:rPr sz="900" dirty="0">
                          <a:latin typeface="Arial"/>
                          <a:cs typeface="Arial"/>
                        </a:rPr>
                        <a:t>for</a:t>
                      </a:r>
                      <a:r>
                        <a:rPr sz="900" spc="-20" dirty="0">
                          <a:latin typeface="Arial"/>
                          <a:cs typeface="Arial"/>
                        </a:rPr>
                        <a:t> </a:t>
                      </a:r>
                      <a:r>
                        <a:rPr sz="900" dirty="0">
                          <a:latin typeface="Arial"/>
                          <a:cs typeface="Arial"/>
                        </a:rPr>
                        <a:t>qualifying</a:t>
                      </a:r>
                      <a:r>
                        <a:rPr sz="900" spc="-30" dirty="0">
                          <a:latin typeface="Arial"/>
                          <a:cs typeface="Arial"/>
                        </a:rPr>
                        <a:t> </a:t>
                      </a:r>
                      <a:r>
                        <a:rPr sz="900" dirty="0">
                          <a:latin typeface="Arial"/>
                          <a:cs typeface="Arial"/>
                        </a:rPr>
                        <a:t>as</a:t>
                      </a:r>
                      <a:r>
                        <a:rPr sz="900" spc="-10" dirty="0">
                          <a:latin typeface="Arial"/>
                          <a:cs typeface="Arial"/>
                        </a:rPr>
                        <a:t> </a:t>
                      </a:r>
                      <a:r>
                        <a:rPr sz="900" dirty="0">
                          <a:latin typeface="Arial"/>
                          <a:cs typeface="Arial"/>
                        </a:rPr>
                        <a:t>Journeyworker.</a:t>
                      </a:r>
                      <a:r>
                        <a:rPr sz="900" spc="-35" dirty="0">
                          <a:latin typeface="Arial"/>
                          <a:cs typeface="Arial"/>
                        </a:rPr>
                        <a:t> </a:t>
                      </a:r>
                      <a:r>
                        <a:rPr sz="900" dirty="0">
                          <a:latin typeface="Arial"/>
                          <a:cs typeface="Arial"/>
                        </a:rPr>
                        <a:t>Applicable</a:t>
                      </a:r>
                      <a:r>
                        <a:rPr sz="900" spc="-45" dirty="0">
                          <a:latin typeface="Arial"/>
                          <a:cs typeface="Arial"/>
                        </a:rPr>
                        <a:t> </a:t>
                      </a:r>
                      <a:r>
                        <a:rPr sz="900" dirty="0">
                          <a:latin typeface="Arial"/>
                          <a:cs typeface="Arial"/>
                        </a:rPr>
                        <a:t>Job</a:t>
                      </a:r>
                      <a:r>
                        <a:rPr sz="900" spc="-15" dirty="0">
                          <a:latin typeface="Arial"/>
                          <a:cs typeface="Arial"/>
                        </a:rPr>
                        <a:t> </a:t>
                      </a:r>
                      <a:r>
                        <a:rPr sz="900" spc="-10" dirty="0">
                          <a:latin typeface="Arial"/>
                          <a:cs typeface="Arial"/>
                        </a:rPr>
                        <a:t>Qualification </a:t>
                      </a:r>
                      <a:r>
                        <a:rPr sz="900" dirty="0">
                          <a:latin typeface="Arial"/>
                          <a:cs typeface="Arial"/>
                        </a:rPr>
                        <a:t>Requirements</a:t>
                      </a:r>
                      <a:r>
                        <a:rPr sz="900" spc="-45" dirty="0">
                          <a:latin typeface="Arial"/>
                          <a:cs typeface="Arial"/>
                        </a:rPr>
                        <a:t> </a:t>
                      </a:r>
                      <a:r>
                        <a:rPr sz="900" dirty="0">
                          <a:latin typeface="Arial"/>
                          <a:cs typeface="Arial"/>
                        </a:rPr>
                        <a:t>will</a:t>
                      </a:r>
                      <a:r>
                        <a:rPr sz="900" spc="5" dirty="0">
                          <a:latin typeface="Arial"/>
                          <a:cs typeface="Arial"/>
                        </a:rPr>
                        <a:t> </a:t>
                      </a:r>
                      <a:r>
                        <a:rPr sz="900" dirty="0">
                          <a:latin typeface="Arial"/>
                          <a:cs typeface="Arial"/>
                        </a:rPr>
                        <a:t>be</a:t>
                      </a:r>
                      <a:r>
                        <a:rPr sz="900" spc="5" dirty="0">
                          <a:latin typeface="Arial"/>
                          <a:cs typeface="Arial"/>
                        </a:rPr>
                        <a:t> </a:t>
                      </a:r>
                      <a:r>
                        <a:rPr sz="900" dirty="0">
                          <a:latin typeface="Arial"/>
                          <a:cs typeface="Arial"/>
                        </a:rPr>
                        <a:t>used</a:t>
                      </a:r>
                      <a:r>
                        <a:rPr sz="900" spc="-20" dirty="0">
                          <a:latin typeface="Arial"/>
                          <a:cs typeface="Arial"/>
                        </a:rPr>
                        <a:t> </a:t>
                      </a:r>
                      <a:r>
                        <a:rPr sz="900" dirty="0">
                          <a:latin typeface="Arial"/>
                          <a:cs typeface="Arial"/>
                        </a:rPr>
                        <a:t>as</a:t>
                      </a:r>
                      <a:r>
                        <a:rPr sz="900" spc="-5" dirty="0">
                          <a:latin typeface="Arial"/>
                          <a:cs typeface="Arial"/>
                        </a:rPr>
                        <a:t> </a:t>
                      </a:r>
                      <a:r>
                        <a:rPr sz="900" dirty="0">
                          <a:latin typeface="Arial"/>
                          <a:cs typeface="Arial"/>
                        </a:rPr>
                        <a:t>a</a:t>
                      </a:r>
                      <a:r>
                        <a:rPr sz="900" spc="5" dirty="0">
                          <a:latin typeface="Arial"/>
                          <a:cs typeface="Arial"/>
                        </a:rPr>
                        <a:t> </a:t>
                      </a:r>
                      <a:r>
                        <a:rPr sz="900" dirty="0">
                          <a:latin typeface="Arial"/>
                          <a:cs typeface="Arial"/>
                        </a:rPr>
                        <a:t>guide</a:t>
                      </a:r>
                      <a:r>
                        <a:rPr sz="900" spc="-20" dirty="0">
                          <a:latin typeface="Arial"/>
                          <a:cs typeface="Arial"/>
                        </a:rPr>
                        <a:t> </a:t>
                      </a:r>
                      <a:r>
                        <a:rPr sz="900" dirty="0">
                          <a:latin typeface="Arial"/>
                          <a:cs typeface="Arial"/>
                        </a:rPr>
                        <a:t>in</a:t>
                      </a:r>
                      <a:r>
                        <a:rPr sz="900" spc="-10" dirty="0">
                          <a:latin typeface="Arial"/>
                          <a:cs typeface="Arial"/>
                        </a:rPr>
                        <a:t> </a:t>
                      </a:r>
                      <a:r>
                        <a:rPr sz="900" dirty="0">
                          <a:latin typeface="Arial"/>
                          <a:cs typeface="Arial"/>
                        </a:rPr>
                        <a:t>performing</a:t>
                      </a:r>
                      <a:r>
                        <a:rPr sz="900" spc="-35" dirty="0">
                          <a:latin typeface="Arial"/>
                          <a:cs typeface="Arial"/>
                        </a:rPr>
                        <a:t> </a:t>
                      </a:r>
                      <a:r>
                        <a:rPr sz="900" dirty="0">
                          <a:latin typeface="Arial"/>
                          <a:cs typeface="Arial"/>
                        </a:rPr>
                        <a:t>tasks</a:t>
                      </a:r>
                      <a:r>
                        <a:rPr sz="900" spc="-20" dirty="0">
                          <a:latin typeface="Arial"/>
                          <a:cs typeface="Arial"/>
                        </a:rPr>
                        <a:t> </a:t>
                      </a:r>
                      <a:r>
                        <a:rPr sz="900" dirty="0">
                          <a:latin typeface="Arial"/>
                          <a:cs typeface="Arial"/>
                        </a:rPr>
                        <a:t>and</a:t>
                      </a:r>
                      <a:r>
                        <a:rPr sz="900" spc="-10" dirty="0">
                          <a:latin typeface="Arial"/>
                          <a:cs typeface="Arial"/>
                        </a:rPr>
                        <a:t> </a:t>
                      </a:r>
                      <a:r>
                        <a:rPr sz="900" dirty="0">
                          <a:latin typeface="Arial"/>
                          <a:cs typeface="Arial"/>
                        </a:rPr>
                        <a:t>demonstrating</a:t>
                      </a:r>
                      <a:r>
                        <a:rPr sz="900" spc="-35" dirty="0">
                          <a:latin typeface="Arial"/>
                          <a:cs typeface="Arial"/>
                        </a:rPr>
                        <a:t> </a:t>
                      </a:r>
                      <a:r>
                        <a:rPr sz="900" dirty="0">
                          <a:latin typeface="Arial"/>
                          <a:cs typeface="Arial"/>
                        </a:rPr>
                        <a:t>knowledge</a:t>
                      </a:r>
                      <a:r>
                        <a:rPr sz="900" spc="-20" dirty="0">
                          <a:latin typeface="Arial"/>
                          <a:cs typeface="Arial"/>
                        </a:rPr>
                        <a:t> </a:t>
                      </a:r>
                      <a:r>
                        <a:rPr sz="900" dirty="0">
                          <a:latin typeface="Arial"/>
                          <a:cs typeface="Arial"/>
                        </a:rPr>
                        <a:t>in</a:t>
                      </a:r>
                      <a:r>
                        <a:rPr sz="900" spc="-10" dirty="0">
                          <a:latin typeface="Arial"/>
                          <a:cs typeface="Arial"/>
                        </a:rPr>
                        <a:t> </a:t>
                      </a:r>
                      <a:r>
                        <a:rPr sz="900" dirty="0">
                          <a:latin typeface="Arial"/>
                          <a:cs typeface="Arial"/>
                        </a:rPr>
                        <a:t>the</a:t>
                      </a:r>
                      <a:r>
                        <a:rPr sz="900" spc="-10" dirty="0">
                          <a:latin typeface="Arial"/>
                          <a:cs typeface="Arial"/>
                        </a:rPr>
                        <a:t> </a:t>
                      </a:r>
                      <a:r>
                        <a:rPr sz="900" dirty="0">
                          <a:latin typeface="Arial"/>
                          <a:cs typeface="Arial"/>
                        </a:rPr>
                        <a:t>following</a:t>
                      </a:r>
                      <a:r>
                        <a:rPr sz="900" spc="-20" dirty="0">
                          <a:latin typeface="Arial"/>
                          <a:cs typeface="Arial"/>
                        </a:rPr>
                        <a:t> </a:t>
                      </a:r>
                      <a:r>
                        <a:rPr sz="900" dirty="0">
                          <a:latin typeface="Arial"/>
                          <a:cs typeface="Arial"/>
                        </a:rPr>
                        <a:t>skill</a:t>
                      </a:r>
                      <a:r>
                        <a:rPr sz="900" spc="-20" dirty="0">
                          <a:latin typeface="Arial"/>
                          <a:cs typeface="Arial"/>
                        </a:rPr>
                        <a:t> </a:t>
                      </a:r>
                      <a:r>
                        <a:rPr sz="900" dirty="0">
                          <a:latin typeface="Arial"/>
                          <a:cs typeface="Arial"/>
                        </a:rPr>
                        <a:t>areas.</a:t>
                      </a:r>
                      <a:r>
                        <a:rPr sz="900" spc="-25" dirty="0">
                          <a:latin typeface="Arial"/>
                          <a:cs typeface="Arial"/>
                        </a:rPr>
                        <a:t> </a:t>
                      </a:r>
                      <a:r>
                        <a:rPr sz="900" spc="-10" dirty="0">
                          <a:latin typeface="Arial"/>
                          <a:cs typeface="Arial"/>
                        </a:rPr>
                        <a:t>Actual </a:t>
                      </a:r>
                      <a:r>
                        <a:rPr sz="900" dirty="0">
                          <a:latin typeface="Arial"/>
                          <a:cs typeface="Arial"/>
                        </a:rPr>
                        <a:t>work</a:t>
                      </a:r>
                      <a:r>
                        <a:rPr sz="900" spc="5" dirty="0">
                          <a:latin typeface="Arial"/>
                          <a:cs typeface="Arial"/>
                        </a:rPr>
                        <a:t> </a:t>
                      </a:r>
                      <a:r>
                        <a:rPr sz="900" dirty="0">
                          <a:latin typeface="Arial"/>
                          <a:cs typeface="Arial"/>
                        </a:rPr>
                        <a:t>time</a:t>
                      </a:r>
                      <a:r>
                        <a:rPr sz="900" spc="-5" dirty="0">
                          <a:latin typeface="Arial"/>
                          <a:cs typeface="Arial"/>
                        </a:rPr>
                        <a:t> </a:t>
                      </a:r>
                      <a:r>
                        <a:rPr sz="900" dirty="0">
                          <a:latin typeface="Arial"/>
                          <a:cs typeface="Arial"/>
                        </a:rPr>
                        <a:t>must</a:t>
                      </a:r>
                      <a:r>
                        <a:rPr sz="900" spc="-25" dirty="0">
                          <a:latin typeface="Arial"/>
                          <a:cs typeface="Arial"/>
                        </a:rPr>
                        <a:t> </a:t>
                      </a:r>
                      <a:r>
                        <a:rPr sz="900" dirty="0">
                          <a:latin typeface="Arial"/>
                          <a:cs typeface="Arial"/>
                        </a:rPr>
                        <a:t>be</a:t>
                      </a:r>
                      <a:r>
                        <a:rPr sz="900" spc="-5" dirty="0">
                          <a:latin typeface="Arial"/>
                          <a:cs typeface="Arial"/>
                        </a:rPr>
                        <a:t> </a:t>
                      </a:r>
                      <a:r>
                        <a:rPr sz="900" dirty="0">
                          <a:latin typeface="Arial"/>
                          <a:cs typeface="Arial"/>
                        </a:rPr>
                        <a:t>recorded</a:t>
                      </a:r>
                      <a:r>
                        <a:rPr sz="900" spc="-15" dirty="0">
                          <a:latin typeface="Arial"/>
                          <a:cs typeface="Arial"/>
                        </a:rPr>
                        <a:t> </a:t>
                      </a:r>
                      <a:r>
                        <a:rPr sz="900" dirty="0">
                          <a:latin typeface="Arial"/>
                          <a:cs typeface="Arial"/>
                        </a:rPr>
                        <a:t>in</a:t>
                      </a:r>
                      <a:r>
                        <a:rPr sz="900" spc="-10" dirty="0">
                          <a:latin typeface="Arial"/>
                          <a:cs typeface="Arial"/>
                        </a:rPr>
                        <a:t> </a:t>
                      </a:r>
                      <a:r>
                        <a:rPr sz="900" dirty="0">
                          <a:latin typeface="Arial"/>
                          <a:cs typeface="Arial"/>
                        </a:rPr>
                        <a:t>the</a:t>
                      </a:r>
                      <a:r>
                        <a:rPr sz="900" spc="-5" dirty="0">
                          <a:latin typeface="Arial"/>
                          <a:cs typeface="Arial"/>
                        </a:rPr>
                        <a:t> </a:t>
                      </a:r>
                      <a:r>
                        <a:rPr sz="900" dirty="0">
                          <a:latin typeface="Arial"/>
                          <a:cs typeface="Arial"/>
                        </a:rPr>
                        <a:t>Work</a:t>
                      </a:r>
                      <a:r>
                        <a:rPr sz="900" spc="-40" dirty="0">
                          <a:latin typeface="Arial"/>
                          <a:cs typeface="Arial"/>
                        </a:rPr>
                        <a:t> </a:t>
                      </a:r>
                      <a:r>
                        <a:rPr sz="900" dirty="0">
                          <a:latin typeface="Arial"/>
                          <a:cs typeface="Arial"/>
                        </a:rPr>
                        <a:t>Experience</a:t>
                      </a:r>
                      <a:r>
                        <a:rPr sz="900" spc="-5" dirty="0">
                          <a:latin typeface="Arial"/>
                          <a:cs typeface="Arial"/>
                        </a:rPr>
                        <a:t> </a:t>
                      </a:r>
                      <a:r>
                        <a:rPr sz="900" dirty="0">
                          <a:latin typeface="Arial"/>
                          <a:cs typeface="Arial"/>
                        </a:rPr>
                        <a:t>Log;</a:t>
                      </a:r>
                      <a:r>
                        <a:rPr sz="900" spc="-25" dirty="0">
                          <a:latin typeface="Arial"/>
                          <a:cs typeface="Arial"/>
                        </a:rPr>
                        <a:t> </a:t>
                      </a:r>
                      <a:r>
                        <a:rPr sz="900" dirty="0">
                          <a:latin typeface="Arial"/>
                          <a:cs typeface="Arial"/>
                        </a:rPr>
                        <a:t>each</a:t>
                      </a:r>
                      <a:r>
                        <a:rPr sz="900" spc="-5" dirty="0">
                          <a:latin typeface="Arial"/>
                          <a:cs typeface="Arial"/>
                        </a:rPr>
                        <a:t> </a:t>
                      </a:r>
                      <a:r>
                        <a:rPr sz="900" dirty="0">
                          <a:latin typeface="Arial"/>
                          <a:cs typeface="Arial"/>
                        </a:rPr>
                        <a:t>skill</a:t>
                      </a:r>
                      <a:r>
                        <a:rPr sz="900" spc="-15" dirty="0">
                          <a:latin typeface="Arial"/>
                          <a:cs typeface="Arial"/>
                        </a:rPr>
                        <a:t> </a:t>
                      </a:r>
                      <a:r>
                        <a:rPr sz="900" dirty="0">
                          <a:latin typeface="Arial"/>
                          <a:cs typeface="Arial"/>
                        </a:rPr>
                        <a:t>area</a:t>
                      </a:r>
                      <a:r>
                        <a:rPr sz="900" spc="-20" dirty="0">
                          <a:latin typeface="Arial"/>
                          <a:cs typeface="Arial"/>
                        </a:rPr>
                        <a:t> </a:t>
                      </a:r>
                      <a:r>
                        <a:rPr sz="900" dirty="0">
                          <a:latin typeface="Arial"/>
                          <a:cs typeface="Arial"/>
                        </a:rPr>
                        <a:t>must</a:t>
                      </a:r>
                      <a:r>
                        <a:rPr sz="900" spc="-5" dirty="0">
                          <a:latin typeface="Arial"/>
                          <a:cs typeface="Arial"/>
                        </a:rPr>
                        <a:t> </a:t>
                      </a:r>
                      <a:r>
                        <a:rPr sz="900" dirty="0">
                          <a:latin typeface="Arial"/>
                          <a:cs typeface="Arial"/>
                        </a:rPr>
                        <a:t>be</a:t>
                      </a:r>
                      <a:r>
                        <a:rPr sz="900" spc="-5" dirty="0">
                          <a:latin typeface="Arial"/>
                          <a:cs typeface="Arial"/>
                        </a:rPr>
                        <a:t> </a:t>
                      </a:r>
                      <a:r>
                        <a:rPr sz="900" spc="-10" dirty="0">
                          <a:latin typeface="Arial"/>
                          <a:cs typeface="Arial"/>
                        </a:rPr>
                        <a:t>completed.</a:t>
                      </a:r>
                      <a:endParaRPr sz="900">
                        <a:latin typeface="Arial"/>
                        <a:cs typeface="Arial"/>
                      </a:endParaRPr>
                    </a:p>
                  </a:txBody>
                  <a:tcPr marL="0" marR="0" marT="44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525">
                        <a:lnSpc>
                          <a:spcPct val="100000"/>
                        </a:lnSpc>
                        <a:spcBef>
                          <a:spcPts val="35"/>
                        </a:spcBef>
                      </a:pPr>
                      <a:r>
                        <a:rPr sz="900" u="sng" spc="-20" dirty="0">
                          <a:solidFill>
                            <a:srgbClr val="0000FF"/>
                          </a:solidFill>
                          <a:uFill>
                            <a:solidFill>
                              <a:srgbClr val="0000FF"/>
                            </a:solidFill>
                          </a:uFill>
                          <a:latin typeface="Arial"/>
                          <a:cs typeface="Arial"/>
                          <a:hlinkClick r:id="rId5"/>
                        </a:rPr>
                        <a:t>Time</a:t>
                      </a:r>
                      <a:endParaRPr sz="900" dirty="0">
                        <a:latin typeface="Arial"/>
                        <a:cs typeface="Arial"/>
                      </a:endParaRPr>
                    </a:p>
                    <a:p>
                      <a:pPr marL="0" marR="0" lvl="0" indent="0" defTabSz="914400" eaLnBrk="1" fontAlgn="auto" latinLnBrk="0" hangingPunct="1">
                        <a:lnSpc>
                          <a:spcPct val="100000"/>
                        </a:lnSpc>
                        <a:spcBef>
                          <a:spcPts val="30"/>
                        </a:spcBef>
                        <a:spcAft>
                          <a:spcPts val="0"/>
                        </a:spcAft>
                        <a:buClrTx/>
                        <a:buSzTx/>
                        <a:buFontTx/>
                        <a:buNone/>
                        <a:tabLst/>
                        <a:defRPr/>
                      </a:pPr>
                      <a:r>
                        <a:rPr lang="en-US" sz="1050" b="1" dirty="0">
                          <a:solidFill>
                            <a:srgbClr val="FFFFFF"/>
                          </a:solidFill>
                          <a:latin typeface="+mn-lt"/>
                          <a:cs typeface="Calibri"/>
                        </a:rPr>
                        <a:t>1</a:t>
                      </a:r>
                      <a:r>
                        <a:rPr lang="en-US" sz="1050" b="1" spc="-25" dirty="0">
                          <a:solidFill>
                            <a:srgbClr val="FFFFFF"/>
                          </a:solidFill>
                          <a:latin typeface="+mn-lt"/>
                          <a:cs typeface="Calibri"/>
                        </a:rPr>
                        <a:t> </a:t>
                      </a:r>
                      <a:r>
                        <a:rPr lang="en-US" sz="1050" b="1" dirty="0">
                          <a:solidFill>
                            <a:srgbClr val="FFFFFF"/>
                          </a:solidFill>
                          <a:latin typeface="+mn-lt"/>
                          <a:cs typeface="Calibri"/>
                        </a:rPr>
                        <a:t>year</a:t>
                      </a:r>
                      <a:r>
                        <a:rPr lang="en-US" sz="1050" b="1" spc="-10" dirty="0">
                          <a:solidFill>
                            <a:srgbClr val="FFFFFF"/>
                          </a:solidFill>
                          <a:latin typeface="+mn-lt"/>
                          <a:cs typeface="Calibri"/>
                        </a:rPr>
                        <a:t> minimum</a:t>
                      </a:r>
                      <a:endParaRPr lang="en-US" sz="1050" dirty="0">
                        <a:latin typeface="+mn-lt"/>
                        <a:cs typeface="Calibri"/>
                      </a:endParaRPr>
                    </a:p>
                    <a:p>
                      <a:pPr>
                        <a:lnSpc>
                          <a:spcPct val="100000"/>
                        </a:lnSpc>
                        <a:spcBef>
                          <a:spcPts val="30"/>
                        </a:spcBef>
                      </a:pPr>
                      <a:endParaRPr sz="1050" dirty="0">
                        <a:latin typeface="Times New Roman"/>
                        <a:cs typeface="Times New Roman"/>
                      </a:endParaRPr>
                    </a:p>
                    <a:p>
                      <a:pPr marL="9525">
                        <a:lnSpc>
                          <a:spcPct val="100000"/>
                        </a:lnSpc>
                      </a:pPr>
                      <a:r>
                        <a:rPr sz="900" u="sng" spc="-10" dirty="0">
                          <a:solidFill>
                            <a:srgbClr val="0000FF"/>
                          </a:solidFill>
                          <a:uFill>
                            <a:solidFill>
                              <a:srgbClr val="0000FF"/>
                            </a:solidFill>
                          </a:uFill>
                          <a:latin typeface="Arial"/>
                          <a:cs typeface="Arial"/>
                          <a:hlinkClick r:id="rId6"/>
                        </a:rPr>
                        <a:t>Competency</a:t>
                      </a:r>
                      <a:endParaRPr sz="900" dirty="0">
                        <a:latin typeface="Arial"/>
                        <a:cs typeface="Arial"/>
                      </a:endParaRPr>
                    </a:p>
                    <a:p>
                      <a:pPr marL="9525">
                        <a:lnSpc>
                          <a:spcPct val="100000"/>
                        </a:lnSpc>
                        <a:spcBef>
                          <a:spcPts val="75"/>
                        </a:spcBef>
                      </a:pPr>
                      <a:r>
                        <a:rPr sz="900" dirty="0">
                          <a:solidFill>
                            <a:srgbClr val="000099"/>
                          </a:solidFill>
                          <a:latin typeface="Calibri"/>
                          <a:cs typeface="Calibri"/>
                        </a:rPr>
                        <a:t>1</a:t>
                      </a:r>
                      <a:r>
                        <a:rPr sz="900" spc="-20" dirty="0">
                          <a:solidFill>
                            <a:srgbClr val="000099"/>
                          </a:solidFill>
                          <a:latin typeface="Calibri"/>
                          <a:cs typeface="Calibri"/>
                        </a:rPr>
                        <a:t> </a:t>
                      </a:r>
                      <a:r>
                        <a:rPr sz="900" dirty="0">
                          <a:solidFill>
                            <a:srgbClr val="000099"/>
                          </a:solidFill>
                          <a:latin typeface="Calibri"/>
                          <a:cs typeface="Calibri"/>
                        </a:rPr>
                        <a:t>year</a:t>
                      </a:r>
                      <a:r>
                        <a:rPr sz="900" spc="-5" dirty="0">
                          <a:solidFill>
                            <a:srgbClr val="000099"/>
                          </a:solidFill>
                          <a:latin typeface="Calibri"/>
                          <a:cs typeface="Calibri"/>
                        </a:rPr>
                        <a:t> </a:t>
                      </a:r>
                      <a:r>
                        <a:rPr sz="900" spc="-10" dirty="0">
                          <a:solidFill>
                            <a:srgbClr val="000099"/>
                          </a:solidFill>
                          <a:latin typeface="Calibri"/>
                          <a:cs typeface="Calibri"/>
                        </a:rPr>
                        <a:t>minimum</a:t>
                      </a:r>
                      <a:endParaRPr sz="900" dirty="0">
                        <a:latin typeface="Calibri"/>
                        <a:cs typeface="Calibri"/>
                      </a:endParaRPr>
                    </a:p>
                  </a:txBody>
                  <a:tcPr marL="0" marR="0" marT="44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bl>
          </a:graphicData>
        </a:graphic>
      </p:graphicFrame>
      <p:grpSp>
        <p:nvGrpSpPr>
          <p:cNvPr id="6" name="object 6"/>
          <p:cNvGrpSpPr/>
          <p:nvPr/>
        </p:nvGrpSpPr>
        <p:grpSpPr>
          <a:xfrm>
            <a:off x="8437397" y="3226307"/>
            <a:ext cx="561340" cy="186055"/>
            <a:chOff x="8395716" y="3852671"/>
            <a:chExt cx="561340" cy="186055"/>
          </a:xfrm>
        </p:grpSpPr>
        <p:sp>
          <p:nvSpPr>
            <p:cNvPr id="7" name="object 7"/>
            <p:cNvSpPr/>
            <p:nvPr/>
          </p:nvSpPr>
          <p:spPr>
            <a:xfrm>
              <a:off x="8401812" y="3858767"/>
              <a:ext cx="548640" cy="173990"/>
            </a:xfrm>
            <a:custGeom>
              <a:avLst/>
              <a:gdLst/>
              <a:ahLst/>
              <a:cxnLst/>
              <a:rect l="l" t="t" r="r" b="b"/>
              <a:pathLst>
                <a:path w="548640" h="173989">
                  <a:moveTo>
                    <a:pt x="34010" y="0"/>
                  </a:moveTo>
                  <a:lnTo>
                    <a:pt x="0" y="86867"/>
                  </a:lnTo>
                  <a:lnTo>
                    <a:pt x="34010" y="173735"/>
                  </a:lnTo>
                  <a:lnTo>
                    <a:pt x="34010" y="130301"/>
                  </a:lnTo>
                  <a:lnTo>
                    <a:pt x="548640" y="130301"/>
                  </a:lnTo>
                  <a:lnTo>
                    <a:pt x="548640" y="43433"/>
                  </a:lnTo>
                  <a:lnTo>
                    <a:pt x="34010" y="43433"/>
                  </a:lnTo>
                  <a:lnTo>
                    <a:pt x="34010" y="0"/>
                  </a:lnTo>
                  <a:close/>
                </a:path>
              </a:pathLst>
            </a:custGeom>
            <a:solidFill>
              <a:srgbClr val="FF0000"/>
            </a:solidFill>
          </p:spPr>
          <p:txBody>
            <a:bodyPr wrap="square" lIns="0" tIns="0" rIns="0" bIns="0" rtlCol="0"/>
            <a:lstStyle/>
            <a:p>
              <a:endParaRPr/>
            </a:p>
          </p:txBody>
        </p:sp>
        <p:sp>
          <p:nvSpPr>
            <p:cNvPr id="8" name="object 8"/>
            <p:cNvSpPr/>
            <p:nvPr/>
          </p:nvSpPr>
          <p:spPr>
            <a:xfrm>
              <a:off x="8401812" y="3858767"/>
              <a:ext cx="548640" cy="173990"/>
            </a:xfrm>
            <a:custGeom>
              <a:avLst/>
              <a:gdLst/>
              <a:ahLst/>
              <a:cxnLst/>
              <a:rect l="l" t="t" r="r" b="b"/>
              <a:pathLst>
                <a:path w="548640" h="173989">
                  <a:moveTo>
                    <a:pt x="0" y="86867"/>
                  </a:moveTo>
                  <a:lnTo>
                    <a:pt x="34010" y="0"/>
                  </a:lnTo>
                  <a:lnTo>
                    <a:pt x="34010" y="43433"/>
                  </a:lnTo>
                  <a:lnTo>
                    <a:pt x="548640" y="43433"/>
                  </a:lnTo>
                  <a:lnTo>
                    <a:pt x="548640" y="130301"/>
                  </a:lnTo>
                  <a:lnTo>
                    <a:pt x="34010" y="130301"/>
                  </a:lnTo>
                  <a:lnTo>
                    <a:pt x="34010" y="173735"/>
                  </a:lnTo>
                  <a:lnTo>
                    <a:pt x="0" y="86867"/>
                  </a:lnTo>
                  <a:close/>
                </a:path>
              </a:pathLst>
            </a:custGeom>
            <a:ln w="12191">
              <a:solidFill>
                <a:srgbClr val="41709C"/>
              </a:solidFill>
            </a:ln>
          </p:spPr>
          <p:txBody>
            <a:bodyPr wrap="square" lIns="0" tIns="0" rIns="0" bIns="0" rtlCol="0"/>
            <a:lstStyle/>
            <a:p>
              <a:endParaRPr/>
            </a:p>
          </p:txBody>
        </p:sp>
      </p:grpSp>
      <p:pic>
        <p:nvPicPr>
          <p:cNvPr id="9" name="object 9"/>
          <p:cNvPicPr/>
          <p:nvPr/>
        </p:nvPicPr>
        <p:blipFill>
          <a:blip r:embed="rId7" cstate="print"/>
          <a:stretch>
            <a:fillRect/>
          </a:stretch>
        </p:blipFill>
        <p:spPr>
          <a:xfrm>
            <a:off x="1589455" y="1762120"/>
            <a:ext cx="6067043" cy="1237487"/>
          </a:xfrm>
          <a:prstGeom prst="rect">
            <a:avLst/>
          </a:prstGeom>
        </p:spPr>
      </p:pic>
      <p:sp>
        <p:nvSpPr>
          <p:cNvPr id="10" name="object 10"/>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15</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7653E-3048-78D8-F400-4686C3E89C4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6858966-2982-D293-31FE-7C01BA7B013C}"/>
              </a:ext>
            </a:extLst>
          </p:cNvPr>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2E9F51E4-6D8B-23E1-A00B-4D23923EFB92}"/>
              </a:ext>
            </a:extLst>
          </p:cNvPr>
          <p:cNvPicPr/>
          <p:nvPr/>
        </p:nvPicPr>
        <p:blipFill>
          <a:blip r:embed="rId3" cstate="print"/>
          <a:stretch>
            <a:fillRect/>
          </a:stretch>
        </p:blipFill>
        <p:spPr>
          <a:xfrm>
            <a:off x="89915" y="36576"/>
            <a:ext cx="833628" cy="854963"/>
          </a:xfrm>
          <a:prstGeom prst="rect">
            <a:avLst/>
          </a:prstGeom>
        </p:spPr>
      </p:pic>
      <p:sp>
        <p:nvSpPr>
          <p:cNvPr id="10" name="object 10">
            <a:extLst>
              <a:ext uri="{FF2B5EF4-FFF2-40B4-BE49-F238E27FC236}">
                <a16:creationId xmlns:a16="http://schemas.microsoft.com/office/drawing/2014/main" id="{1E56874C-9207-172A-FA95-EE3CC61725B0}"/>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1" name="object 11">
            <a:extLst>
              <a:ext uri="{FF2B5EF4-FFF2-40B4-BE49-F238E27FC236}">
                <a16:creationId xmlns:a16="http://schemas.microsoft.com/office/drawing/2014/main" id="{89CAB2F3-88A0-596A-104D-EDAC783FBA1B}"/>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16</a:t>
            </a:fld>
            <a:endParaRPr spc="-25" dirty="0"/>
          </a:p>
        </p:txBody>
      </p:sp>
      <p:sp>
        <p:nvSpPr>
          <p:cNvPr id="12" name="object 5">
            <a:extLst>
              <a:ext uri="{FF2B5EF4-FFF2-40B4-BE49-F238E27FC236}">
                <a16:creationId xmlns:a16="http://schemas.microsoft.com/office/drawing/2014/main" id="{63749D7D-7E17-E12C-F811-A39EA4449707}"/>
              </a:ext>
            </a:extLst>
          </p:cNvPr>
          <p:cNvSpPr txBox="1"/>
          <p:nvPr/>
        </p:nvSpPr>
        <p:spPr>
          <a:xfrm>
            <a:off x="328227" y="1318322"/>
            <a:ext cx="8523605" cy="1151213"/>
          </a:xfrm>
          <a:prstGeom prst="rect">
            <a:avLst/>
          </a:prstGeom>
        </p:spPr>
        <p:txBody>
          <a:bodyPr vert="horz" wrap="square" lIns="0" tIns="13335" rIns="0" bIns="0" rtlCol="0">
            <a:spAutoFit/>
          </a:bodyPr>
          <a:lstStyle/>
          <a:p>
            <a:pPr marL="3365500">
              <a:lnSpc>
                <a:spcPts val="2355"/>
              </a:lnSpc>
              <a:spcBef>
                <a:spcPts val="105"/>
              </a:spcBef>
            </a:pPr>
            <a:r>
              <a:rPr sz="2000" b="1" spc="-10" dirty="0">
                <a:solidFill>
                  <a:srgbClr val="000099"/>
                </a:solidFill>
                <a:latin typeface="Times New Roman"/>
                <a:cs typeface="Times New Roman"/>
              </a:rPr>
              <a:t>Enrollment</a:t>
            </a:r>
            <a:endParaRPr sz="2000" dirty="0">
              <a:latin typeface="Times New Roman"/>
              <a:cs typeface="Times New Roman"/>
            </a:endParaRPr>
          </a:p>
          <a:p>
            <a:pPr marL="12700" marR="5080">
              <a:lnSpc>
                <a:spcPts val="2160"/>
              </a:lnSpc>
              <a:spcBef>
                <a:spcPts val="25"/>
              </a:spcBef>
            </a:pPr>
            <a:r>
              <a:rPr lang="en-US" sz="1800" dirty="0">
                <a:solidFill>
                  <a:srgbClr val="000099"/>
                </a:solidFill>
                <a:latin typeface="Times New Roman"/>
                <a:cs typeface="Times New Roman"/>
              </a:rPr>
              <a:t>When you click on the trade you want to enroll in, the</a:t>
            </a:r>
            <a:r>
              <a:rPr sz="1800" spc="-15" dirty="0">
                <a:solidFill>
                  <a:srgbClr val="000099"/>
                </a:solidFill>
                <a:latin typeface="Times New Roman"/>
                <a:cs typeface="Times New Roman"/>
              </a:rPr>
              <a:t> </a:t>
            </a:r>
            <a:r>
              <a:rPr sz="1800" dirty="0">
                <a:solidFill>
                  <a:srgbClr val="000099"/>
                </a:solidFill>
                <a:latin typeface="Times New Roman"/>
                <a:cs typeface="Times New Roman"/>
              </a:rPr>
              <a:t>below</a:t>
            </a:r>
            <a:r>
              <a:rPr sz="1800" spc="-10" dirty="0">
                <a:solidFill>
                  <a:srgbClr val="000099"/>
                </a:solidFill>
                <a:latin typeface="Times New Roman"/>
                <a:cs typeface="Times New Roman"/>
              </a:rPr>
              <a:t> </a:t>
            </a:r>
            <a:r>
              <a:rPr lang="en-US" sz="1800" spc="-10" dirty="0">
                <a:solidFill>
                  <a:srgbClr val="000099"/>
                </a:solidFill>
                <a:latin typeface="Times New Roman"/>
                <a:cs typeface="Times New Roman"/>
              </a:rPr>
              <a:t>is an example of the what you will see</a:t>
            </a:r>
            <a:r>
              <a:rPr sz="1800" dirty="0">
                <a:solidFill>
                  <a:srgbClr val="000099"/>
                </a:solidFill>
                <a:latin typeface="Times New Roman"/>
                <a:cs typeface="Times New Roman"/>
              </a:rPr>
              <a:t>.</a:t>
            </a:r>
            <a:r>
              <a:rPr sz="1800" spc="405" dirty="0">
                <a:solidFill>
                  <a:srgbClr val="000099"/>
                </a:solidFill>
                <a:latin typeface="Times New Roman"/>
                <a:cs typeface="Times New Roman"/>
              </a:rPr>
              <a:t> </a:t>
            </a:r>
            <a:r>
              <a:rPr lang="en-US" dirty="0">
                <a:solidFill>
                  <a:srgbClr val="000099"/>
                </a:solidFill>
                <a:latin typeface="Times New Roman"/>
                <a:cs typeface="Times New Roman"/>
              </a:rPr>
              <a:t>Before you register for the trade, read over each skill area to ensure you qualify for that trade.</a:t>
            </a:r>
            <a:endParaRPr sz="1800" dirty="0">
              <a:latin typeface="Times New Roman"/>
              <a:cs typeface="Times New Roman"/>
            </a:endParaRPr>
          </a:p>
        </p:txBody>
      </p:sp>
      <p:pic>
        <p:nvPicPr>
          <p:cNvPr id="13" name="Picture 12" descr="Graphical user interface, application, Word&#10;&#10;AI-generated content may be incorrect.">
            <a:extLst>
              <a:ext uri="{FF2B5EF4-FFF2-40B4-BE49-F238E27FC236}">
                <a16:creationId xmlns:a16="http://schemas.microsoft.com/office/drawing/2014/main" id="{4E8DE743-F83B-28DE-D7BC-BA291F4E9EFE}"/>
              </a:ext>
            </a:extLst>
          </p:cNvPr>
          <p:cNvPicPr>
            <a:picLocks noChangeAspect="1"/>
          </p:cNvPicPr>
          <p:nvPr/>
        </p:nvPicPr>
        <p:blipFill rotWithShape="1">
          <a:blip r:embed="rId4"/>
          <a:srcRect l="60417" t="16043" r="10532" b="11523"/>
          <a:stretch/>
        </p:blipFill>
        <p:spPr bwMode="auto">
          <a:xfrm>
            <a:off x="69790" y="2471844"/>
            <a:ext cx="4981075" cy="3493366"/>
          </a:xfrm>
          <a:prstGeom prst="rect">
            <a:avLst/>
          </a:prstGeom>
          <a:ln>
            <a:noFill/>
          </a:ln>
          <a:extLst>
            <a:ext uri="{53640926-AAD7-44D8-BBD7-CCE9431645EC}">
              <a14:shadowObscured xmlns:a14="http://schemas.microsoft.com/office/drawing/2010/main"/>
            </a:ext>
          </a:extLst>
        </p:spPr>
      </p:pic>
      <p:pic>
        <p:nvPicPr>
          <p:cNvPr id="14" name="Picture 13" descr="Graphical user interface, application, Word&#10;&#10;AI-generated content may be incorrect.">
            <a:extLst>
              <a:ext uri="{FF2B5EF4-FFF2-40B4-BE49-F238E27FC236}">
                <a16:creationId xmlns:a16="http://schemas.microsoft.com/office/drawing/2014/main" id="{B547EB63-917F-7DE2-C476-AF5731E6ECAF}"/>
              </a:ext>
            </a:extLst>
          </p:cNvPr>
          <p:cNvPicPr>
            <a:picLocks noChangeAspect="1"/>
          </p:cNvPicPr>
          <p:nvPr/>
        </p:nvPicPr>
        <p:blipFill rotWithShape="1">
          <a:blip r:embed="rId5"/>
          <a:srcRect l="60648" t="12757" r="11227" b="4022"/>
          <a:stretch/>
        </p:blipFill>
        <p:spPr bwMode="auto">
          <a:xfrm>
            <a:off x="4786972" y="2469535"/>
            <a:ext cx="4357028" cy="36264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8808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9" name="object 9"/>
          <p:cNvSpPr txBox="1"/>
          <p:nvPr/>
        </p:nvSpPr>
        <p:spPr>
          <a:xfrm>
            <a:off x="416126" y="1439197"/>
            <a:ext cx="8256905" cy="112082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000099"/>
                </a:solidFill>
                <a:latin typeface="Times New Roman"/>
                <a:cs typeface="Times New Roman"/>
              </a:rPr>
              <a:t>At</a:t>
            </a:r>
            <a:r>
              <a:rPr sz="1800" spc="-25" dirty="0">
                <a:solidFill>
                  <a:srgbClr val="000099"/>
                </a:solidFill>
                <a:latin typeface="Times New Roman"/>
                <a:cs typeface="Times New Roman"/>
              </a:rPr>
              <a:t> </a:t>
            </a:r>
            <a:r>
              <a:rPr sz="1800" dirty="0">
                <a:solidFill>
                  <a:srgbClr val="000099"/>
                </a:solidFill>
                <a:latin typeface="Times New Roman"/>
                <a:cs typeface="Times New Roman"/>
              </a:rPr>
              <a:t>the</a:t>
            </a:r>
            <a:r>
              <a:rPr sz="1800" spc="-15" dirty="0">
                <a:solidFill>
                  <a:srgbClr val="000099"/>
                </a:solidFill>
                <a:latin typeface="Times New Roman"/>
                <a:cs typeface="Times New Roman"/>
              </a:rPr>
              <a:t> </a:t>
            </a:r>
            <a:r>
              <a:rPr sz="1800" dirty="0">
                <a:solidFill>
                  <a:srgbClr val="000099"/>
                </a:solidFill>
                <a:latin typeface="Times New Roman"/>
                <a:cs typeface="Times New Roman"/>
              </a:rPr>
              <a:t>top</a:t>
            </a:r>
            <a:r>
              <a:rPr sz="1800" spc="-15" dirty="0">
                <a:solidFill>
                  <a:srgbClr val="000099"/>
                </a:solidFill>
                <a:latin typeface="Times New Roman"/>
                <a:cs typeface="Times New Roman"/>
              </a:rPr>
              <a:t> </a:t>
            </a:r>
            <a:r>
              <a:rPr sz="1800" dirty="0">
                <a:solidFill>
                  <a:srgbClr val="000099"/>
                </a:solidFill>
                <a:latin typeface="Times New Roman"/>
                <a:cs typeface="Times New Roman"/>
              </a:rPr>
              <a:t>right,</a:t>
            </a:r>
            <a:r>
              <a:rPr sz="1800" spc="-10" dirty="0">
                <a:solidFill>
                  <a:srgbClr val="000099"/>
                </a:solidFill>
                <a:latin typeface="Times New Roman"/>
                <a:cs typeface="Times New Roman"/>
              </a:rPr>
              <a:t> </a:t>
            </a:r>
            <a:r>
              <a:rPr sz="1800" dirty="0">
                <a:solidFill>
                  <a:srgbClr val="000099"/>
                </a:solidFill>
                <a:latin typeface="Times New Roman"/>
                <a:cs typeface="Times New Roman"/>
              </a:rPr>
              <a:t>the</a:t>
            </a:r>
            <a:r>
              <a:rPr sz="1800" spc="-15" dirty="0">
                <a:solidFill>
                  <a:srgbClr val="000099"/>
                </a:solidFill>
                <a:latin typeface="Times New Roman"/>
                <a:cs typeface="Times New Roman"/>
              </a:rPr>
              <a:t> </a:t>
            </a:r>
            <a:r>
              <a:rPr sz="1800" dirty="0">
                <a:solidFill>
                  <a:srgbClr val="000099"/>
                </a:solidFill>
                <a:latin typeface="Times New Roman"/>
                <a:cs typeface="Times New Roman"/>
              </a:rPr>
              <a:t>button</a:t>
            </a:r>
            <a:r>
              <a:rPr sz="1800" spc="-15" dirty="0">
                <a:solidFill>
                  <a:srgbClr val="000099"/>
                </a:solidFill>
                <a:latin typeface="Times New Roman"/>
                <a:cs typeface="Times New Roman"/>
              </a:rPr>
              <a:t> </a:t>
            </a:r>
            <a:r>
              <a:rPr sz="1800" dirty="0">
                <a:solidFill>
                  <a:srgbClr val="000099"/>
                </a:solidFill>
                <a:latin typeface="Times New Roman"/>
                <a:cs typeface="Times New Roman"/>
              </a:rPr>
              <a:t>“SWITCH</a:t>
            </a:r>
            <a:r>
              <a:rPr sz="1800" spc="-35" dirty="0">
                <a:solidFill>
                  <a:srgbClr val="000099"/>
                </a:solidFill>
                <a:latin typeface="Times New Roman"/>
                <a:cs typeface="Times New Roman"/>
              </a:rPr>
              <a:t> </a:t>
            </a:r>
            <a:r>
              <a:rPr sz="1800" dirty="0">
                <a:solidFill>
                  <a:srgbClr val="000099"/>
                </a:solidFill>
                <a:latin typeface="Times New Roman"/>
                <a:cs typeface="Times New Roman"/>
              </a:rPr>
              <a:t>TO</a:t>
            </a:r>
            <a:r>
              <a:rPr sz="1800" spc="-15" dirty="0">
                <a:solidFill>
                  <a:srgbClr val="000099"/>
                </a:solidFill>
                <a:latin typeface="Times New Roman"/>
                <a:cs typeface="Times New Roman"/>
              </a:rPr>
              <a:t> </a:t>
            </a:r>
            <a:r>
              <a:rPr sz="1800" dirty="0">
                <a:solidFill>
                  <a:srgbClr val="000099"/>
                </a:solidFill>
                <a:latin typeface="Times New Roman"/>
                <a:cs typeface="Times New Roman"/>
              </a:rPr>
              <a:t>COMPETENCY” button</a:t>
            </a:r>
            <a:r>
              <a:rPr sz="1800" spc="-30" dirty="0">
                <a:solidFill>
                  <a:srgbClr val="000099"/>
                </a:solidFill>
                <a:latin typeface="Times New Roman"/>
                <a:cs typeface="Times New Roman"/>
              </a:rPr>
              <a:t> </a:t>
            </a:r>
            <a:r>
              <a:rPr sz="1800" dirty="0">
                <a:solidFill>
                  <a:srgbClr val="000099"/>
                </a:solidFill>
                <a:latin typeface="Times New Roman"/>
                <a:cs typeface="Times New Roman"/>
              </a:rPr>
              <a:t>is</a:t>
            </a:r>
            <a:r>
              <a:rPr sz="1800" spc="-10" dirty="0">
                <a:solidFill>
                  <a:srgbClr val="000099"/>
                </a:solidFill>
                <a:latin typeface="Times New Roman"/>
                <a:cs typeface="Times New Roman"/>
              </a:rPr>
              <a:t> </a:t>
            </a:r>
            <a:r>
              <a:rPr sz="1800" dirty="0">
                <a:solidFill>
                  <a:srgbClr val="000099"/>
                </a:solidFill>
                <a:latin typeface="Times New Roman"/>
                <a:cs typeface="Times New Roman"/>
              </a:rPr>
              <a:t>used</a:t>
            </a:r>
            <a:r>
              <a:rPr sz="1800" spc="-15" dirty="0">
                <a:solidFill>
                  <a:srgbClr val="000099"/>
                </a:solidFill>
                <a:latin typeface="Times New Roman"/>
                <a:cs typeface="Times New Roman"/>
              </a:rPr>
              <a:t> </a:t>
            </a:r>
            <a:r>
              <a:rPr sz="1800" dirty="0">
                <a:solidFill>
                  <a:srgbClr val="000099"/>
                </a:solidFill>
                <a:latin typeface="Times New Roman"/>
                <a:cs typeface="Times New Roman"/>
              </a:rPr>
              <a:t>to</a:t>
            </a:r>
            <a:r>
              <a:rPr sz="1800" spc="-5" dirty="0">
                <a:solidFill>
                  <a:srgbClr val="000099"/>
                </a:solidFill>
                <a:latin typeface="Times New Roman"/>
                <a:cs typeface="Times New Roman"/>
              </a:rPr>
              <a:t> </a:t>
            </a:r>
            <a:r>
              <a:rPr sz="1800" dirty="0">
                <a:solidFill>
                  <a:srgbClr val="000099"/>
                </a:solidFill>
                <a:latin typeface="Times New Roman"/>
                <a:cs typeface="Times New Roman"/>
              </a:rPr>
              <a:t>switch</a:t>
            </a:r>
            <a:r>
              <a:rPr sz="1800" spc="-15" dirty="0">
                <a:solidFill>
                  <a:srgbClr val="000099"/>
                </a:solidFill>
                <a:latin typeface="Times New Roman"/>
                <a:cs typeface="Times New Roman"/>
              </a:rPr>
              <a:t> </a:t>
            </a:r>
            <a:r>
              <a:rPr sz="1800" spc="-20" dirty="0">
                <a:solidFill>
                  <a:srgbClr val="000099"/>
                </a:solidFill>
                <a:latin typeface="Times New Roman"/>
                <a:cs typeface="Times New Roman"/>
              </a:rPr>
              <a:t>your </a:t>
            </a:r>
            <a:r>
              <a:rPr sz="1800" dirty="0">
                <a:solidFill>
                  <a:srgbClr val="000099"/>
                </a:solidFill>
                <a:latin typeface="Times New Roman"/>
                <a:cs typeface="Times New Roman"/>
              </a:rPr>
              <a:t>Trade</a:t>
            </a:r>
            <a:r>
              <a:rPr sz="1800" spc="-25" dirty="0">
                <a:solidFill>
                  <a:srgbClr val="000099"/>
                </a:solidFill>
                <a:latin typeface="Times New Roman"/>
                <a:cs typeface="Times New Roman"/>
              </a:rPr>
              <a:t> </a:t>
            </a:r>
            <a:r>
              <a:rPr sz="1800" dirty="0">
                <a:solidFill>
                  <a:srgbClr val="000099"/>
                </a:solidFill>
                <a:latin typeface="Times New Roman"/>
                <a:cs typeface="Times New Roman"/>
              </a:rPr>
              <a:t>to</a:t>
            </a:r>
            <a:r>
              <a:rPr sz="1800" spc="-20" dirty="0">
                <a:solidFill>
                  <a:srgbClr val="000099"/>
                </a:solidFill>
                <a:latin typeface="Times New Roman"/>
                <a:cs typeface="Times New Roman"/>
              </a:rPr>
              <a:t> </a:t>
            </a:r>
            <a:r>
              <a:rPr sz="1800" dirty="0">
                <a:solidFill>
                  <a:srgbClr val="000099"/>
                </a:solidFill>
                <a:latin typeface="Times New Roman"/>
                <a:cs typeface="Times New Roman"/>
              </a:rPr>
              <a:t>either</a:t>
            </a:r>
            <a:r>
              <a:rPr sz="1800" spc="-15" dirty="0">
                <a:solidFill>
                  <a:srgbClr val="000099"/>
                </a:solidFill>
                <a:latin typeface="Times New Roman"/>
                <a:cs typeface="Times New Roman"/>
              </a:rPr>
              <a:t> </a:t>
            </a:r>
            <a:r>
              <a:rPr sz="1800" dirty="0">
                <a:solidFill>
                  <a:srgbClr val="000099"/>
                </a:solidFill>
                <a:latin typeface="Times New Roman"/>
                <a:cs typeface="Times New Roman"/>
              </a:rPr>
              <a:t>timed</a:t>
            </a:r>
            <a:r>
              <a:rPr sz="1800" spc="-20" dirty="0">
                <a:solidFill>
                  <a:srgbClr val="000099"/>
                </a:solidFill>
                <a:latin typeface="Times New Roman"/>
                <a:cs typeface="Times New Roman"/>
              </a:rPr>
              <a:t> </a:t>
            </a:r>
            <a:r>
              <a:rPr sz="1800" dirty="0">
                <a:solidFill>
                  <a:srgbClr val="000099"/>
                </a:solidFill>
                <a:latin typeface="Times New Roman"/>
                <a:cs typeface="Times New Roman"/>
              </a:rPr>
              <a:t>or</a:t>
            </a:r>
            <a:r>
              <a:rPr sz="1800" spc="-20" dirty="0">
                <a:solidFill>
                  <a:srgbClr val="000099"/>
                </a:solidFill>
                <a:latin typeface="Times New Roman"/>
                <a:cs typeface="Times New Roman"/>
              </a:rPr>
              <a:t> </a:t>
            </a:r>
            <a:r>
              <a:rPr sz="1800" dirty="0">
                <a:solidFill>
                  <a:srgbClr val="000099"/>
                </a:solidFill>
                <a:latin typeface="Times New Roman"/>
                <a:cs typeface="Times New Roman"/>
              </a:rPr>
              <a:t>competency</a:t>
            </a:r>
            <a:r>
              <a:rPr lang="en-US" sz="1800" dirty="0">
                <a:solidFill>
                  <a:srgbClr val="000099"/>
                </a:solidFill>
                <a:latin typeface="Times New Roman"/>
                <a:cs typeface="Times New Roman"/>
              </a:rPr>
              <a:t> (E-5 and above)</a:t>
            </a:r>
            <a:r>
              <a:rPr sz="1800" dirty="0">
                <a:solidFill>
                  <a:srgbClr val="000099"/>
                </a:solidFill>
                <a:latin typeface="Times New Roman"/>
                <a:cs typeface="Times New Roman"/>
              </a:rPr>
              <a:t>.</a:t>
            </a:r>
            <a:r>
              <a:rPr sz="1800" spc="405" dirty="0">
                <a:solidFill>
                  <a:srgbClr val="000099"/>
                </a:solidFill>
                <a:latin typeface="Times New Roman"/>
                <a:cs typeface="Times New Roman"/>
              </a:rPr>
              <a:t> </a:t>
            </a:r>
            <a:r>
              <a:rPr sz="1800" dirty="0">
                <a:solidFill>
                  <a:srgbClr val="000099"/>
                </a:solidFill>
                <a:latin typeface="Times New Roman"/>
                <a:cs typeface="Times New Roman"/>
              </a:rPr>
              <a:t>Once</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a:t>
            </a:r>
            <a:r>
              <a:rPr sz="1800" spc="-30" dirty="0">
                <a:solidFill>
                  <a:srgbClr val="000099"/>
                </a:solidFill>
                <a:latin typeface="Times New Roman"/>
                <a:cs typeface="Times New Roman"/>
              </a:rPr>
              <a:t> </a:t>
            </a:r>
            <a:r>
              <a:rPr sz="1800" dirty="0">
                <a:solidFill>
                  <a:srgbClr val="000099"/>
                </a:solidFill>
                <a:latin typeface="Times New Roman"/>
                <a:cs typeface="Times New Roman"/>
              </a:rPr>
              <a:t>switch,</a:t>
            </a:r>
            <a:r>
              <a:rPr sz="1800" spc="-25" dirty="0">
                <a:solidFill>
                  <a:srgbClr val="000099"/>
                </a:solidFill>
                <a:latin typeface="Times New Roman"/>
                <a:cs typeface="Times New Roman"/>
              </a:rPr>
              <a:t> </a:t>
            </a:r>
            <a:r>
              <a:rPr sz="1800" dirty="0">
                <a:solidFill>
                  <a:srgbClr val="000099"/>
                </a:solidFill>
                <a:latin typeface="Times New Roman"/>
                <a:cs typeface="Times New Roman"/>
              </a:rPr>
              <a:t>you</a:t>
            </a:r>
            <a:r>
              <a:rPr sz="1800" spc="-25" dirty="0">
                <a:solidFill>
                  <a:srgbClr val="000099"/>
                </a:solidFill>
                <a:latin typeface="Times New Roman"/>
                <a:cs typeface="Times New Roman"/>
              </a:rPr>
              <a:t> </a:t>
            </a:r>
            <a:r>
              <a:rPr sz="1800" dirty="0">
                <a:solidFill>
                  <a:srgbClr val="000099"/>
                </a:solidFill>
                <a:latin typeface="Times New Roman"/>
                <a:cs typeface="Times New Roman"/>
              </a:rPr>
              <a:t>can’t</a:t>
            </a:r>
            <a:r>
              <a:rPr sz="1800" spc="-15" dirty="0">
                <a:solidFill>
                  <a:srgbClr val="000099"/>
                </a:solidFill>
                <a:latin typeface="Times New Roman"/>
                <a:cs typeface="Times New Roman"/>
              </a:rPr>
              <a:t> </a:t>
            </a:r>
            <a:r>
              <a:rPr sz="1800" dirty="0">
                <a:solidFill>
                  <a:srgbClr val="000099"/>
                </a:solidFill>
                <a:latin typeface="Times New Roman"/>
                <a:cs typeface="Times New Roman"/>
              </a:rPr>
              <a:t>switch</a:t>
            </a:r>
            <a:r>
              <a:rPr sz="1800" spc="-20" dirty="0">
                <a:solidFill>
                  <a:srgbClr val="000099"/>
                </a:solidFill>
                <a:latin typeface="Times New Roman"/>
                <a:cs typeface="Times New Roman"/>
              </a:rPr>
              <a:t> </a:t>
            </a:r>
            <a:r>
              <a:rPr sz="1800" dirty="0">
                <a:solidFill>
                  <a:srgbClr val="000099"/>
                </a:solidFill>
                <a:latin typeface="Times New Roman"/>
                <a:cs typeface="Times New Roman"/>
              </a:rPr>
              <a:t>back.</a:t>
            </a:r>
            <a:r>
              <a:rPr sz="1800" spc="425" dirty="0">
                <a:solidFill>
                  <a:srgbClr val="000099"/>
                </a:solidFill>
                <a:latin typeface="Times New Roman"/>
                <a:cs typeface="Times New Roman"/>
              </a:rPr>
              <a:t> </a:t>
            </a:r>
            <a:r>
              <a:rPr sz="1800" dirty="0">
                <a:solidFill>
                  <a:srgbClr val="000099"/>
                </a:solidFill>
                <a:latin typeface="Times New Roman"/>
                <a:cs typeface="Times New Roman"/>
              </a:rPr>
              <a:t>It</a:t>
            </a:r>
            <a:r>
              <a:rPr sz="1800" spc="-10" dirty="0">
                <a:solidFill>
                  <a:srgbClr val="000099"/>
                </a:solidFill>
                <a:latin typeface="Times New Roman"/>
                <a:cs typeface="Times New Roman"/>
              </a:rPr>
              <a:t> </a:t>
            </a:r>
            <a:r>
              <a:rPr sz="1800" spc="-25" dirty="0">
                <a:solidFill>
                  <a:srgbClr val="000099"/>
                </a:solidFill>
                <a:latin typeface="Times New Roman"/>
                <a:cs typeface="Times New Roman"/>
              </a:rPr>
              <a:t>can</a:t>
            </a:r>
            <a:r>
              <a:rPr sz="1800" spc="500" dirty="0">
                <a:solidFill>
                  <a:srgbClr val="000099"/>
                </a:solidFill>
                <a:latin typeface="Times New Roman"/>
                <a:cs typeface="Times New Roman"/>
              </a:rPr>
              <a:t> </a:t>
            </a:r>
            <a:r>
              <a:rPr sz="1800" dirty="0">
                <a:solidFill>
                  <a:srgbClr val="000099"/>
                </a:solidFill>
                <a:latin typeface="Times New Roman"/>
                <a:cs typeface="Times New Roman"/>
              </a:rPr>
              <a:t>only</a:t>
            </a:r>
            <a:r>
              <a:rPr sz="1800" spc="-30" dirty="0">
                <a:solidFill>
                  <a:srgbClr val="000099"/>
                </a:solidFill>
                <a:latin typeface="Times New Roman"/>
                <a:cs typeface="Times New Roman"/>
              </a:rPr>
              <a:t> </a:t>
            </a:r>
            <a:r>
              <a:rPr sz="1800" dirty="0">
                <a:solidFill>
                  <a:srgbClr val="000099"/>
                </a:solidFill>
                <a:latin typeface="Times New Roman"/>
                <a:cs typeface="Times New Roman"/>
              </a:rPr>
              <a:t>be</a:t>
            </a:r>
            <a:r>
              <a:rPr sz="1800" spc="-10" dirty="0">
                <a:solidFill>
                  <a:srgbClr val="000099"/>
                </a:solidFill>
                <a:latin typeface="Times New Roman"/>
                <a:cs typeface="Times New Roman"/>
              </a:rPr>
              <a:t> </a:t>
            </a:r>
            <a:r>
              <a:rPr sz="1800" dirty="0">
                <a:solidFill>
                  <a:srgbClr val="000099"/>
                </a:solidFill>
                <a:latin typeface="Times New Roman"/>
                <a:cs typeface="Times New Roman"/>
              </a:rPr>
              <a:t>used one</a:t>
            </a:r>
            <a:r>
              <a:rPr sz="1800" spc="-15" dirty="0">
                <a:solidFill>
                  <a:srgbClr val="000099"/>
                </a:solidFill>
                <a:latin typeface="Times New Roman"/>
                <a:cs typeface="Times New Roman"/>
              </a:rPr>
              <a:t> </a:t>
            </a:r>
            <a:r>
              <a:rPr sz="1800" dirty="0">
                <a:solidFill>
                  <a:srgbClr val="000099"/>
                </a:solidFill>
                <a:latin typeface="Times New Roman"/>
                <a:cs typeface="Times New Roman"/>
              </a:rPr>
              <a:t>time.</a:t>
            </a:r>
            <a:r>
              <a:rPr sz="1800" spc="-5" dirty="0">
                <a:solidFill>
                  <a:srgbClr val="000099"/>
                </a:solidFill>
                <a:latin typeface="Times New Roman"/>
                <a:cs typeface="Times New Roman"/>
              </a:rPr>
              <a:t> </a:t>
            </a:r>
            <a:r>
              <a:rPr sz="1800" dirty="0">
                <a:solidFill>
                  <a:srgbClr val="000099"/>
                </a:solidFill>
                <a:latin typeface="Times New Roman"/>
                <a:cs typeface="Times New Roman"/>
              </a:rPr>
              <a:t>So</a:t>
            </a:r>
            <a:r>
              <a:rPr sz="1800" spc="-5" dirty="0">
                <a:solidFill>
                  <a:srgbClr val="000099"/>
                </a:solidFill>
                <a:latin typeface="Times New Roman"/>
                <a:cs typeface="Times New Roman"/>
              </a:rPr>
              <a:t> </a:t>
            </a:r>
            <a:r>
              <a:rPr sz="1800" dirty="0">
                <a:solidFill>
                  <a:srgbClr val="000099"/>
                </a:solidFill>
                <a:latin typeface="Times New Roman"/>
                <a:cs typeface="Times New Roman"/>
              </a:rPr>
              <a:t>if</a:t>
            </a:r>
            <a:r>
              <a:rPr sz="1800" spc="-15" dirty="0">
                <a:solidFill>
                  <a:srgbClr val="000099"/>
                </a:solidFill>
                <a:latin typeface="Times New Roman"/>
                <a:cs typeface="Times New Roman"/>
              </a:rPr>
              <a:t> </a:t>
            </a:r>
            <a:r>
              <a:rPr sz="1800" dirty="0">
                <a:solidFill>
                  <a:srgbClr val="000099"/>
                </a:solidFill>
                <a:latin typeface="Times New Roman"/>
                <a:cs typeface="Times New Roman"/>
              </a:rPr>
              <a:t>you</a:t>
            </a:r>
            <a:r>
              <a:rPr sz="1800" spc="-35" dirty="0">
                <a:solidFill>
                  <a:srgbClr val="000099"/>
                </a:solidFill>
                <a:latin typeface="Times New Roman"/>
                <a:cs typeface="Times New Roman"/>
              </a:rPr>
              <a:t> </a:t>
            </a:r>
            <a:r>
              <a:rPr sz="1800" dirty="0">
                <a:solidFill>
                  <a:srgbClr val="000099"/>
                </a:solidFill>
                <a:latin typeface="Times New Roman"/>
                <a:cs typeface="Times New Roman"/>
              </a:rPr>
              <a:t>enrolled</a:t>
            </a:r>
            <a:r>
              <a:rPr sz="1800" spc="-25" dirty="0">
                <a:solidFill>
                  <a:srgbClr val="000099"/>
                </a:solidFill>
                <a:latin typeface="Times New Roman"/>
                <a:cs typeface="Times New Roman"/>
              </a:rPr>
              <a:t> </a:t>
            </a:r>
            <a:r>
              <a:rPr sz="1800" dirty="0">
                <a:solidFill>
                  <a:srgbClr val="000099"/>
                </a:solidFill>
                <a:latin typeface="Times New Roman"/>
                <a:cs typeface="Times New Roman"/>
              </a:rPr>
              <a:t>into</a:t>
            </a:r>
            <a:r>
              <a:rPr sz="1800" spc="-20" dirty="0">
                <a:solidFill>
                  <a:srgbClr val="000099"/>
                </a:solidFill>
                <a:latin typeface="Times New Roman"/>
                <a:cs typeface="Times New Roman"/>
              </a:rPr>
              <a:t> </a:t>
            </a:r>
            <a:r>
              <a:rPr sz="1800" dirty="0">
                <a:solidFill>
                  <a:srgbClr val="000099"/>
                </a:solidFill>
                <a:latin typeface="Times New Roman"/>
                <a:cs typeface="Times New Roman"/>
              </a:rPr>
              <a:t>the</a:t>
            </a:r>
            <a:r>
              <a:rPr sz="1800" spc="-10" dirty="0">
                <a:solidFill>
                  <a:srgbClr val="000099"/>
                </a:solidFill>
                <a:latin typeface="Times New Roman"/>
                <a:cs typeface="Times New Roman"/>
              </a:rPr>
              <a:t> </a:t>
            </a:r>
            <a:r>
              <a:rPr lang="en-US" sz="1800" spc="-10" dirty="0">
                <a:solidFill>
                  <a:srgbClr val="000099"/>
                </a:solidFill>
                <a:latin typeface="Times New Roman"/>
                <a:cs typeface="Times New Roman"/>
              </a:rPr>
              <a:t>Time</a:t>
            </a:r>
            <a:r>
              <a:rPr sz="1800" spc="-15" dirty="0">
                <a:solidFill>
                  <a:srgbClr val="000099"/>
                </a:solidFill>
                <a:latin typeface="Times New Roman"/>
                <a:cs typeface="Times New Roman"/>
              </a:rPr>
              <a:t> </a:t>
            </a:r>
            <a:r>
              <a:rPr sz="1800" dirty="0">
                <a:solidFill>
                  <a:srgbClr val="000099"/>
                </a:solidFill>
                <a:latin typeface="Times New Roman"/>
                <a:cs typeface="Times New Roman"/>
              </a:rPr>
              <a:t>Base</a:t>
            </a:r>
            <a:r>
              <a:rPr lang="en-US" sz="1800" dirty="0">
                <a:solidFill>
                  <a:srgbClr val="000099"/>
                </a:solidFill>
                <a:latin typeface="Times New Roman"/>
                <a:cs typeface="Times New Roman"/>
              </a:rPr>
              <a:t>d</a:t>
            </a:r>
            <a:r>
              <a:rPr sz="1800" spc="-50"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10" dirty="0">
                <a:solidFill>
                  <a:srgbClr val="000099"/>
                </a:solidFill>
                <a:latin typeface="Times New Roman"/>
                <a:cs typeface="Times New Roman"/>
              </a:rPr>
              <a:t> </a:t>
            </a:r>
            <a:r>
              <a:rPr sz="1800" dirty="0">
                <a:solidFill>
                  <a:srgbClr val="000099"/>
                </a:solidFill>
                <a:latin typeface="Times New Roman"/>
                <a:cs typeface="Times New Roman"/>
              </a:rPr>
              <a:t>in</a:t>
            </a:r>
            <a:r>
              <a:rPr sz="1800" spc="-15" dirty="0">
                <a:solidFill>
                  <a:srgbClr val="000099"/>
                </a:solidFill>
                <a:latin typeface="Times New Roman"/>
                <a:cs typeface="Times New Roman"/>
              </a:rPr>
              <a:t> </a:t>
            </a:r>
            <a:r>
              <a:rPr sz="1800" dirty="0">
                <a:solidFill>
                  <a:srgbClr val="000099"/>
                </a:solidFill>
                <a:latin typeface="Times New Roman"/>
                <a:cs typeface="Times New Roman"/>
              </a:rPr>
              <a:t>error,</a:t>
            </a:r>
            <a:r>
              <a:rPr sz="1800" spc="-20" dirty="0">
                <a:solidFill>
                  <a:srgbClr val="000099"/>
                </a:solidFill>
                <a:latin typeface="Times New Roman"/>
                <a:cs typeface="Times New Roman"/>
              </a:rPr>
              <a:t> send </a:t>
            </a:r>
            <a:r>
              <a:rPr sz="1800" dirty="0">
                <a:solidFill>
                  <a:srgbClr val="000099"/>
                </a:solidFill>
                <a:latin typeface="Times New Roman"/>
                <a:cs typeface="Times New Roman"/>
              </a:rPr>
              <a:t>an</a:t>
            </a:r>
            <a:r>
              <a:rPr sz="1800" spc="-20" dirty="0">
                <a:solidFill>
                  <a:srgbClr val="000099"/>
                </a:solidFill>
                <a:latin typeface="Times New Roman"/>
                <a:cs typeface="Times New Roman"/>
              </a:rPr>
              <a:t> </a:t>
            </a:r>
            <a:r>
              <a:rPr sz="1800" dirty="0">
                <a:solidFill>
                  <a:srgbClr val="000099"/>
                </a:solidFill>
                <a:latin typeface="Times New Roman"/>
                <a:cs typeface="Times New Roman"/>
              </a:rPr>
              <a:t>email</a:t>
            </a:r>
            <a:r>
              <a:rPr sz="1800" spc="-10" dirty="0">
                <a:solidFill>
                  <a:srgbClr val="000099"/>
                </a:solidFill>
                <a:latin typeface="Times New Roman"/>
                <a:cs typeface="Times New Roman"/>
              </a:rPr>
              <a:t> (</a:t>
            </a:r>
            <a:r>
              <a:rPr sz="1800" u="sng" spc="-10" dirty="0">
                <a:solidFill>
                  <a:srgbClr val="0000FF"/>
                </a:solidFill>
                <a:uFill>
                  <a:solidFill>
                    <a:srgbClr val="0000FF"/>
                  </a:solidFill>
                </a:uFill>
                <a:latin typeface="Times New Roman"/>
                <a:cs typeface="Times New Roman"/>
                <a:hlinkClick r:id="rId3"/>
              </a:rPr>
              <a:t>usmap@navy.mil</a:t>
            </a:r>
            <a:r>
              <a:rPr sz="1800" spc="-10" dirty="0">
                <a:solidFill>
                  <a:srgbClr val="000099"/>
                </a:solidFill>
                <a:latin typeface="Times New Roman"/>
                <a:cs typeface="Times New Roman"/>
              </a:rPr>
              <a:t>)</a:t>
            </a:r>
            <a:r>
              <a:rPr sz="1800" spc="-30" dirty="0">
                <a:solidFill>
                  <a:srgbClr val="000099"/>
                </a:solidFill>
                <a:latin typeface="Times New Roman"/>
                <a:cs typeface="Times New Roman"/>
              </a:rPr>
              <a:t> </a:t>
            </a:r>
            <a:r>
              <a:rPr sz="1800" dirty="0">
                <a:solidFill>
                  <a:srgbClr val="000099"/>
                </a:solidFill>
                <a:latin typeface="Times New Roman"/>
                <a:cs typeface="Times New Roman"/>
              </a:rPr>
              <a:t>to</a:t>
            </a:r>
            <a:r>
              <a:rPr sz="1800" spc="-15" dirty="0">
                <a:solidFill>
                  <a:srgbClr val="000099"/>
                </a:solidFill>
                <a:latin typeface="Times New Roman"/>
                <a:cs typeface="Times New Roman"/>
              </a:rPr>
              <a:t> </a:t>
            </a:r>
            <a:r>
              <a:rPr sz="1800" dirty="0">
                <a:solidFill>
                  <a:srgbClr val="000099"/>
                </a:solidFill>
                <a:latin typeface="Times New Roman"/>
                <a:cs typeface="Times New Roman"/>
              </a:rPr>
              <a:t>switch</a:t>
            </a:r>
            <a:r>
              <a:rPr sz="1800" spc="-20" dirty="0">
                <a:solidFill>
                  <a:srgbClr val="000099"/>
                </a:solidFill>
                <a:latin typeface="Times New Roman"/>
                <a:cs typeface="Times New Roman"/>
              </a:rPr>
              <a:t> </a:t>
            </a:r>
            <a:r>
              <a:rPr sz="1800" dirty="0">
                <a:solidFill>
                  <a:srgbClr val="000099"/>
                </a:solidFill>
                <a:latin typeface="Times New Roman"/>
                <a:cs typeface="Times New Roman"/>
              </a:rPr>
              <a:t>you</a:t>
            </a:r>
            <a:r>
              <a:rPr sz="1800" spc="-25" dirty="0">
                <a:solidFill>
                  <a:srgbClr val="000099"/>
                </a:solidFill>
                <a:latin typeface="Times New Roman"/>
                <a:cs typeface="Times New Roman"/>
              </a:rPr>
              <a:t> </a:t>
            </a:r>
            <a:r>
              <a:rPr sz="1800" dirty="0">
                <a:solidFill>
                  <a:srgbClr val="000099"/>
                </a:solidFill>
                <a:latin typeface="Times New Roman"/>
                <a:cs typeface="Times New Roman"/>
              </a:rPr>
              <a:t>from</a:t>
            </a:r>
            <a:r>
              <a:rPr sz="1800" spc="-50" dirty="0">
                <a:solidFill>
                  <a:srgbClr val="000099"/>
                </a:solidFill>
                <a:latin typeface="Times New Roman"/>
                <a:cs typeface="Times New Roman"/>
              </a:rPr>
              <a:t> </a:t>
            </a:r>
            <a:r>
              <a:rPr sz="1800" dirty="0">
                <a:solidFill>
                  <a:srgbClr val="000099"/>
                </a:solidFill>
                <a:latin typeface="Times New Roman"/>
                <a:cs typeface="Times New Roman"/>
              </a:rPr>
              <a:t>Time</a:t>
            </a:r>
            <a:r>
              <a:rPr sz="1800" spc="-10" dirty="0">
                <a:solidFill>
                  <a:srgbClr val="000099"/>
                </a:solidFill>
                <a:latin typeface="Times New Roman"/>
                <a:cs typeface="Times New Roman"/>
              </a:rPr>
              <a:t> </a:t>
            </a:r>
            <a:r>
              <a:rPr sz="1800" spc="-25" dirty="0">
                <a:solidFill>
                  <a:srgbClr val="000099"/>
                </a:solidFill>
                <a:latin typeface="Times New Roman"/>
                <a:cs typeface="Times New Roman"/>
              </a:rPr>
              <a:t>to </a:t>
            </a:r>
            <a:r>
              <a:rPr sz="1800" dirty="0">
                <a:solidFill>
                  <a:srgbClr val="000099"/>
                </a:solidFill>
                <a:latin typeface="Times New Roman"/>
                <a:cs typeface="Times New Roman"/>
              </a:rPr>
              <a:t>Competency</a:t>
            </a:r>
            <a:r>
              <a:rPr sz="1800" spc="-5" dirty="0">
                <a:solidFill>
                  <a:srgbClr val="000099"/>
                </a:solidFill>
                <a:latin typeface="Times New Roman"/>
                <a:cs typeface="Times New Roman"/>
              </a:rPr>
              <a:t> </a:t>
            </a:r>
            <a:r>
              <a:rPr sz="1800" spc="-20" dirty="0">
                <a:solidFill>
                  <a:srgbClr val="000099"/>
                </a:solidFill>
                <a:latin typeface="Times New Roman"/>
                <a:cs typeface="Times New Roman"/>
              </a:rPr>
              <a:t>Base.</a:t>
            </a:r>
            <a:endParaRPr sz="1800" dirty="0">
              <a:latin typeface="Times New Roman"/>
              <a:cs typeface="Times New Roman"/>
            </a:endParaRPr>
          </a:p>
        </p:txBody>
      </p:sp>
      <p:sp>
        <p:nvSpPr>
          <p:cNvPr id="10" name="object 10"/>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17</a:t>
            </a:fld>
            <a:endParaRPr spc="-25" dirty="0"/>
          </a:p>
        </p:txBody>
      </p:sp>
      <p:pic>
        <p:nvPicPr>
          <p:cNvPr id="12" name="Picture 11" descr="Graphical user interface, application&#10;&#10;AI-generated content may be incorrect.">
            <a:extLst>
              <a:ext uri="{FF2B5EF4-FFF2-40B4-BE49-F238E27FC236}">
                <a16:creationId xmlns:a16="http://schemas.microsoft.com/office/drawing/2014/main" id="{0A580EB4-897B-C36B-1911-A34D0BA80A53}"/>
              </a:ext>
            </a:extLst>
          </p:cNvPr>
          <p:cNvPicPr>
            <a:picLocks noChangeAspect="1"/>
          </p:cNvPicPr>
          <p:nvPr/>
        </p:nvPicPr>
        <p:blipFill rotWithShape="1">
          <a:blip r:embed="rId4"/>
          <a:srcRect l="60069" t="26749" r="10533" b="35391"/>
          <a:stretch/>
        </p:blipFill>
        <p:spPr bwMode="auto">
          <a:xfrm>
            <a:off x="672840" y="2990850"/>
            <a:ext cx="7941780" cy="2876550"/>
          </a:xfrm>
          <a:prstGeom prst="rect">
            <a:avLst/>
          </a:prstGeom>
          <a:ln>
            <a:noFill/>
          </a:ln>
          <a:extLst>
            <a:ext uri="{53640926-AAD7-44D8-BBD7-CCE9431645EC}">
              <a14:shadowObscured xmlns:a14="http://schemas.microsoft.com/office/drawing/2010/main"/>
            </a:ext>
          </a:extLst>
        </p:spPr>
      </p:pic>
      <p:grpSp>
        <p:nvGrpSpPr>
          <p:cNvPr id="14" name="object 6">
            <a:extLst>
              <a:ext uri="{FF2B5EF4-FFF2-40B4-BE49-F238E27FC236}">
                <a16:creationId xmlns:a16="http://schemas.microsoft.com/office/drawing/2014/main" id="{BFC1F704-4E0C-EE87-C3B5-2A8B95CC3F69}"/>
              </a:ext>
            </a:extLst>
          </p:cNvPr>
          <p:cNvGrpSpPr/>
          <p:nvPr/>
        </p:nvGrpSpPr>
        <p:grpSpPr>
          <a:xfrm rot="10800000">
            <a:off x="6629400" y="3066784"/>
            <a:ext cx="561340" cy="186055"/>
            <a:chOff x="8395716" y="3852671"/>
            <a:chExt cx="561340" cy="186055"/>
          </a:xfrm>
        </p:grpSpPr>
        <p:sp>
          <p:nvSpPr>
            <p:cNvPr id="15" name="object 7">
              <a:extLst>
                <a:ext uri="{FF2B5EF4-FFF2-40B4-BE49-F238E27FC236}">
                  <a16:creationId xmlns:a16="http://schemas.microsoft.com/office/drawing/2014/main" id="{41E4D4CE-7240-3121-605A-11ABFDF4DE7C}"/>
                </a:ext>
              </a:extLst>
            </p:cNvPr>
            <p:cNvSpPr/>
            <p:nvPr/>
          </p:nvSpPr>
          <p:spPr>
            <a:xfrm>
              <a:off x="8401812" y="3858767"/>
              <a:ext cx="548640" cy="173990"/>
            </a:xfrm>
            <a:custGeom>
              <a:avLst/>
              <a:gdLst/>
              <a:ahLst/>
              <a:cxnLst/>
              <a:rect l="l" t="t" r="r" b="b"/>
              <a:pathLst>
                <a:path w="548640" h="173989">
                  <a:moveTo>
                    <a:pt x="34010" y="0"/>
                  </a:moveTo>
                  <a:lnTo>
                    <a:pt x="0" y="86867"/>
                  </a:lnTo>
                  <a:lnTo>
                    <a:pt x="34010" y="173735"/>
                  </a:lnTo>
                  <a:lnTo>
                    <a:pt x="34010" y="130301"/>
                  </a:lnTo>
                  <a:lnTo>
                    <a:pt x="548640" y="130301"/>
                  </a:lnTo>
                  <a:lnTo>
                    <a:pt x="548640" y="43433"/>
                  </a:lnTo>
                  <a:lnTo>
                    <a:pt x="34010" y="43433"/>
                  </a:lnTo>
                  <a:lnTo>
                    <a:pt x="34010" y="0"/>
                  </a:lnTo>
                  <a:close/>
                </a:path>
              </a:pathLst>
            </a:custGeom>
            <a:solidFill>
              <a:srgbClr val="FF0000"/>
            </a:solidFill>
          </p:spPr>
          <p:txBody>
            <a:bodyPr wrap="square" lIns="0" tIns="0" rIns="0" bIns="0" rtlCol="0"/>
            <a:lstStyle/>
            <a:p>
              <a:endParaRPr/>
            </a:p>
          </p:txBody>
        </p:sp>
        <p:sp>
          <p:nvSpPr>
            <p:cNvPr id="16" name="object 8">
              <a:extLst>
                <a:ext uri="{FF2B5EF4-FFF2-40B4-BE49-F238E27FC236}">
                  <a16:creationId xmlns:a16="http://schemas.microsoft.com/office/drawing/2014/main" id="{8B0659FD-21F1-4100-9D23-F438DE22BC0E}"/>
                </a:ext>
              </a:extLst>
            </p:cNvPr>
            <p:cNvSpPr/>
            <p:nvPr/>
          </p:nvSpPr>
          <p:spPr>
            <a:xfrm>
              <a:off x="8401812" y="3858767"/>
              <a:ext cx="548640" cy="173990"/>
            </a:xfrm>
            <a:custGeom>
              <a:avLst/>
              <a:gdLst/>
              <a:ahLst/>
              <a:cxnLst/>
              <a:rect l="l" t="t" r="r" b="b"/>
              <a:pathLst>
                <a:path w="548640" h="173989">
                  <a:moveTo>
                    <a:pt x="0" y="86867"/>
                  </a:moveTo>
                  <a:lnTo>
                    <a:pt x="34010" y="0"/>
                  </a:lnTo>
                  <a:lnTo>
                    <a:pt x="34010" y="43433"/>
                  </a:lnTo>
                  <a:lnTo>
                    <a:pt x="548640" y="43433"/>
                  </a:lnTo>
                  <a:lnTo>
                    <a:pt x="548640" y="130301"/>
                  </a:lnTo>
                  <a:lnTo>
                    <a:pt x="34010" y="130301"/>
                  </a:lnTo>
                  <a:lnTo>
                    <a:pt x="34010" y="173735"/>
                  </a:lnTo>
                  <a:lnTo>
                    <a:pt x="0" y="86867"/>
                  </a:lnTo>
                  <a:close/>
                </a:path>
              </a:pathLst>
            </a:custGeom>
            <a:ln w="12191">
              <a:solidFill>
                <a:srgbClr val="41709C"/>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8DD7F-B2D0-1B3E-8559-29BE7A3F3563}"/>
            </a:ext>
          </a:extLst>
        </p:cNvPr>
        <p:cNvGrpSpPr/>
        <p:nvPr/>
      </p:nvGrpSpPr>
      <p:grpSpPr>
        <a:xfrm>
          <a:off x="0" y="0"/>
          <a:ext cx="0" cy="0"/>
          <a:chOff x="0" y="0"/>
          <a:chExt cx="0" cy="0"/>
        </a:xfrm>
      </p:grpSpPr>
      <p:pic>
        <p:nvPicPr>
          <p:cNvPr id="5" name="Picture 4" descr="Graphical user interface, application, Word&#10;&#10;AI-generated content may be incorrect.">
            <a:extLst>
              <a:ext uri="{FF2B5EF4-FFF2-40B4-BE49-F238E27FC236}">
                <a16:creationId xmlns:a16="http://schemas.microsoft.com/office/drawing/2014/main" id="{E485340A-89B0-1072-0B2C-10505090B390}"/>
              </a:ext>
            </a:extLst>
          </p:cNvPr>
          <p:cNvPicPr>
            <a:picLocks noChangeAspect="1"/>
          </p:cNvPicPr>
          <p:nvPr/>
        </p:nvPicPr>
        <p:blipFill rotWithShape="1">
          <a:blip r:embed="rId2"/>
          <a:srcRect l="60648" t="73960" r="11227" b="3307"/>
          <a:stretch/>
        </p:blipFill>
        <p:spPr bwMode="auto">
          <a:xfrm>
            <a:off x="171572" y="2585597"/>
            <a:ext cx="8401785" cy="1910203"/>
          </a:xfrm>
          <a:prstGeom prst="rect">
            <a:avLst/>
          </a:prstGeom>
          <a:ln>
            <a:noFill/>
          </a:ln>
          <a:extLst>
            <a:ext uri="{53640926-AAD7-44D8-BBD7-CCE9431645EC}">
              <a14:shadowObscured xmlns:a14="http://schemas.microsoft.com/office/drawing/2010/main"/>
            </a:ext>
          </a:extLst>
        </p:spPr>
      </p:pic>
      <p:sp>
        <p:nvSpPr>
          <p:cNvPr id="2" name="object 2">
            <a:extLst>
              <a:ext uri="{FF2B5EF4-FFF2-40B4-BE49-F238E27FC236}">
                <a16:creationId xmlns:a16="http://schemas.microsoft.com/office/drawing/2014/main" id="{CB52EE41-DADE-FC0E-329A-B37ADA76F47B}"/>
              </a:ext>
            </a:extLst>
          </p:cNvPr>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17E9195E-2D23-E2EE-B314-2F506D2C6012}"/>
              </a:ext>
            </a:extLst>
          </p:cNvPr>
          <p:cNvPicPr/>
          <p:nvPr/>
        </p:nvPicPr>
        <p:blipFill>
          <a:blip r:embed="rId3" cstate="print"/>
          <a:stretch>
            <a:fillRect/>
          </a:stretch>
        </p:blipFill>
        <p:spPr>
          <a:xfrm>
            <a:off x="89915" y="36576"/>
            <a:ext cx="833628" cy="854963"/>
          </a:xfrm>
          <a:prstGeom prst="rect">
            <a:avLst/>
          </a:prstGeom>
        </p:spPr>
      </p:pic>
      <p:sp>
        <p:nvSpPr>
          <p:cNvPr id="10" name="object 10">
            <a:extLst>
              <a:ext uri="{FF2B5EF4-FFF2-40B4-BE49-F238E27FC236}">
                <a16:creationId xmlns:a16="http://schemas.microsoft.com/office/drawing/2014/main" id="{FD3E1B35-C26E-4594-2D8A-15D5C42DA19E}"/>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1" name="object 11">
            <a:extLst>
              <a:ext uri="{FF2B5EF4-FFF2-40B4-BE49-F238E27FC236}">
                <a16:creationId xmlns:a16="http://schemas.microsoft.com/office/drawing/2014/main" id="{62666492-E739-0450-3B7C-5676C88FAB45}"/>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18</a:t>
            </a:fld>
            <a:endParaRPr spc="-25" dirty="0"/>
          </a:p>
        </p:txBody>
      </p:sp>
      <p:grpSp>
        <p:nvGrpSpPr>
          <p:cNvPr id="14" name="object 6">
            <a:extLst>
              <a:ext uri="{FF2B5EF4-FFF2-40B4-BE49-F238E27FC236}">
                <a16:creationId xmlns:a16="http://schemas.microsoft.com/office/drawing/2014/main" id="{65BB4DBF-1151-8B7E-E40A-C945D57E0252}"/>
              </a:ext>
            </a:extLst>
          </p:cNvPr>
          <p:cNvGrpSpPr/>
          <p:nvPr/>
        </p:nvGrpSpPr>
        <p:grpSpPr>
          <a:xfrm rot="10800000">
            <a:off x="153053" y="3124200"/>
            <a:ext cx="561340" cy="186055"/>
            <a:chOff x="8395716" y="3852671"/>
            <a:chExt cx="561340" cy="186055"/>
          </a:xfrm>
        </p:grpSpPr>
        <p:sp>
          <p:nvSpPr>
            <p:cNvPr id="15" name="object 7">
              <a:extLst>
                <a:ext uri="{FF2B5EF4-FFF2-40B4-BE49-F238E27FC236}">
                  <a16:creationId xmlns:a16="http://schemas.microsoft.com/office/drawing/2014/main" id="{41101272-7B21-9C2E-E3D3-140CE7EE1C9A}"/>
                </a:ext>
              </a:extLst>
            </p:cNvPr>
            <p:cNvSpPr/>
            <p:nvPr/>
          </p:nvSpPr>
          <p:spPr>
            <a:xfrm>
              <a:off x="8401812" y="3858767"/>
              <a:ext cx="548640" cy="173990"/>
            </a:xfrm>
            <a:custGeom>
              <a:avLst/>
              <a:gdLst/>
              <a:ahLst/>
              <a:cxnLst/>
              <a:rect l="l" t="t" r="r" b="b"/>
              <a:pathLst>
                <a:path w="548640" h="173989">
                  <a:moveTo>
                    <a:pt x="34010" y="0"/>
                  </a:moveTo>
                  <a:lnTo>
                    <a:pt x="0" y="86867"/>
                  </a:lnTo>
                  <a:lnTo>
                    <a:pt x="34010" y="173735"/>
                  </a:lnTo>
                  <a:lnTo>
                    <a:pt x="34010" y="130301"/>
                  </a:lnTo>
                  <a:lnTo>
                    <a:pt x="548640" y="130301"/>
                  </a:lnTo>
                  <a:lnTo>
                    <a:pt x="548640" y="43433"/>
                  </a:lnTo>
                  <a:lnTo>
                    <a:pt x="34010" y="43433"/>
                  </a:lnTo>
                  <a:lnTo>
                    <a:pt x="34010" y="0"/>
                  </a:lnTo>
                  <a:close/>
                </a:path>
              </a:pathLst>
            </a:custGeom>
            <a:solidFill>
              <a:srgbClr val="FF0000"/>
            </a:solidFill>
          </p:spPr>
          <p:txBody>
            <a:bodyPr wrap="square" lIns="0" tIns="0" rIns="0" bIns="0" rtlCol="0"/>
            <a:lstStyle/>
            <a:p>
              <a:endParaRPr/>
            </a:p>
          </p:txBody>
        </p:sp>
        <p:sp>
          <p:nvSpPr>
            <p:cNvPr id="16" name="object 8">
              <a:extLst>
                <a:ext uri="{FF2B5EF4-FFF2-40B4-BE49-F238E27FC236}">
                  <a16:creationId xmlns:a16="http://schemas.microsoft.com/office/drawing/2014/main" id="{F6C9C1AA-F211-C982-A5C8-79AB3BC4CD11}"/>
                </a:ext>
              </a:extLst>
            </p:cNvPr>
            <p:cNvSpPr/>
            <p:nvPr/>
          </p:nvSpPr>
          <p:spPr>
            <a:xfrm>
              <a:off x="8401812" y="3858767"/>
              <a:ext cx="548640" cy="173990"/>
            </a:xfrm>
            <a:custGeom>
              <a:avLst/>
              <a:gdLst/>
              <a:ahLst/>
              <a:cxnLst/>
              <a:rect l="l" t="t" r="r" b="b"/>
              <a:pathLst>
                <a:path w="548640" h="173989">
                  <a:moveTo>
                    <a:pt x="0" y="86867"/>
                  </a:moveTo>
                  <a:lnTo>
                    <a:pt x="34010" y="0"/>
                  </a:lnTo>
                  <a:lnTo>
                    <a:pt x="34010" y="43433"/>
                  </a:lnTo>
                  <a:lnTo>
                    <a:pt x="548640" y="43433"/>
                  </a:lnTo>
                  <a:lnTo>
                    <a:pt x="548640" y="130301"/>
                  </a:lnTo>
                  <a:lnTo>
                    <a:pt x="34010" y="130301"/>
                  </a:lnTo>
                  <a:lnTo>
                    <a:pt x="34010" y="173735"/>
                  </a:lnTo>
                  <a:lnTo>
                    <a:pt x="0" y="86867"/>
                  </a:lnTo>
                  <a:close/>
                </a:path>
              </a:pathLst>
            </a:custGeom>
            <a:ln w="12191">
              <a:solidFill>
                <a:srgbClr val="41709C"/>
              </a:solidFill>
            </a:ln>
          </p:spPr>
          <p:txBody>
            <a:bodyPr wrap="square" lIns="0" tIns="0" rIns="0" bIns="0" rtlCol="0"/>
            <a:lstStyle/>
            <a:p>
              <a:endParaRPr/>
            </a:p>
          </p:txBody>
        </p:sp>
      </p:grpSp>
      <p:sp>
        <p:nvSpPr>
          <p:cNvPr id="4" name="object 11">
            <a:extLst>
              <a:ext uri="{FF2B5EF4-FFF2-40B4-BE49-F238E27FC236}">
                <a16:creationId xmlns:a16="http://schemas.microsoft.com/office/drawing/2014/main" id="{501034B3-A901-B28F-39E8-D04F8F91EA4B}"/>
              </a:ext>
            </a:extLst>
          </p:cNvPr>
          <p:cNvSpPr txBox="1"/>
          <p:nvPr/>
        </p:nvSpPr>
        <p:spPr>
          <a:xfrm>
            <a:off x="737089" y="1536930"/>
            <a:ext cx="7270750" cy="636270"/>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000099"/>
                </a:solidFill>
                <a:latin typeface="Times New Roman"/>
                <a:cs typeface="Times New Roman"/>
              </a:rPr>
              <a:t>At</a:t>
            </a:r>
            <a:r>
              <a:rPr sz="2000" spc="-25" dirty="0">
                <a:solidFill>
                  <a:srgbClr val="000099"/>
                </a:solidFill>
                <a:latin typeface="Times New Roman"/>
                <a:cs typeface="Times New Roman"/>
              </a:rPr>
              <a:t> </a:t>
            </a:r>
            <a:r>
              <a:rPr sz="2000" dirty="0">
                <a:solidFill>
                  <a:srgbClr val="000099"/>
                </a:solidFill>
                <a:latin typeface="Times New Roman"/>
                <a:cs typeface="Times New Roman"/>
              </a:rPr>
              <a:t>the</a:t>
            </a:r>
            <a:r>
              <a:rPr sz="2000" spc="-15" dirty="0">
                <a:solidFill>
                  <a:srgbClr val="000099"/>
                </a:solidFill>
                <a:latin typeface="Times New Roman"/>
                <a:cs typeface="Times New Roman"/>
              </a:rPr>
              <a:t> </a:t>
            </a:r>
            <a:r>
              <a:rPr sz="2000" dirty="0">
                <a:solidFill>
                  <a:srgbClr val="000099"/>
                </a:solidFill>
                <a:latin typeface="Times New Roman"/>
                <a:cs typeface="Times New Roman"/>
              </a:rPr>
              <a:t>bottom</a:t>
            </a:r>
            <a:r>
              <a:rPr sz="2000" spc="-40" dirty="0">
                <a:solidFill>
                  <a:srgbClr val="000099"/>
                </a:solidFill>
                <a:latin typeface="Times New Roman"/>
                <a:cs typeface="Times New Roman"/>
              </a:rPr>
              <a:t> </a:t>
            </a:r>
            <a:r>
              <a:rPr sz="2000" dirty="0">
                <a:solidFill>
                  <a:srgbClr val="000099"/>
                </a:solidFill>
                <a:latin typeface="Times New Roman"/>
                <a:cs typeface="Times New Roman"/>
              </a:rPr>
              <a:t>of</a:t>
            </a:r>
            <a:r>
              <a:rPr sz="2000" spc="-25" dirty="0">
                <a:solidFill>
                  <a:srgbClr val="000099"/>
                </a:solidFill>
                <a:latin typeface="Times New Roman"/>
                <a:cs typeface="Times New Roman"/>
              </a:rPr>
              <a:t> </a:t>
            </a:r>
            <a:r>
              <a:rPr sz="2000" dirty="0">
                <a:solidFill>
                  <a:srgbClr val="000099"/>
                </a:solidFill>
                <a:latin typeface="Times New Roman"/>
                <a:cs typeface="Times New Roman"/>
              </a:rPr>
              <a:t>the</a:t>
            </a:r>
            <a:r>
              <a:rPr sz="2000" spc="-15" dirty="0">
                <a:solidFill>
                  <a:srgbClr val="000099"/>
                </a:solidFill>
                <a:latin typeface="Times New Roman"/>
                <a:cs typeface="Times New Roman"/>
              </a:rPr>
              <a:t> </a:t>
            </a:r>
            <a:r>
              <a:rPr sz="2000" dirty="0">
                <a:solidFill>
                  <a:srgbClr val="000099"/>
                </a:solidFill>
                <a:latin typeface="Times New Roman"/>
                <a:cs typeface="Times New Roman"/>
              </a:rPr>
              <a:t>page,</a:t>
            </a:r>
            <a:r>
              <a:rPr sz="2000" spc="-25" dirty="0">
                <a:solidFill>
                  <a:srgbClr val="000099"/>
                </a:solidFill>
                <a:latin typeface="Times New Roman"/>
                <a:cs typeface="Times New Roman"/>
              </a:rPr>
              <a:t> </a:t>
            </a:r>
            <a:r>
              <a:rPr sz="2000" dirty="0">
                <a:solidFill>
                  <a:srgbClr val="000099"/>
                </a:solidFill>
                <a:latin typeface="Times New Roman"/>
                <a:cs typeface="Times New Roman"/>
              </a:rPr>
              <a:t>you</a:t>
            </a:r>
            <a:r>
              <a:rPr sz="2000" spc="-20" dirty="0">
                <a:solidFill>
                  <a:srgbClr val="000099"/>
                </a:solidFill>
                <a:latin typeface="Times New Roman"/>
                <a:cs typeface="Times New Roman"/>
              </a:rPr>
              <a:t> </a:t>
            </a:r>
            <a:r>
              <a:rPr sz="2000" dirty="0">
                <a:solidFill>
                  <a:srgbClr val="000099"/>
                </a:solidFill>
                <a:latin typeface="Times New Roman"/>
                <a:cs typeface="Times New Roman"/>
              </a:rPr>
              <a:t>will</a:t>
            </a:r>
            <a:r>
              <a:rPr sz="2000" spc="-20" dirty="0">
                <a:solidFill>
                  <a:srgbClr val="000099"/>
                </a:solidFill>
                <a:latin typeface="Times New Roman"/>
                <a:cs typeface="Times New Roman"/>
              </a:rPr>
              <a:t> </a:t>
            </a:r>
            <a:r>
              <a:rPr sz="2000" dirty="0">
                <a:solidFill>
                  <a:srgbClr val="000099"/>
                </a:solidFill>
                <a:latin typeface="Times New Roman"/>
                <a:cs typeface="Times New Roman"/>
              </a:rPr>
              <a:t>enter</a:t>
            </a:r>
            <a:r>
              <a:rPr sz="2000" spc="-25" dirty="0">
                <a:solidFill>
                  <a:srgbClr val="000099"/>
                </a:solidFill>
                <a:latin typeface="Times New Roman"/>
                <a:cs typeface="Times New Roman"/>
              </a:rPr>
              <a:t> </a:t>
            </a:r>
            <a:r>
              <a:rPr sz="2000" dirty="0">
                <a:solidFill>
                  <a:srgbClr val="000099"/>
                </a:solidFill>
                <a:latin typeface="Times New Roman"/>
                <a:cs typeface="Times New Roman"/>
              </a:rPr>
              <a:t>your</a:t>
            </a:r>
            <a:r>
              <a:rPr sz="2000" spc="-25" dirty="0">
                <a:solidFill>
                  <a:srgbClr val="000099"/>
                </a:solidFill>
                <a:latin typeface="Times New Roman"/>
                <a:cs typeface="Times New Roman"/>
              </a:rPr>
              <a:t> </a:t>
            </a:r>
            <a:r>
              <a:rPr sz="2000" dirty="0">
                <a:solidFill>
                  <a:srgbClr val="000099"/>
                </a:solidFill>
                <a:latin typeface="Times New Roman"/>
                <a:cs typeface="Times New Roman"/>
              </a:rPr>
              <a:t>email.</a:t>
            </a:r>
            <a:r>
              <a:rPr sz="2000" spc="459" dirty="0">
                <a:solidFill>
                  <a:srgbClr val="000099"/>
                </a:solidFill>
                <a:latin typeface="Times New Roman"/>
                <a:cs typeface="Times New Roman"/>
              </a:rPr>
              <a:t> </a:t>
            </a:r>
            <a:r>
              <a:rPr sz="2000" dirty="0">
                <a:solidFill>
                  <a:srgbClr val="000099"/>
                </a:solidFill>
                <a:latin typeface="Times New Roman"/>
                <a:cs typeface="Times New Roman"/>
              </a:rPr>
              <a:t>Then</a:t>
            </a:r>
            <a:r>
              <a:rPr sz="2000" spc="-20" dirty="0">
                <a:solidFill>
                  <a:srgbClr val="000099"/>
                </a:solidFill>
                <a:latin typeface="Times New Roman"/>
                <a:cs typeface="Times New Roman"/>
              </a:rPr>
              <a:t> </a:t>
            </a:r>
            <a:r>
              <a:rPr sz="2000" dirty="0">
                <a:solidFill>
                  <a:srgbClr val="000099"/>
                </a:solidFill>
                <a:latin typeface="Times New Roman"/>
                <a:cs typeface="Times New Roman"/>
              </a:rPr>
              <a:t>click</a:t>
            </a:r>
            <a:r>
              <a:rPr sz="2000" spc="-10" dirty="0">
                <a:solidFill>
                  <a:srgbClr val="000099"/>
                </a:solidFill>
                <a:latin typeface="Times New Roman"/>
                <a:cs typeface="Times New Roman"/>
              </a:rPr>
              <a:t> </a:t>
            </a:r>
            <a:r>
              <a:rPr sz="2000" dirty="0">
                <a:solidFill>
                  <a:srgbClr val="000099"/>
                </a:solidFill>
                <a:latin typeface="Times New Roman"/>
                <a:cs typeface="Times New Roman"/>
              </a:rPr>
              <a:t>on</a:t>
            </a:r>
            <a:r>
              <a:rPr sz="2000" spc="-20" dirty="0">
                <a:solidFill>
                  <a:srgbClr val="000099"/>
                </a:solidFill>
                <a:latin typeface="Times New Roman"/>
                <a:cs typeface="Times New Roman"/>
              </a:rPr>
              <a:t> </a:t>
            </a:r>
            <a:r>
              <a:rPr sz="2000" spc="-25" dirty="0">
                <a:solidFill>
                  <a:srgbClr val="000099"/>
                </a:solidFill>
                <a:latin typeface="Times New Roman"/>
                <a:cs typeface="Times New Roman"/>
              </a:rPr>
              <a:t>the </a:t>
            </a:r>
            <a:r>
              <a:rPr sz="2000" dirty="0">
                <a:solidFill>
                  <a:srgbClr val="000099"/>
                </a:solidFill>
                <a:latin typeface="Times New Roman"/>
                <a:cs typeface="Times New Roman"/>
              </a:rPr>
              <a:t>“REGISTER”</a:t>
            </a:r>
            <a:r>
              <a:rPr sz="2000" spc="-30" dirty="0">
                <a:solidFill>
                  <a:srgbClr val="000099"/>
                </a:solidFill>
                <a:latin typeface="Times New Roman"/>
                <a:cs typeface="Times New Roman"/>
              </a:rPr>
              <a:t> </a:t>
            </a:r>
            <a:r>
              <a:rPr sz="2000" spc="-10" dirty="0">
                <a:solidFill>
                  <a:srgbClr val="000099"/>
                </a:solidFill>
                <a:latin typeface="Times New Roman"/>
                <a:cs typeface="Times New Roman"/>
              </a:rPr>
              <a:t>button.</a:t>
            </a:r>
            <a:endParaRPr sz="2000" dirty="0">
              <a:latin typeface="Times New Roman"/>
              <a:cs typeface="Times New Roman"/>
            </a:endParaRPr>
          </a:p>
        </p:txBody>
      </p:sp>
      <p:grpSp>
        <p:nvGrpSpPr>
          <p:cNvPr id="6" name="object 6">
            <a:extLst>
              <a:ext uri="{FF2B5EF4-FFF2-40B4-BE49-F238E27FC236}">
                <a16:creationId xmlns:a16="http://schemas.microsoft.com/office/drawing/2014/main" id="{D9AB27E0-C386-461E-77D9-84119045E795}"/>
              </a:ext>
            </a:extLst>
          </p:cNvPr>
          <p:cNvGrpSpPr/>
          <p:nvPr/>
        </p:nvGrpSpPr>
        <p:grpSpPr>
          <a:xfrm rot="10800000">
            <a:off x="2819400" y="4114800"/>
            <a:ext cx="561340" cy="186055"/>
            <a:chOff x="8395716" y="3852671"/>
            <a:chExt cx="561340" cy="186055"/>
          </a:xfrm>
        </p:grpSpPr>
        <p:sp>
          <p:nvSpPr>
            <p:cNvPr id="7" name="object 7">
              <a:extLst>
                <a:ext uri="{FF2B5EF4-FFF2-40B4-BE49-F238E27FC236}">
                  <a16:creationId xmlns:a16="http://schemas.microsoft.com/office/drawing/2014/main" id="{9DB1D9BA-188B-F8EE-6438-FDE48DA92492}"/>
                </a:ext>
              </a:extLst>
            </p:cNvPr>
            <p:cNvSpPr/>
            <p:nvPr/>
          </p:nvSpPr>
          <p:spPr>
            <a:xfrm>
              <a:off x="8401812" y="3858767"/>
              <a:ext cx="548640" cy="173990"/>
            </a:xfrm>
            <a:custGeom>
              <a:avLst/>
              <a:gdLst/>
              <a:ahLst/>
              <a:cxnLst/>
              <a:rect l="l" t="t" r="r" b="b"/>
              <a:pathLst>
                <a:path w="548640" h="173989">
                  <a:moveTo>
                    <a:pt x="34010" y="0"/>
                  </a:moveTo>
                  <a:lnTo>
                    <a:pt x="0" y="86867"/>
                  </a:lnTo>
                  <a:lnTo>
                    <a:pt x="34010" y="173735"/>
                  </a:lnTo>
                  <a:lnTo>
                    <a:pt x="34010" y="130301"/>
                  </a:lnTo>
                  <a:lnTo>
                    <a:pt x="548640" y="130301"/>
                  </a:lnTo>
                  <a:lnTo>
                    <a:pt x="548640" y="43433"/>
                  </a:lnTo>
                  <a:lnTo>
                    <a:pt x="34010" y="43433"/>
                  </a:lnTo>
                  <a:lnTo>
                    <a:pt x="34010" y="0"/>
                  </a:lnTo>
                  <a:close/>
                </a:path>
              </a:pathLst>
            </a:custGeom>
            <a:solidFill>
              <a:srgbClr val="FF0000"/>
            </a:solidFill>
          </p:spPr>
          <p:txBody>
            <a:bodyPr wrap="square" lIns="0" tIns="0" rIns="0" bIns="0" rtlCol="0"/>
            <a:lstStyle/>
            <a:p>
              <a:endParaRPr/>
            </a:p>
          </p:txBody>
        </p:sp>
        <p:sp>
          <p:nvSpPr>
            <p:cNvPr id="8" name="object 8">
              <a:extLst>
                <a:ext uri="{FF2B5EF4-FFF2-40B4-BE49-F238E27FC236}">
                  <a16:creationId xmlns:a16="http://schemas.microsoft.com/office/drawing/2014/main" id="{B2CA2F03-810D-F9A1-518A-C953A7147146}"/>
                </a:ext>
              </a:extLst>
            </p:cNvPr>
            <p:cNvSpPr/>
            <p:nvPr/>
          </p:nvSpPr>
          <p:spPr>
            <a:xfrm>
              <a:off x="8401812" y="3858767"/>
              <a:ext cx="548640" cy="173990"/>
            </a:xfrm>
            <a:custGeom>
              <a:avLst/>
              <a:gdLst/>
              <a:ahLst/>
              <a:cxnLst/>
              <a:rect l="l" t="t" r="r" b="b"/>
              <a:pathLst>
                <a:path w="548640" h="173989">
                  <a:moveTo>
                    <a:pt x="0" y="86867"/>
                  </a:moveTo>
                  <a:lnTo>
                    <a:pt x="34010" y="0"/>
                  </a:lnTo>
                  <a:lnTo>
                    <a:pt x="34010" y="43433"/>
                  </a:lnTo>
                  <a:lnTo>
                    <a:pt x="548640" y="43433"/>
                  </a:lnTo>
                  <a:lnTo>
                    <a:pt x="548640" y="130301"/>
                  </a:lnTo>
                  <a:lnTo>
                    <a:pt x="34010" y="130301"/>
                  </a:lnTo>
                  <a:lnTo>
                    <a:pt x="34010" y="173735"/>
                  </a:lnTo>
                  <a:lnTo>
                    <a:pt x="0" y="86867"/>
                  </a:lnTo>
                  <a:close/>
                </a:path>
              </a:pathLst>
            </a:custGeom>
            <a:ln w="12191">
              <a:solidFill>
                <a:srgbClr val="41709C"/>
              </a:solidFill>
            </a:ln>
          </p:spPr>
          <p:txBody>
            <a:bodyPr wrap="square" lIns="0" tIns="0" rIns="0" bIns="0" rtlCol="0"/>
            <a:lstStyle/>
            <a:p>
              <a:endParaRPr/>
            </a:p>
          </p:txBody>
        </p:sp>
      </p:grpSp>
      <p:sp>
        <p:nvSpPr>
          <p:cNvPr id="13" name="object 11">
            <a:extLst>
              <a:ext uri="{FF2B5EF4-FFF2-40B4-BE49-F238E27FC236}">
                <a16:creationId xmlns:a16="http://schemas.microsoft.com/office/drawing/2014/main" id="{8F9E14CF-830A-BF78-A09F-02A7B042ECB1}"/>
              </a:ext>
            </a:extLst>
          </p:cNvPr>
          <p:cNvSpPr txBox="1"/>
          <p:nvPr/>
        </p:nvSpPr>
        <p:spPr>
          <a:xfrm>
            <a:off x="708298" y="4896652"/>
            <a:ext cx="7270750" cy="320601"/>
          </a:xfrm>
          <a:prstGeom prst="rect">
            <a:avLst/>
          </a:prstGeom>
        </p:spPr>
        <p:txBody>
          <a:bodyPr vert="horz" wrap="square" lIns="0" tIns="12700" rIns="0" bIns="0" rtlCol="0">
            <a:spAutoFit/>
          </a:bodyPr>
          <a:lstStyle/>
          <a:p>
            <a:pPr marL="12700" marR="5080">
              <a:lnSpc>
                <a:spcPct val="100000"/>
              </a:lnSpc>
              <a:spcBef>
                <a:spcPts val="100"/>
              </a:spcBef>
            </a:pPr>
            <a:r>
              <a:rPr lang="en-US" sz="2000" dirty="0">
                <a:solidFill>
                  <a:srgbClr val="000099"/>
                </a:solidFill>
                <a:latin typeface="Times New Roman"/>
                <a:cs typeface="Times New Roman"/>
              </a:rPr>
              <a:t>This will send the registration to the USMAP Office.</a:t>
            </a:r>
            <a:endParaRPr sz="2000" dirty="0">
              <a:latin typeface="Times New Roman"/>
              <a:cs typeface="Times New Roman"/>
            </a:endParaRPr>
          </a:p>
        </p:txBody>
      </p:sp>
    </p:spTree>
    <p:extLst>
      <p:ext uri="{BB962C8B-B14F-4D97-AF65-F5344CB8AC3E}">
        <p14:creationId xmlns:p14="http://schemas.microsoft.com/office/powerpoint/2010/main" val="1408358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169274" y="1177560"/>
            <a:ext cx="8639175" cy="4558299"/>
          </a:xfrm>
          <a:prstGeom prst="rect">
            <a:avLst/>
          </a:prstGeom>
        </p:spPr>
        <p:txBody>
          <a:bodyPr vert="horz" wrap="square" lIns="0" tIns="13335" rIns="0" bIns="0" rtlCol="0">
            <a:spAutoFit/>
          </a:bodyPr>
          <a:lstStyle/>
          <a:p>
            <a:pPr marL="12700">
              <a:lnSpc>
                <a:spcPct val="100000"/>
              </a:lnSpc>
              <a:spcBef>
                <a:spcPts val="105"/>
              </a:spcBef>
            </a:pPr>
            <a:r>
              <a:rPr sz="1600" spc="-25" dirty="0">
                <a:solidFill>
                  <a:srgbClr val="000099"/>
                </a:solidFill>
                <a:latin typeface="Times New Roman"/>
                <a:cs typeface="Times New Roman"/>
              </a:rPr>
              <a:t>Work</a:t>
            </a:r>
            <a:r>
              <a:rPr sz="1600" spc="-70" dirty="0">
                <a:solidFill>
                  <a:srgbClr val="000099"/>
                </a:solidFill>
                <a:latin typeface="Times New Roman"/>
                <a:cs typeface="Times New Roman"/>
              </a:rPr>
              <a:t> </a:t>
            </a:r>
            <a:r>
              <a:rPr sz="1600" dirty="0">
                <a:solidFill>
                  <a:srgbClr val="000099"/>
                </a:solidFill>
                <a:latin typeface="Times New Roman"/>
                <a:cs typeface="Times New Roman"/>
              </a:rPr>
              <a:t>Processes</a:t>
            </a:r>
            <a:r>
              <a:rPr sz="1600" spc="-55" dirty="0">
                <a:solidFill>
                  <a:srgbClr val="000099"/>
                </a:solidFill>
                <a:latin typeface="Times New Roman"/>
                <a:cs typeface="Times New Roman"/>
              </a:rPr>
              <a:t> </a:t>
            </a:r>
            <a:r>
              <a:rPr sz="1600" dirty="0">
                <a:solidFill>
                  <a:srgbClr val="000099"/>
                </a:solidFill>
                <a:latin typeface="Times New Roman"/>
                <a:cs typeface="Times New Roman"/>
              </a:rPr>
              <a:t>Schedule</a:t>
            </a:r>
            <a:r>
              <a:rPr sz="1600" spc="-50" dirty="0">
                <a:solidFill>
                  <a:srgbClr val="000099"/>
                </a:solidFill>
                <a:latin typeface="Times New Roman"/>
                <a:cs typeface="Times New Roman"/>
              </a:rPr>
              <a:t> </a:t>
            </a:r>
            <a:r>
              <a:rPr sz="1600" spc="-10" dirty="0">
                <a:solidFill>
                  <a:srgbClr val="000099"/>
                </a:solidFill>
                <a:latin typeface="Times New Roman"/>
                <a:cs typeface="Times New Roman"/>
              </a:rPr>
              <a:t>(WPS)</a:t>
            </a:r>
            <a:endParaRPr sz="1600" dirty="0">
              <a:latin typeface="Times New Roman"/>
              <a:cs typeface="Times New Roman"/>
            </a:endParaRPr>
          </a:p>
          <a:p>
            <a:pPr marL="12700" marR="5080">
              <a:lnSpc>
                <a:spcPct val="100000"/>
              </a:lnSpc>
              <a:spcBef>
                <a:spcPts val="1935"/>
              </a:spcBef>
            </a:pPr>
            <a:r>
              <a:rPr sz="2000" dirty="0">
                <a:solidFill>
                  <a:srgbClr val="000099"/>
                </a:solidFill>
                <a:latin typeface="Times New Roman"/>
                <a:cs typeface="Times New Roman"/>
              </a:rPr>
              <a:t>Each</a:t>
            </a:r>
            <a:r>
              <a:rPr sz="2000" spc="-55" dirty="0">
                <a:solidFill>
                  <a:srgbClr val="000099"/>
                </a:solidFill>
                <a:latin typeface="Times New Roman"/>
                <a:cs typeface="Times New Roman"/>
              </a:rPr>
              <a:t> </a:t>
            </a:r>
            <a:r>
              <a:rPr sz="2000" dirty="0">
                <a:solidFill>
                  <a:srgbClr val="000099"/>
                </a:solidFill>
                <a:latin typeface="Times New Roman"/>
                <a:cs typeface="Times New Roman"/>
              </a:rPr>
              <a:t>Trade</a:t>
            </a:r>
            <a:r>
              <a:rPr sz="2000" spc="-15" dirty="0">
                <a:solidFill>
                  <a:srgbClr val="000099"/>
                </a:solidFill>
                <a:latin typeface="Times New Roman"/>
                <a:cs typeface="Times New Roman"/>
              </a:rPr>
              <a:t> </a:t>
            </a:r>
            <a:r>
              <a:rPr sz="2000" dirty="0">
                <a:solidFill>
                  <a:srgbClr val="000099"/>
                </a:solidFill>
                <a:latin typeface="Times New Roman"/>
                <a:cs typeface="Times New Roman"/>
              </a:rPr>
              <a:t>is</a:t>
            </a:r>
            <a:r>
              <a:rPr sz="2000" spc="-25" dirty="0">
                <a:solidFill>
                  <a:srgbClr val="000099"/>
                </a:solidFill>
                <a:latin typeface="Times New Roman"/>
                <a:cs typeface="Times New Roman"/>
              </a:rPr>
              <a:t> </a:t>
            </a:r>
            <a:r>
              <a:rPr sz="2000" dirty="0">
                <a:solidFill>
                  <a:srgbClr val="000099"/>
                </a:solidFill>
                <a:latin typeface="Times New Roman"/>
                <a:cs typeface="Times New Roman"/>
              </a:rPr>
              <a:t>broken</a:t>
            </a:r>
            <a:r>
              <a:rPr sz="2000" spc="-30" dirty="0">
                <a:solidFill>
                  <a:srgbClr val="000099"/>
                </a:solidFill>
                <a:latin typeface="Times New Roman"/>
                <a:cs typeface="Times New Roman"/>
              </a:rPr>
              <a:t> </a:t>
            </a:r>
            <a:r>
              <a:rPr sz="2000" dirty="0">
                <a:solidFill>
                  <a:srgbClr val="000099"/>
                </a:solidFill>
                <a:latin typeface="Times New Roman"/>
                <a:cs typeface="Times New Roman"/>
              </a:rPr>
              <a:t>into</a:t>
            </a:r>
            <a:r>
              <a:rPr sz="2000" spc="-30" dirty="0">
                <a:solidFill>
                  <a:srgbClr val="000099"/>
                </a:solidFill>
                <a:latin typeface="Times New Roman"/>
                <a:cs typeface="Times New Roman"/>
              </a:rPr>
              <a:t> </a:t>
            </a:r>
            <a:r>
              <a:rPr sz="2000" dirty="0">
                <a:solidFill>
                  <a:srgbClr val="000099"/>
                </a:solidFill>
                <a:latin typeface="Times New Roman"/>
                <a:cs typeface="Times New Roman"/>
              </a:rPr>
              <a:t>Skill</a:t>
            </a:r>
            <a:r>
              <a:rPr sz="2000" spc="-90" dirty="0">
                <a:solidFill>
                  <a:srgbClr val="000099"/>
                </a:solidFill>
                <a:latin typeface="Times New Roman"/>
                <a:cs typeface="Times New Roman"/>
              </a:rPr>
              <a:t> </a:t>
            </a:r>
            <a:r>
              <a:rPr sz="2000" dirty="0">
                <a:solidFill>
                  <a:srgbClr val="000099"/>
                </a:solidFill>
                <a:latin typeface="Times New Roman"/>
                <a:cs typeface="Times New Roman"/>
              </a:rPr>
              <a:t>Areas.</a:t>
            </a:r>
            <a:r>
              <a:rPr sz="2000" spc="325" dirty="0">
                <a:solidFill>
                  <a:srgbClr val="000099"/>
                </a:solidFill>
                <a:latin typeface="Times New Roman"/>
                <a:cs typeface="Times New Roman"/>
              </a:rPr>
              <a:t> </a:t>
            </a:r>
            <a:r>
              <a:rPr sz="2000" dirty="0">
                <a:solidFill>
                  <a:srgbClr val="000099"/>
                </a:solidFill>
                <a:latin typeface="Times New Roman"/>
                <a:cs typeface="Times New Roman"/>
              </a:rPr>
              <a:t>These</a:t>
            </a:r>
            <a:r>
              <a:rPr sz="2000" spc="-25" dirty="0">
                <a:solidFill>
                  <a:srgbClr val="000099"/>
                </a:solidFill>
                <a:latin typeface="Times New Roman"/>
                <a:cs typeface="Times New Roman"/>
              </a:rPr>
              <a:t> </a:t>
            </a:r>
            <a:r>
              <a:rPr sz="2000" spc="-10" dirty="0">
                <a:solidFill>
                  <a:srgbClr val="000099"/>
                </a:solidFill>
                <a:latin typeface="Times New Roman"/>
                <a:cs typeface="Times New Roman"/>
              </a:rPr>
              <a:t>Skill</a:t>
            </a:r>
            <a:r>
              <a:rPr sz="2000" spc="-90" dirty="0">
                <a:solidFill>
                  <a:srgbClr val="000099"/>
                </a:solidFill>
                <a:latin typeface="Times New Roman"/>
                <a:cs typeface="Times New Roman"/>
              </a:rPr>
              <a:t> </a:t>
            </a:r>
            <a:r>
              <a:rPr sz="2000" dirty="0">
                <a:solidFill>
                  <a:srgbClr val="000099"/>
                </a:solidFill>
                <a:latin typeface="Times New Roman"/>
                <a:cs typeface="Times New Roman"/>
              </a:rPr>
              <a:t>Areas</a:t>
            </a:r>
            <a:r>
              <a:rPr sz="2000" spc="-10" dirty="0">
                <a:solidFill>
                  <a:srgbClr val="000099"/>
                </a:solidFill>
                <a:latin typeface="Times New Roman"/>
                <a:cs typeface="Times New Roman"/>
              </a:rPr>
              <a:t> </a:t>
            </a:r>
            <a:r>
              <a:rPr sz="2000" dirty="0">
                <a:solidFill>
                  <a:srgbClr val="000099"/>
                </a:solidFill>
                <a:latin typeface="Times New Roman"/>
                <a:cs typeface="Times New Roman"/>
              </a:rPr>
              <a:t>form</a:t>
            </a:r>
            <a:r>
              <a:rPr sz="2000" spc="-30" dirty="0">
                <a:solidFill>
                  <a:srgbClr val="000099"/>
                </a:solidFill>
                <a:latin typeface="Times New Roman"/>
                <a:cs typeface="Times New Roman"/>
              </a:rPr>
              <a:t> </a:t>
            </a:r>
            <a:r>
              <a:rPr sz="2000" dirty="0">
                <a:solidFill>
                  <a:srgbClr val="000099"/>
                </a:solidFill>
                <a:latin typeface="Times New Roman"/>
                <a:cs typeface="Times New Roman"/>
              </a:rPr>
              <a:t>an</a:t>
            </a:r>
            <a:r>
              <a:rPr sz="2000" spc="-20" dirty="0">
                <a:solidFill>
                  <a:srgbClr val="000099"/>
                </a:solidFill>
                <a:latin typeface="Times New Roman"/>
                <a:cs typeface="Times New Roman"/>
              </a:rPr>
              <a:t> </a:t>
            </a:r>
            <a:r>
              <a:rPr sz="2000" dirty="0">
                <a:solidFill>
                  <a:srgbClr val="000099"/>
                </a:solidFill>
                <a:latin typeface="Times New Roman"/>
                <a:cs typeface="Times New Roman"/>
              </a:rPr>
              <a:t>outline</a:t>
            </a:r>
            <a:r>
              <a:rPr sz="2000" spc="-25" dirty="0">
                <a:solidFill>
                  <a:srgbClr val="000099"/>
                </a:solidFill>
                <a:latin typeface="Times New Roman"/>
                <a:cs typeface="Times New Roman"/>
              </a:rPr>
              <a:t> </a:t>
            </a:r>
            <a:r>
              <a:rPr sz="2000" dirty="0">
                <a:solidFill>
                  <a:srgbClr val="000099"/>
                </a:solidFill>
                <a:latin typeface="Times New Roman"/>
                <a:cs typeface="Times New Roman"/>
              </a:rPr>
              <a:t>of</a:t>
            </a:r>
            <a:r>
              <a:rPr sz="2000" spc="-30" dirty="0">
                <a:solidFill>
                  <a:srgbClr val="000099"/>
                </a:solidFill>
                <a:latin typeface="Times New Roman"/>
                <a:cs typeface="Times New Roman"/>
              </a:rPr>
              <a:t> </a:t>
            </a:r>
            <a:r>
              <a:rPr sz="2000" dirty="0">
                <a:solidFill>
                  <a:srgbClr val="000099"/>
                </a:solidFill>
                <a:latin typeface="Times New Roman"/>
                <a:cs typeface="Times New Roman"/>
              </a:rPr>
              <a:t>the</a:t>
            </a:r>
            <a:r>
              <a:rPr sz="2000" spc="-30" dirty="0">
                <a:solidFill>
                  <a:srgbClr val="000099"/>
                </a:solidFill>
                <a:latin typeface="Times New Roman"/>
                <a:cs typeface="Times New Roman"/>
              </a:rPr>
              <a:t> </a:t>
            </a:r>
            <a:r>
              <a:rPr sz="2000" dirty="0">
                <a:solidFill>
                  <a:srgbClr val="000099"/>
                </a:solidFill>
                <a:latin typeface="Times New Roman"/>
                <a:cs typeface="Times New Roman"/>
              </a:rPr>
              <a:t>tasks</a:t>
            </a:r>
            <a:r>
              <a:rPr sz="2000" spc="-20" dirty="0">
                <a:solidFill>
                  <a:srgbClr val="000099"/>
                </a:solidFill>
                <a:latin typeface="Times New Roman"/>
                <a:cs typeface="Times New Roman"/>
              </a:rPr>
              <a:t> </a:t>
            </a:r>
            <a:r>
              <a:rPr sz="2000" dirty="0">
                <a:solidFill>
                  <a:srgbClr val="000099"/>
                </a:solidFill>
                <a:latin typeface="Times New Roman"/>
                <a:cs typeface="Times New Roman"/>
              </a:rPr>
              <a:t>to</a:t>
            </a:r>
            <a:r>
              <a:rPr sz="2000" spc="-30" dirty="0">
                <a:solidFill>
                  <a:srgbClr val="000099"/>
                </a:solidFill>
                <a:latin typeface="Times New Roman"/>
                <a:cs typeface="Times New Roman"/>
              </a:rPr>
              <a:t> </a:t>
            </a:r>
            <a:r>
              <a:rPr sz="2000" dirty="0">
                <a:solidFill>
                  <a:srgbClr val="000099"/>
                </a:solidFill>
                <a:latin typeface="Times New Roman"/>
                <a:cs typeface="Times New Roman"/>
              </a:rPr>
              <a:t>be</a:t>
            </a:r>
            <a:r>
              <a:rPr sz="2000" spc="-35" dirty="0">
                <a:solidFill>
                  <a:srgbClr val="000099"/>
                </a:solidFill>
                <a:latin typeface="Times New Roman"/>
                <a:cs typeface="Times New Roman"/>
              </a:rPr>
              <a:t> </a:t>
            </a:r>
            <a:r>
              <a:rPr sz="2000" dirty="0">
                <a:solidFill>
                  <a:srgbClr val="000099"/>
                </a:solidFill>
                <a:latin typeface="Times New Roman"/>
                <a:cs typeface="Times New Roman"/>
              </a:rPr>
              <a:t>completed</a:t>
            </a:r>
            <a:r>
              <a:rPr sz="2000" spc="25" dirty="0">
                <a:solidFill>
                  <a:srgbClr val="000099"/>
                </a:solidFill>
                <a:latin typeface="Times New Roman"/>
                <a:cs typeface="Times New Roman"/>
              </a:rPr>
              <a:t> </a:t>
            </a:r>
            <a:r>
              <a:rPr sz="2000" spc="-25" dirty="0">
                <a:solidFill>
                  <a:srgbClr val="000099"/>
                </a:solidFill>
                <a:latin typeface="Times New Roman"/>
                <a:cs typeface="Times New Roman"/>
              </a:rPr>
              <a:t>and </a:t>
            </a:r>
            <a:r>
              <a:rPr sz="2000" dirty="0">
                <a:solidFill>
                  <a:srgbClr val="000099"/>
                </a:solidFill>
                <a:latin typeface="Times New Roman"/>
                <a:cs typeface="Times New Roman"/>
              </a:rPr>
              <a:t>the</a:t>
            </a:r>
            <a:r>
              <a:rPr sz="2000" spc="-40" dirty="0">
                <a:solidFill>
                  <a:srgbClr val="000099"/>
                </a:solidFill>
                <a:latin typeface="Times New Roman"/>
                <a:cs typeface="Times New Roman"/>
              </a:rPr>
              <a:t> </a:t>
            </a:r>
            <a:r>
              <a:rPr sz="2000" dirty="0">
                <a:solidFill>
                  <a:srgbClr val="000099"/>
                </a:solidFill>
                <a:latin typeface="Times New Roman"/>
                <a:cs typeface="Times New Roman"/>
              </a:rPr>
              <a:t>work</a:t>
            </a:r>
            <a:r>
              <a:rPr sz="2000" spc="-30" dirty="0">
                <a:solidFill>
                  <a:srgbClr val="000099"/>
                </a:solidFill>
                <a:latin typeface="Times New Roman"/>
                <a:cs typeface="Times New Roman"/>
              </a:rPr>
              <a:t> </a:t>
            </a:r>
            <a:r>
              <a:rPr sz="2000" dirty="0">
                <a:solidFill>
                  <a:srgbClr val="000099"/>
                </a:solidFill>
                <a:latin typeface="Times New Roman"/>
                <a:cs typeface="Times New Roman"/>
              </a:rPr>
              <a:t>hours</a:t>
            </a:r>
            <a:r>
              <a:rPr sz="2000" spc="-30" dirty="0">
                <a:solidFill>
                  <a:srgbClr val="000099"/>
                </a:solidFill>
                <a:latin typeface="Times New Roman"/>
                <a:cs typeface="Times New Roman"/>
              </a:rPr>
              <a:t> </a:t>
            </a:r>
            <a:r>
              <a:rPr sz="2000" dirty="0">
                <a:solidFill>
                  <a:srgbClr val="000099"/>
                </a:solidFill>
                <a:latin typeface="Times New Roman"/>
                <a:cs typeface="Times New Roman"/>
              </a:rPr>
              <a:t>required in</a:t>
            </a:r>
            <a:r>
              <a:rPr sz="2000" spc="-25" dirty="0">
                <a:solidFill>
                  <a:srgbClr val="000099"/>
                </a:solidFill>
                <a:latin typeface="Times New Roman"/>
                <a:cs typeface="Times New Roman"/>
              </a:rPr>
              <a:t> </a:t>
            </a:r>
            <a:r>
              <a:rPr sz="2000" dirty="0">
                <a:solidFill>
                  <a:srgbClr val="000099"/>
                </a:solidFill>
                <a:latin typeface="Times New Roman"/>
                <a:cs typeface="Times New Roman"/>
              </a:rPr>
              <a:t>each</a:t>
            </a:r>
            <a:r>
              <a:rPr sz="2000" spc="-20" dirty="0">
                <a:solidFill>
                  <a:srgbClr val="000099"/>
                </a:solidFill>
                <a:latin typeface="Times New Roman"/>
                <a:cs typeface="Times New Roman"/>
              </a:rPr>
              <a:t> </a:t>
            </a:r>
            <a:r>
              <a:rPr sz="2000" spc="-10" dirty="0">
                <a:solidFill>
                  <a:srgbClr val="000099"/>
                </a:solidFill>
                <a:latin typeface="Times New Roman"/>
                <a:cs typeface="Times New Roman"/>
              </a:rPr>
              <a:t>Skill</a:t>
            </a:r>
            <a:r>
              <a:rPr sz="2000" spc="-90" dirty="0">
                <a:solidFill>
                  <a:srgbClr val="000099"/>
                </a:solidFill>
                <a:latin typeface="Times New Roman"/>
                <a:cs typeface="Times New Roman"/>
              </a:rPr>
              <a:t> </a:t>
            </a:r>
            <a:r>
              <a:rPr sz="2000" dirty="0">
                <a:solidFill>
                  <a:srgbClr val="000099"/>
                </a:solidFill>
                <a:latin typeface="Times New Roman"/>
                <a:cs typeface="Times New Roman"/>
              </a:rPr>
              <a:t>Area.</a:t>
            </a:r>
            <a:r>
              <a:rPr sz="2000" spc="330" dirty="0">
                <a:solidFill>
                  <a:srgbClr val="000099"/>
                </a:solidFill>
                <a:latin typeface="Times New Roman"/>
                <a:cs typeface="Times New Roman"/>
              </a:rPr>
              <a:t> </a:t>
            </a:r>
            <a:r>
              <a:rPr sz="2000" dirty="0">
                <a:solidFill>
                  <a:srgbClr val="000099"/>
                </a:solidFill>
                <a:latin typeface="Times New Roman"/>
                <a:cs typeface="Times New Roman"/>
              </a:rPr>
              <a:t>The</a:t>
            </a:r>
            <a:r>
              <a:rPr sz="2000" spc="-25" dirty="0">
                <a:solidFill>
                  <a:srgbClr val="000099"/>
                </a:solidFill>
                <a:latin typeface="Times New Roman"/>
                <a:cs typeface="Times New Roman"/>
              </a:rPr>
              <a:t> </a:t>
            </a:r>
            <a:r>
              <a:rPr sz="2000" dirty="0">
                <a:solidFill>
                  <a:srgbClr val="000099"/>
                </a:solidFill>
                <a:latin typeface="Times New Roman"/>
                <a:cs typeface="Times New Roman"/>
              </a:rPr>
              <a:t>outline</a:t>
            </a:r>
            <a:r>
              <a:rPr sz="2000" spc="-25" dirty="0">
                <a:solidFill>
                  <a:srgbClr val="000099"/>
                </a:solidFill>
                <a:latin typeface="Times New Roman"/>
                <a:cs typeface="Times New Roman"/>
              </a:rPr>
              <a:t> </a:t>
            </a:r>
            <a:r>
              <a:rPr sz="2000" dirty="0">
                <a:solidFill>
                  <a:srgbClr val="000099"/>
                </a:solidFill>
                <a:latin typeface="Times New Roman"/>
                <a:cs typeface="Times New Roman"/>
              </a:rPr>
              <a:t>of</a:t>
            </a:r>
            <a:r>
              <a:rPr sz="2000" spc="-30" dirty="0">
                <a:solidFill>
                  <a:srgbClr val="000099"/>
                </a:solidFill>
                <a:latin typeface="Times New Roman"/>
                <a:cs typeface="Times New Roman"/>
              </a:rPr>
              <a:t> </a:t>
            </a:r>
            <a:r>
              <a:rPr sz="2000" dirty="0">
                <a:solidFill>
                  <a:srgbClr val="000099"/>
                </a:solidFill>
                <a:latin typeface="Times New Roman"/>
                <a:cs typeface="Times New Roman"/>
              </a:rPr>
              <a:t>tasks</a:t>
            </a:r>
            <a:r>
              <a:rPr sz="2000" spc="-20" dirty="0">
                <a:solidFill>
                  <a:srgbClr val="000099"/>
                </a:solidFill>
                <a:latin typeface="Times New Roman"/>
                <a:cs typeface="Times New Roman"/>
              </a:rPr>
              <a:t> </a:t>
            </a:r>
            <a:r>
              <a:rPr sz="2000" dirty="0">
                <a:solidFill>
                  <a:srgbClr val="000099"/>
                </a:solidFill>
                <a:latin typeface="Times New Roman"/>
                <a:cs typeface="Times New Roman"/>
              </a:rPr>
              <a:t>is</a:t>
            </a:r>
            <a:r>
              <a:rPr sz="2000" spc="-15" dirty="0">
                <a:solidFill>
                  <a:srgbClr val="000099"/>
                </a:solidFill>
                <a:latin typeface="Times New Roman"/>
                <a:cs typeface="Times New Roman"/>
              </a:rPr>
              <a:t> </a:t>
            </a:r>
            <a:r>
              <a:rPr sz="2000" dirty="0">
                <a:solidFill>
                  <a:srgbClr val="000099"/>
                </a:solidFill>
                <a:latin typeface="Times New Roman"/>
                <a:cs typeface="Times New Roman"/>
              </a:rPr>
              <a:t>called</a:t>
            </a:r>
            <a:r>
              <a:rPr sz="2000" spc="-10" dirty="0">
                <a:solidFill>
                  <a:srgbClr val="000099"/>
                </a:solidFill>
                <a:latin typeface="Times New Roman"/>
                <a:cs typeface="Times New Roman"/>
              </a:rPr>
              <a:t> </a:t>
            </a:r>
            <a:r>
              <a:rPr sz="2000" dirty="0">
                <a:solidFill>
                  <a:srgbClr val="000099"/>
                </a:solidFill>
                <a:latin typeface="Times New Roman"/>
                <a:cs typeface="Times New Roman"/>
              </a:rPr>
              <a:t>a</a:t>
            </a:r>
            <a:r>
              <a:rPr sz="2000" spc="-55" dirty="0">
                <a:solidFill>
                  <a:srgbClr val="000099"/>
                </a:solidFill>
                <a:latin typeface="Times New Roman"/>
                <a:cs typeface="Times New Roman"/>
              </a:rPr>
              <a:t> </a:t>
            </a:r>
            <a:r>
              <a:rPr sz="2000" spc="-20" dirty="0">
                <a:solidFill>
                  <a:srgbClr val="000099"/>
                </a:solidFill>
                <a:latin typeface="Times New Roman"/>
                <a:cs typeface="Times New Roman"/>
              </a:rPr>
              <a:t>Work</a:t>
            </a:r>
            <a:r>
              <a:rPr sz="2000" spc="-5" dirty="0">
                <a:solidFill>
                  <a:srgbClr val="000099"/>
                </a:solidFill>
                <a:latin typeface="Times New Roman"/>
                <a:cs typeface="Times New Roman"/>
              </a:rPr>
              <a:t> </a:t>
            </a:r>
            <a:r>
              <a:rPr sz="2000" dirty="0">
                <a:solidFill>
                  <a:srgbClr val="000099"/>
                </a:solidFill>
                <a:latin typeface="Times New Roman"/>
                <a:cs typeface="Times New Roman"/>
              </a:rPr>
              <a:t>Processes</a:t>
            </a:r>
            <a:r>
              <a:rPr sz="2000" spc="-10" dirty="0">
                <a:solidFill>
                  <a:srgbClr val="000099"/>
                </a:solidFill>
                <a:latin typeface="Times New Roman"/>
                <a:cs typeface="Times New Roman"/>
              </a:rPr>
              <a:t> Schedule </a:t>
            </a:r>
            <a:r>
              <a:rPr sz="2000" dirty="0">
                <a:solidFill>
                  <a:srgbClr val="000099"/>
                </a:solidFill>
                <a:latin typeface="Times New Roman"/>
                <a:cs typeface="Times New Roman"/>
              </a:rPr>
              <a:t>(WPS).</a:t>
            </a:r>
            <a:r>
              <a:rPr sz="2000" spc="320" dirty="0">
                <a:solidFill>
                  <a:srgbClr val="000099"/>
                </a:solidFill>
                <a:latin typeface="Times New Roman"/>
                <a:cs typeface="Times New Roman"/>
              </a:rPr>
              <a:t> </a:t>
            </a:r>
            <a:r>
              <a:rPr sz="2000" dirty="0">
                <a:solidFill>
                  <a:srgbClr val="000099"/>
                </a:solidFill>
                <a:latin typeface="Times New Roman"/>
                <a:cs typeface="Times New Roman"/>
              </a:rPr>
              <a:t>The</a:t>
            </a:r>
            <a:r>
              <a:rPr sz="2000" spc="-65" dirty="0">
                <a:solidFill>
                  <a:srgbClr val="000099"/>
                </a:solidFill>
                <a:latin typeface="Times New Roman"/>
                <a:cs typeface="Times New Roman"/>
              </a:rPr>
              <a:t> </a:t>
            </a:r>
            <a:r>
              <a:rPr sz="2000" dirty="0">
                <a:solidFill>
                  <a:srgbClr val="000099"/>
                </a:solidFill>
                <a:latin typeface="Times New Roman"/>
                <a:cs typeface="Times New Roman"/>
              </a:rPr>
              <a:t>WPS</a:t>
            </a:r>
            <a:r>
              <a:rPr sz="2000" spc="-25" dirty="0">
                <a:solidFill>
                  <a:srgbClr val="000099"/>
                </a:solidFill>
                <a:latin typeface="Times New Roman"/>
                <a:cs typeface="Times New Roman"/>
              </a:rPr>
              <a:t> </a:t>
            </a:r>
            <a:r>
              <a:rPr sz="2000" dirty="0">
                <a:solidFill>
                  <a:srgbClr val="000099"/>
                </a:solidFill>
                <a:latin typeface="Times New Roman"/>
                <a:cs typeface="Times New Roman"/>
              </a:rPr>
              <a:t>also</a:t>
            </a:r>
            <a:r>
              <a:rPr sz="2000" spc="-30" dirty="0">
                <a:solidFill>
                  <a:srgbClr val="000099"/>
                </a:solidFill>
                <a:latin typeface="Times New Roman"/>
                <a:cs typeface="Times New Roman"/>
              </a:rPr>
              <a:t> </a:t>
            </a:r>
            <a:r>
              <a:rPr sz="2000" dirty="0">
                <a:solidFill>
                  <a:srgbClr val="000099"/>
                </a:solidFill>
                <a:latin typeface="Times New Roman"/>
                <a:cs typeface="Times New Roman"/>
              </a:rPr>
              <a:t>provides</a:t>
            </a:r>
            <a:r>
              <a:rPr sz="2000" spc="-45" dirty="0">
                <a:solidFill>
                  <a:srgbClr val="000099"/>
                </a:solidFill>
                <a:latin typeface="Times New Roman"/>
                <a:cs typeface="Times New Roman"/>
              </a:rPr>
              <a:t> </a:t>
            </a:r>
            <a:r>
              <a:rPr sz="2000" dirty="0">
                <a:solidFill>
                  <a:srgbClr val="000099"/>
                </a:solidFill>
                <a:latin typeface="Times New Roman"/>
                <a:cs typeface="Times New Roman"/>
              </a:rPr>
              <a:t>more</a:t>
            </a:r>
            <a:r>
              <a:rPr sz="2000" spc="15" dirty="0">
                <a:solidFill>
                  <a:srgbClr val="000099"/>
                </a:solidFill>
                <a:latin typeface="Times New Roman"/>
                <a:cs typeface="Times New Roman"/>
              </a:rPr>
              <a:t> </a:t>
            </a:r>
            <a:r>
              <a:rPr sz="2000" dirty="0">
                <a:solidFill>
                  <a:srgbClr val="000099"/>
                </a:solidFill>
                <a:latin typeface="Times New Roman"/>
                <a:cs typeface="Times New Roman"/>
              </a:rPr>
              <a:t>information</a:t>
            </a:r>
            <a:r>
              <a:rPr sz="2000" spc="5" dirty="0">
                <a:solidFill>
                  <a:srgbClr val="000099"/>
                </a:solidFill>
                <a:latin typeface="Times New Roman"/>
                <a:cs typeface="Times New Roman"/>
              </a:rPr>
              <a:t> </a:t>
            </a:r>
            <a:r>
              <a:rPr sz="2000" dirty="0">
                <a:solidFill>
                  <a:srgbClr val="000099"/>
                </a:solidFill>
                <a:latin typeface="Times New Roman"/>
                <a:cs typeface="Times New Roman"/>
              </a:rPr>
              <a:t>about</a:t>
            </a:r>
            <a:r>
              <a:rPr sz="2000" spc="-35" dirty="0">
                <a:solidFill>
                  <a:srgbClr val="000099"/>
                </a:solidFill>
                <a:latin typeface="Times New Roman"/>
                <a:cs typeface="Times New Roman"/>
              </a:rPr>
              <a:t> </a:t>
            </a:r>
            <a:r>
              <a:rPr sz="2000" dirty="0">
                <a:solidFill>
                  <a:srgbClr val="000099"/>
                </a:solidFill>
                <a:latin typeface="Times New Roman"/>
                <a:cs typeface="Times New Roman"/>
              </a:rPr>
              <a:t>the</a:t>
            </a:r>
            <a:r>
              <a:rPr sz="2000" spc="-65" dirty="0">
                <a:solidFill>
                  <a:srgbClr val="000099"/>
                </a:solidFill>
                <a:latin typeface="Times New Roman"/>
                <a:cs typeface="Times New Roman"/>
              </a:rPr>
              <a:t> </a:t>
            </a:r>
            <a:r>
              <a:rPr sz="2000" dirty="0">
                <a:solidFill>
                  <a:srgbClr val="000099"/>
                </a:solidFill>
                <a:latin typeface="Times New Roman"/>
                <a:cs typeface="Times New Roman"/>
              </a:rPr>
              <a:t>Trade.</a:t>
            </a:r>
            <a:r>
              <a:rPr sz="2000" spc="-20" dirty="0">
                <a:solidFill>
                  <a:srgbClr val="000099"/>
                </a:solidFill>
                <a:latin typeface="Times New Roman"/>
                <a:cs typeface="Times New Roman"/>
              </a:rPr>
              <a:t> </a:t>
            </a:r>
            <a:r>
              <a:rPr sz="2000" dirty="0">
                <a:solidFill>
                  <a:srgbClr val="000099"/>
                </a:solidFill>
                <a:latin typeface="Times New Roman"/>
                <a:cs typeface="Times New Roman"/>
              </a:rPr>
              <a:t>It</a:t>
            </a:r>
            <a:r>
              <a:rPr sz="2000" spc="-20" dirty="0">
                <a:solidFill>
                  <a:srgbClr val="000099"/>
                </a:solidFill>
                <a:latin typeface="Times New Roman"/>
                <a:cs typeface="Times New Roman"/>
              </a:rPr>
              <a:t> </a:t>
            </a:r>
            <a:r>
              <a:rPr sz="2000" dirty="0">
                <a:solidFill>
                  <a:srgbClr val="000099"/>
                </a:solidFill>
                <a:latin typeface="Times New Roman"/>
                <a:cs typeface="Times New Roman"/>
              </a:rPr>
              <a:t>is</a:t>
            </a:r>
            <a:r>
              <a:rPr sz="2000" spc="-30" dirty="0">
                <a:solidFill>
                  <a:srgbClr val="000099"/>
                </a:solidFill>
                <a:latin typeface="Times New Roman"/>
                <a:cs typeface="Times New Roman"/>
              </a:rPr>
              <a:t> </a:t>
            </a:r>
            <a:r>
              <a:rPr sz="2000" dirty="0">
                <a:solidFill>
                  <a:srgbClr val="000099"/>
                </a:solidFill>
                <a:latin typeface="Times New Roman"/>
                <a:cs typeface="Times New Roman"/>
              </a:rPr>
              <a:t>simply</a:t>
            </a:r>
            <a:r>
              <a:rPr sz="2000" spc="5" dirty="0">
                <a:solidFill>
                  <a:srgbClr val="000099"/>
                </a:solidFill>
                <a:latin typeface="Times New Roman"/>
                <a:cs typeface="Times New Roman"/>
              </a:rPr>
              <a:t> </a:t>
            </a:r>
            <a:r>
              <a:rPr sz="2000" dirty="0">
                <a:solidFill>
                  <a:srgbClr val="000099"/>
                </a:solidFill>
                <a:latin typeface="Times New Roman"/>
                <a:cs typeface="Times New Roman"/>
              </a:rPr>
              <a:t>a</a:t>
            </a:r>
            <a:r>
              <a:rPr sz="2000" spc="-35" dirty="0">
                <a:solidFill>
                  <a:srgbClr val="000099"/>
                </a:solidFill>
                <a:latin typeface="Times New Roman"/>
                <a:cs typeface="Times New Roman"/>
              </a:rPr>
              <a:t> </a:t>
            </a:r>
            <a:r>
              <a:rPr sz="2000" dirty="0">
                <a:solidFill>
                  <a:srgbClr val="000099"/>
                </a:solidFill>
                <a:latin typeface="Times New Roman"/>
                <a:cs typeface="Times New Roman"/>
              </a:rPr>
              <a:t>breakdown</a:t>
            </a:r>
            <a:r>
              <a:rPr sz="2000" spc="-35" dirty="0">
                <a:solidFill>
                  <a:srgbClr val="000099"/>
                </a:solidFill>
                <a:latin typeface="Times New Roman"/>
                <a:cs typeface="Times New Roman"/>
              </a:rPr>
              <a:t> </a:t>
            </a:r>
            <a:r>
              <a:rPr sz="2000" dirty="0">
                <a:solidFill>
                  <a:srgbClr val="000099"/>
                </a:solidFill>
                <a:latin typeface="Times New Roman"/>
                <a:cs typeface="Times New Roman"/>
              </a:rPr>
              <a:t>of</a:t>
            </a:r>
            <a:r>
              <a:rPr sz="2000" spc="-50" dirty="0">
                <a:solidFill>
                  <a:srgbClr val="000099"/>
                </a:solidFill>
                <a:latin typeface="Times New Roman"/>
                <a:cs typeface="Times New Roman"/>
              </a:rPr>
              <a:t> </a:t>
            </a:r>
            <a:r>
              <a:rPr sz="2000" dirty="0">
                <a:solidFill>
                  <a:srgbClr val="000099"/>
                </a:solidFill>
                <a:latin typeface="Times New Roman"/>
                <a:cs typeface="Times New Roman"/>
              </a:rPr>
              <a:t>the</a:t>
            </a:r>
            <a:r>
              <a:rPr sz="2000" spc="-35" dirty="0">
                <a:solidFill>
                  <a:srgbClr val="000099"/>
                </a:solidFill>
                <a:latin typeface="Times New Roman"/>
                <a:cs typeface="Times New Roman"/>
              </a:rPr>
              <a:t> </a:t>
            </a:r>
            <a:r>
              <a:rPr sz="2000" spc="-20" dirty="0">
                <a:solidFill>
                  <a:srgbClr val="000099"/>
                </a:solidFill>
                <a:latin typeface="Times New Roman"/>
                <a:cs typeface="Times New Roman"/>
              </a:rPr>
              <a:t>work </a:t>
            </a:r>
            <a:r>
              <a:rPr sz="2000" dirty="0">
                <a:solidFill>
                  <a:srgbClr val="000099"/>
                </a:solidFill>
                <a:latin typeface="Times New Roman"/>
                <a:cs typeface="Times New Roman"/>
              </a:rPr>
              <a:t>experience</a:t>
            </a:r>
            <a:r>
              <a:rPr sz="2000" spc="-10" dirty="0">
                <a:solidFill>
                  <a:srgbClr val="000099"/>
                </a:solidFill>
                <a:latin typeface="Times New Roman"/>
                <a:cs typeface="Times New Roman"/>
              </a:rPr>
              <a:t> </a:t>
            </a:r>
            <a:r>
              <a:rPr sz="2000" dirty="0">
                <a:solidFill>
                  <a:srgbClr val="000099"/>
                </a:solidFill>
                <a:latin typeface="Times New Roman"/>
                <a:cs typeface="Times New Roman"/>
              </a:rPr>
              <a:t>to</a:t>
            </a:r>
            <a:r>
              <a:rPr sz="2000" spc="-20" dirty="0">
                <a:solidFill>
                  <a:srgbClr val="000099"/>
                </a:solidFill>
                <a:latin typeface="Times New Roman"/>
                <a:cs typeface="Times New Roman"/>
              </a:rPr>
              <a:t> </a:t>
            </a:r>
            <a:r>
              <a:rPr sz="2000" dirty="0">
                <a:solidFill>
                  <a:srgbClr val="000099"/>
                </a:solidFill>
                <a:latin typeface="Times New Roman"/>
                <a:cs typeface="Times New Roman"/>
              </a:rPr>
              <a:t>be</a:t>
            </a:r>
            <a:r>
              <a:rPr sz="2000" spc="-30" dirty="0">
                <a:solidFill>
                  <a:srgbClr val="000099"/>
                </a:solidFill>
                <a:latin typeface="Times New Roman"/>
                <a:cs typeface="Times New Roman"/>
              </a:rPr>
              <a:t> </a:t>
            </a:r>
            <a:r>
              <a:rPr sz="2000" dirty="0">
                <a:solidFill>
                  <a:srgbClr val="000099"/>
                </a:solidFill>
                <a:latin typeface="Times New Roman"/>
                <a:cs typeface="Times New Roman"/>
              </a:rPr>
              <a:t>completed.</a:t>
            </a:r>
            <a:r>
              <a:rPr sz="2000" spc="310" dirty="0">
                <a:solidFill>
                  <a:srgbClr val="000099"/>
                </a:solidFill>
                <a:latin typeface="Times New Roman"/>
                <a:cs typeface="Times New Roman"/>
              </a:rPr>
              <a:t> </a:t>
            </a:r>
            <a:r>
              <a:rPr sz="2000" dirty="0">
                <a:solidFill>
                  <a:srgbClr val="000099"/>
                </a:solidFill>
                <a:latin typeface="Times New Roman"/>
                <a:cs typeface="Times New Roman"/>
              </a:rPr>
              <a:t>Another</a:t>
            </a:r>
            <a:r>
              <a:rPr sz="2000" spc="-25" dirty="0">
                <a:solidFill>
                  <a:srgbClr val="000099"/>
                </a:solidFill>
                <a:latin typeface="Times New Roman"/>
                <a:cs typeface="Times New Roman"/>
              </a:rPr>
              <a:t> </a:t>
            </a:r>
            <a:r>
              <a:rPr sz="2000" dirty="0">
                <a:solidFill>
                  <a:srgbClr val="000099"/>
                </a:solidFill>
                <a:latin typeface="Times New Roman"/>
                <a:cs typeface="Times New Roman"/>
              </a:rPr>
              <a:t>way</a:t>
            </a:r>
            <a:r>
              <a:rPr sz="2000" spc="-25" dirty="0">
                <a:solidFill>
                  <a:srgbClr val="000099"/>
                </a:solidFill>
                <a:latin typeface="Times New Roman"/>
                <a:cs typeface="Times New Roman"/>
              </a:rPr>
              <a:t> </a:t>
            </a:r>
            <a:r>
              <a:rPr sz="2000" dirty="0">
                <a:solidFill>
                  <a:srgbClr val="000099"/>
                </a:solidFill>
                <a:latin typeface="Times New Roman"/>
                <a:cs typeface="Times New Roman"/>
              </a:rPr>
              <a:t>to</a:t>
            </a:r>
            <a:r>
              <a:rPr sz="2000" spc="-20" dirty="0">
                <a:solidFill>
                  <a:srgbClr val="000099"/>
                </a:solidFill>
                <a:latin typeface="Times New Roman"/>
                <a:cs typeface="Times New Roman"/>
              </a:rPr>
              <a:t> </a:t>
            </a:r>
            <a:r>
              <a:rPr sz="2000" dirty="0">
                <a:solidFill>
                  <a:srgbClr val="000099"/>
                </a:solidFill>
                <a:latin typeface="Times New Roman"/>
                <a:cs typeface="Times New Roman"/>
              </a:rPr>
              <a:t>look</a:t>
            </a:r>
            <a:r>
              <a:rPr sz="2000" spc="-25" dirty="0">
                <a:solidFill>
                  <a:srgbClr val="000099"/>
                </a:solidFill>
                <a:latin typeface="Times New Roman"/>
                <a:cs typeface="Times New Roman"/>
              </a:rPr>
              <a:t> </a:t>
            </a:r>
            <a:r>
              <a:rPr sz="2000" dirty="0">
                <a:solidFill>
                  <a:srgbClr val="000099"/>
                </a:solidFill>
                <a:latin typeface="Times New Roman"/>
                <a:cs typeface="Times New Roman"/>
              </a:rPr>
              <a:t>at</a:t>
            </a:r>
            <a:r>
              <a:rPr sz="2000" spc="-25" dirty="0">
                <a:solidFill>
                  <a:srgbClr val="000099"/>
                </a:solidFill>
                <a:latin typeface="Times New Roman"/>
                <a:cs typeface="Times New Roman"/>
              </a:rPr>
              <a:t> </a:t>
            </a:r>
            <a:r>
              <a:rPr sz="2000" dirty="0">
                <a:solidFill>
                  <a:srgbClr val="000099"/>
                </a:solidFill>
                <a:latin typeface="Times New Roman"/>
                <a:cs typeface="Times New Roman"/>
              </a:rPr>
              <a:t>a</a:t>
            </a:r>
            <a:r>
              <a:rPr sz="2000" spc="-55" dirty="0">
                <a:solidFill>
                  <a:srgbClr val="000099"/>
                </a:solidFill>
                <a:latin typeface="Times New Roman"/>
                <a:cs typeface="Times New Roman"/>
              </a:rPr>
              <a:t> </a:t>
            </a:r>
            <a:r>
              <a:rPr sz="2000" dirty="0">
                <a:solidFill>
                  <a:srgbClr val="000099"/>
                </a:solidFill>
                <a:latin typeface="Times New Roman"/>
                <a:cs typeface="Times New Roman"/>
              </a:rPr>
              <a:t>WPS</a:t>
            </a:r>
            <a:r>
              <a:rPr sz="2000" spc="-25" dirty="0">
                <a:solidFill>
                  <a:srgbClr val="000099"/>
                </a:solidFill>
                <a:latin typeface="Times New Roman"/>
                <a:cs typeface="Times New Roman"/>
              </a:rPr>
              <a:t> </a:t>
            </a:r>
            <a:r>
              <a:rPr sz="2000" dirty="0">
                <a:solidFill>
                  <a:srgbClr val="000099"/>
                </a:solidFill>
                <a:latin typeface="Times New Roman"/>
                <a:cs typeface="Times New Roman"/>
              </a:rPr>
              <a:t>is</a:t>
            </a:r>
            <a:r>
              <a:rPr sz="2000" spc="-15" dirty="0">
                <a:solidFill>
                  <a:srgbClr val="000099"/>
                </a:solidFill>
                <a:latin typeface="Times New Roman"/>
                <a:cs typeface="Times New Roman"/>
              </a:rPr>
              <a:t> </a:t>
            </a:r>
            <a:r>
              <a:rPr lang="en-US" sz="2000" spc="-15" dirty="0">
                <a:solidFill>
                  <a:srgbClr val="000099"/>
                </a:solidFill>
                <a:latin typeface="Times New Roman"/>
                <a:cs typeface="Times New Roman"/>
              </a:rPr>
              <a:t>it’s </a:t>
            </a:r>
            <a:r>
              <a:rPr sz="2000" dirty="0">
                <a:solidFill>
                  <a:srgbClr val="000099"/>
                </a:solidFill>
                <a:latin typeface="Times New Roman"/>
                <a:cs typeface="Times New Roman"/>
              </a:rPr>
              <a:t>a</a:t>
            </a:r>
            <a:r>
              <a:rPr sz="2000" spc="-25" dirty="0">
                <a:solidFill>
                  <a:srgbClr val="000099"/>
                </a:solidFill>
                <a:latin typeface="Times New Roman"/>
                <a:cs typeface="Times New Roman"/>
              </a:rPr>
              <a:t> </a:t>
            </a:r>
            <a:r>
              <a:rPr sz="2000" dirty="0">
                <a:solidFill>
                  <a:srgbClr val="000099"/>
                </a:solidFill>
                <a:latin typeface="Times New Roman"/>
                <a:cs typeface="Times New Roman"/>
              </a:rPr>
              <a:t>blueprint</a:t>
            </a:r>
            <a:r>
              <a:rPr sz="2000" spc="-10" dirty="0">
                <a:solidFill>
                  <a:srgbClr val="000099"/>
                </a:solidFill>
                <a:latin typeface="Times New Roman"/>
                <a:cs typeface="Times New Roman"/>
              </a:rPr>
              <a:t> </a:t>
            </a:r>
            <a:r>
              <a:rPr sz="2000" dirty="0">
                <a:solidFill>
                  <a:srgbClr val="000099"/>
                </a:solidFill>
                <a:latin typeface="Times New Roman"/>
                <a:cs typeface="Times New Roman"/>
              </a:rPr>
              <a:t>to</a:t>
            </a:r>
            <a:r>
              <a:rPr sz="2000" spc="-25" dirty="0">
                <a:solidFill>
                  <a:srgbClr val="000099"/>
                </a:solidFill>
                <a:latin typeface="Times New Roman"/>
                <a:cs typeface="Times New Roman"/>
              </a:rPr>
              <a:t> </a:t>
            </a:r>
            <a:r>
              <a:rPr sz="2000" dirty="0">
                <a:solidFill>
                  <a:srgbClr val="000099"/>
                </a:solidFill>
                <a:latin typeface="Times New Roman"/>
                <a:cs typeface="Times New Roman"/>
              </a:rPr>
              <a:t>complete</a:t>
            </a:r>
            <a:r>
              <a:rPr sz="2000" spc="25" dirty="0">
                <a:solidFill>
                  <a:srgbClr val="000099"/>
                </a:solidFill>
                <a:latin typeface="Times New Roman"/>
                <a:cs typeface="Times New Roman"/>
              </a:rPr>
              <a:t> </a:t>
            </a:r>
            <a:r>
              <a:rPr sz="2000" dirty="0">
                <a:solidFill>
                  <a:srgbClr val="000099"/>
                </a:solidFill>
                <a:latin typeface="Times New Roman"/>
                <a:cs typeface="Times New Roman"/>
              </a:rPr>
              <a:t>the</a:t>
            </a:r>
            <a:r>
              <a:rPr sz="2000" spc="-55" dirty="0">
                <a:solidFill>
                  <a:srgbClr val="000099"/>
                </a:solidFill>
                <a:latin typeface="Times New Roman"/>
                <a:cs typeface="Times New Roman"/>
              </a:rPr>
              <a:t> </a:t>
            </a:r>
            <a:r>
              <a:rPr sz="2000" spc="-10" dirty="0">
                <a:solidFill>
                  <a:srgbClr val="000099"/>
                </a:solidFill>
                <a:latin typeface="Times New Roman"/>
                <a:cs typeface="Times New Roman"/>
              </a:rPr>
              <a:t>Trade.</a:t>
            </a:r>
            <a:endParaRPr lang="en-US" sz="2000" spc="-10" dirty="0">
              <a:solidFill>
                <a:srgbClr val="000099"/>
              </a:solidFill>
              <a:latin typeface="Times New Roman"/>
              <a:cs typeface="Times New Roman"/>
            </a:endParaRPr>
          </a:p>
          <a:p>
            <a:pPr marL="12700" marR="5080">
              <a:lnSpc>
                <a:spcPct val="100000"/>
              </a:lnSpc>
              <a:spcBef>
                <a:spcPts val="1935"/>
              </a:spcBef>
            </a:pPr>
            <a:r>
              <a:rPr lang="en-US" sz="2000" dirty="0">
                <a:solidFill>
                  <a:srgbClr val="000099"/>
                </a:solidFill>
                <a:latin typeface="Times New Roman"/>
                <a:cs typeface="Times New Roman"/>
              </a:rPr>
              <a:t>If</a:t>
            </a:r>
            <a:r>
              <a:rPr lang="en-US" sz="2000" spc="-5" dirty="0">
                <a:solidFill>
                  <a:srgbClr val="000099"/>
                </a:solidFill>
                <a:latin typeface="Times New Roman"/>
                <a:cs typeface="Times New Roman"/>
              </a:rPr>
              <a:t> </a:t>
            </a:r>
            <a:r>
              <a:rPr lang="en-US" sz="2000" dirty="0">
                <a:solidFill>
                  <a:srgbClr val="000099"/>
                </a:solidFill>
                <a:latin typeface="Times New Roman"/>
                <a:cs typeface="Times New Roman"/>
              </a:rPr>
              <a:t>you</a:t>
            </a:r>
            <a:r>
              <a:rPr lang="en-US" sz="2000" spc="-20" dirty="0">
                <a:solidFill>
                  <a:srgbClr val="000099"/>
                </a:solidFill>
                <a:latin typeface="Times New Roman"/>
                <a:cs typeface="Times New Roman"/>
              </a:rPr>
              <a:t> </a:t>
            </a:r>
            <a:r>
              <a:rPr lang="en-US" sz="2000" dirty="0">
                <a:solidFill>
                  <a:srgbClr val="000099"/>
                </a:solidFill>
                <a:latin typeface="Times New Roman"/>
                <a:cs typeface="Times New Roman"/>
              </a:rPr>
              <a:t>need</a:t>
            </a:r>
            <a:r>
              <a:rPr lang="en-US" sz="2000" spc="-5" dirty="0">
                <a:solidFill>
                  <a:srgbClr val="000099"/>
                </a:solidFill>
                <a:latin typeface="Times New Roman"/>
                <a:cs typeface="Times New Roman"/>
              </a:rPr>
              <a:t> </a:t>
            </a:r>
            <a:r>
              <a:rPr lang="en-US" sz="2000" dirty="0">
                <a:solidFill>
                  <a:srgbClr val="000099"/>
                </a:solidFill>
                <a:latin typeface="Times New Roman"/>
                <a:cs typeface="Times New Roman"/>
              </a:rPr>
              <a:t>to</a:t>
            </a:r>
            <a:r>
              <a:rPr lang="en-US" sz="2000" spc="-5" dirty="0">
                <a:solidFill>
                  <a:srgbClr val="000099"/>
                </a:solidFill>
                <a:latin typeface="Times New Roman"/>
                <a:cs typeface="Times New Roman"/>
              </a:rPr>
              <a:t> </a:t>
            </a:r>
            <a:r>
              <a:rPr lang="en-US" sz="2000" dirty="0">
                <a:solidFill>
                  <a:srgbClr val="000099"/>
                </a:solidFill>
                <a:latin typeface="Times New Roman"/>
                <a:cs typeface="Times New Roman"/>
              </a:rPr>
              <a:t>obtain</a:t>
            </a:r>
            <a:r>
              <a:rPr lang="en-US" sz="2000" spc="-15" dirty="0">
                <a:solidFill>
                  <a:srgbClr val="000099"/>
                </a:solidFill>
                <a:latin typeface="Times New Roman"/>
                <a:cs typeface="Times New Roman"/>
              </a:rPr>
              <a:t> </a:t>
            </a:r>
            <a:r>
              <a:rPr lang="en-US" sz="2000" dirty="0">
                <a:solidFill>
                  <a:srgbClr val="000099"/>
                </a:solidFill>
                <a:latin typeface="Times New Roman"/>
                <a:cs typeface="Times New Roman"/>
              </a:rPr>
              <a:t>a</a:t>
            </a:r>
            <a:r>
              <a:rPr lang="en-US" sz="2000" spc="-5" dirty="0">
                <a:solidFill>
                  <a:srgbClr val="000099"/>
                </a:solidFill>
                <a:latin typeface="Times New Roman"/>
                <a:cs typeface="Times New Roman"/>
              </a:rPr>
              <a:t> </a:t>
            </a:r>
            <a:r>
              <a:rPr lang="en-US" sz="2000" dirty="0">
                <a:solidFill>
                  <a:srgbClr val="000099"/>
                </a:solidFill>
                <a:latin typeface="Times New Roman"/>
                <a:cs typeface="Times New Roman"/>
              </a:rPr>
              <a:t>copy</a:t>
            </a:r>
            <a:r>
              <a:rPr lang="en-US" sz="2000" spc="10" dirty="0">
                <a:solidFill>
                  <a:srgbClr val="000099"/>
                </a:solidFill>
                <a:latin typeface="Times New Roman"/>
                <a:cs typeface="Times New Roman"/>
              </a:rPr>
              <a:t> </a:t>
            </a:r>
            <a:r>
              <a:rPr lang="en-US" sz="2000" dirty="0">
                <a:solidFill>
                  <a:srgbClr val="000099"/>
                </a:solidFill>
                <a:latin typeface="Times New Roman"/>
                <a:cs typeface="Times New Roman"/>
              </a:rPr>
              <a:t>of</a:t>
            </a:r>
            <a:r>
              <a:rPr lang="en-US" sz="2000" spc="-5" dirty="0">
                <a:solidFill>
                  <a:srgbClr val="000099"/>
                </a:solidFill>
                <a:latin typeface="Times New Roman"/>
                <a:cs typeface="Times New Roman"/>
              </a:rPr>
              <a:t> </a:t>
            </a:r>
            <a:r>
              <a:rPr lang="en-US" sz="2000" dirty="0">
                <a:solidFill>
                  <a:srgbClr val="000099"/>
                </a:solidFill>
                <a:latin typeface="Times New Roman"/>
                <a:cs typeface="Times New Roman"/>
              </a:rPr>
              <a:t>the WPS,</a:t>
            </a:r>
            <a:r>
              <a:rPr lang="en-US" sz="2000" spc="-10" dirty="0">
                <a:solidFill>
                  <a:srgbClr val="000099"/>
                </a:solidFill>
                <a:latin typeface="Times New Roman"/>
                <a:cs typeface="Times New Roman"/>
              </a:rPr>
              <a:t> </a:t>
            </a:r>
            <a:r>
              <a:rPr lang="en-US" sz="2000" dirty="0">
                <a:solidFill>
                  <a:srgbClr val="000099"/>
                </a:solidFill>
                <a:latin typeface="Times New Roman"/>
                <a:cs typeface="Times New Roman"/>
              </a:rPr>
              <a:t>go</a:t>
            </a:r>
            <a:r>
              <a:rPr lang="en-US" sz="2000" spc="-5" dirty="0">
                <a:solidFill>
                  <a:srgbClr val="000099"/>
                </a:solidFill>
                <a:latin typeface="Times New Roman"/>
                <a:cs typeface="Times New Roman"/>
              </a:rPr>
              <a:t> </a:t>
            </a:r>
            <a:r>
              <a:rPr lang="en-US" sz="2000" spc="-25" dirty="0">
                <a:solidFill>
                  <a:srgbClr val="000099"/>
                </a:solidFill>
                <a:latin typeface="Times New Roman"/>
                <a:cs typeface="Times New Roman"/>
              </a:rPr>
              <a:t>to </a:t>
            </a:r>
            <a:r>
              <a:rPr lang="en-US" sz="2000" dirty="0">
                <a:solidFill>
                  <a:srgbClr val="000099"/>
                </a:solidFill>
                <a:latin typeface="Times New Roman"/>
                <a:cs typeface="Times New Roman"/>
              </a:rPr>
              <a:t>the</a:t>
            </a:r>
            <a:r>
              <a:rPr lang="en-US" sz="2000" spc="-30" dirty="0">
                <a:solidFill>
                  <a:srgbClr val="000099"/>
                </a:solidFill>
                <a:latin typeface="Times New Roman"/>
                <a:cs typeface="Times New Roman"/>
              </a:rPr>
              <a:t> </a:t>
            </a:r>
            <a:r>
              <a:rPr lang="en-US" sz="2000" dirty="0">
                <a:solidFill>
                  <a:srgbClr val="000099"/>
                </a:solidFill>
                <a:latin typeface="Times New Roman"/>
                <a:cs typeface="Times New Roman"/>
              </a:rPr>
              <a:t>USMAP</a:t>
            </a:r>
            <a:r>
              <a:rPr lang="en-US" sz="2000" spc="-65" dirty="0">
                <a:solidFill>
                  <a:srgbClr val="000099"/>
                </a:solidFill>
                <a:latin typeface="Times New Roman"/>
                <a:cs typeface="Times New Roman"/>
              </a:rPr>
              <a:t> </a:t>
            </a:r>
            <a:r>
              <a:rPr lang="en-US" sz="2000" dirty="0">
                <a:solidFill>
                  <a:srgbClr val="000099"/>
                </a:solidFill>
                <a:latin typeface="Times New Roman"/>
                <a:cs typeface="Times New Roman"/>
              </a:rPr>
              <a:t>website</a:t>
            </a:r>
            <a:r>
              <a:rPr lang="en-US" sz="2000" spc="-15" dirty="0">
                <a:solidFill>
                  <a:srgbClr val="000099"/>
                </a:solidFill>
                <a:latin typeface="Times New Roman"/>
                <a:cs typeface="Times New Roman"/>
              </a:rPr>
              <a:t> </a:t>
            </a:r>
            <a:r>
              <a:rPr lang="en-US" sz="2000" dirty="0">
                <a:solidFill>
                  <a:srgbClr val="000099"/>
                </a:solidFill>
                <a:latin typeface="Times New Roman"/>
                <a:cs typeface="Times New Roman"/>
              </a:rPr>
              <a:t>(</a:t>
            </a:r>
            <a:r>
              <a:rPr lang="en-US" sz="2000" u="sng" dirty="0">
                <a:solidFill>
                  <a:srgbClr val="0000FF"/>
                </a:solidFill>
                <a:uFill>
                  <a:solidFill>
                    <a:srgbClr val="0000FF"/>
                  </a:solidFill>
                </a:uFill>
                <a:latin typeface="Times New Roman"/>
                <a:cs typeface="Times New Roman"/>
                <a:hlinkClick r:id="rId3"/>
              </a:rPr>
              <a:t>https://usmap.osd.mil</a:t>
            </a:r>
            <a:r>
              <a:rPr lang="en-US" sz="2000" dirty="0">
                <a:solidFill>
                  <a:srgbClr val="000099"/>
                </a:solidFill>
                <a:latin typeface="Times New Roman"/>
                <a:cs typeface="Times New Roman"/>
              </a:rPr>
              <a:t>),</a:t>
            </a:r>
            <a:r>
              <a:rPr lang="en-US" sz="2000" spc="-25" dirty="0">
                <a:solidFill>
                  <a:srgbClr val="000099"/>
                </a:solidFill>
                <a:latin typeface="Times New Roman"/>
                <a:cs typeface="Times New Roman"/>
              </a:rPr>
              <a:t> </a:t>
            </a:r>
            <a:r>
              <a:rPr lang="en-US" sz="2000" dirty="0">
                <a:solidFill>
                  <a:srgbClr val="000099"/>
                </a:solidFill>
                <a:latin typeface="Times New Roman"/>
                <a:cs typeface="Times New Roman"/>
              </a:rPr>
              <a:t>Click</a:t>
            </a:r>
            <a:r>
              <a:rPr lang="en-US" sz="2000" spc="-30" dirty="0">
                <a:solidFill>
                  <a:srgbClr val="000099"/>
                </a:solidFill>
                <a:latin typeface="Times New Roman"/>
                <a:cs typeface="Times New Roman"/>
              </a:rPr>
              <a:t> </a:t>
            </a:r>
            <a:r>
              <a:rPr lang="en-US" sz="2000" dirty="0">
                <a:solidFill>
                  <a:srgbClr val="000099"/>
                </a:solidFill>
                <a:latin typeface="Times New Roman"/>
                <a:cs typeface="Times New Roman"/>
              </a:rPr>
              <a:t>on</a:t>
            </a:r>
            <a:r>
              <a:rPr lang="en-US" sz="2000" spc="-10" dirty="0">
                <a:solidFill>
                  <a:srgbClr val="000099"/>
                </a:solidFill>
                <a:latin typeface="Times New Roman"/>
                <a:cs typeface="Times New Roman"/>
              </a:rPr>
              <a:t> </a:t>
            </a:r>
            <a:r>
              <a:rPr lang="en-US" sz="2000" dirty="0">
                <a:solidFill>
                  <a:srgbClr val="000099"/>
                </a:solidFill>
                <a:latin typeface="Times New Roman"/>
                <a:cs typeface="Times New Roman"/>
              </a:rPr>
              <a:t>“Find an Eligible Trade,”</a:t>
            </a:r>
            <a:r>
              <a:rPr lang="en-US" sz="2000" spc="-25" dirty="0">
                <a:solidFill>
                  <a:srgbClr val="000099"/>
                </a:solidFill>
                <a:latin typeface="Times New Roman"/>
                <a:cs typeface="Times New Roman"/>
              </a:rPr>
              <a:t> </a:t>
            </a:r>
            <a:r>
              <a:rPr lang="en-US" sz="2000" dirty="0">
                <a:solidFill>
                  <a:srgbClr val="000099"/>
                </a:solidFill>
                <a:latin typeface="Times New Roman"/>
                <a:cs typeface="Times New Roman"/>
              </a:rPr>
              <a:t>select</a:t>
            </a:r>
            <a:r>
              <a:rPr lang="en-US" sz="2000" spc="-25" dirty="0">
                <a:solidFill>
                  <a:srgbClr val="000099"/>
                </a:solidFill>
                <a:latin typeface="Times New Roman"/>
                <a:cs typeface="Times New Roman"/>
              </a:rPr>
              <a:t> </a:t>
            </a:r>
            <a:r>
              <a:rPr lang="en-US" sz="2000" spc="-20" dirty="0">
                <a:solidFill>
                  <a:srgbClr val="000099"/>
                </a:solidFill>
                <a:latin typeface="Times New Roman"/>
                <a:cs typeface="Times New Roman"/>
              </a:rPr>
              <a:t>your </a:t>
            </a:r>
            <a:r>
              <a:rPr lang="en-US" sz="2000" dirty="0">
                <a:solidFill>
                  <a:srgbClr val="000099"/>
                </a:solidFill>
                <a:latin typeface="Times New Roman"/>
                <a:cs typeface="Times New Roman"/>
              </a:rPr>
              <a:t>Branch</a:t>
            </a:r>
            <a:r>
              <a:rPr lang="en-US" sz="2000" spc="-10" dirty="0">
                <a:solidFill>
                  <a:srgbClr val="000099"/>
                </a:solidFill>
                <a:latin typeface="Times New Roman"/>
                <a:cs typeface="Times New Roman"/>
              </a:rPr>
              <a:t> </a:t>
            </a:r>
            <a:r>
              <a:rPr lang="en-US" sz="2000" dirty="0">
                <a:solidFill>
                  <a:srgbClr val="000099"/>
                </a:solidFill>
                <a:latin typeface="Times New Roman"/>
                <a:cs typeface="Times New Roman"/>
              </a:rPr>
              <a:t>of Service,</a:t>
            </a:r>
            <a:r>
              <a:rPr lang="en-US" sz="2000" spc="-15" dirty="0">
                <a:solidFill>
                  <a:srgbClr val="000099"/>
                </a:solidFill>
                <a:latin typeface="Times New Roman"/>
                <a:cs typeface="Times New Roman"/>
              </a:rPr>
              <a:t> </a:t>
            </a:r>
            <a:r>
              <a:rPr lang="en-US" sz="2000" dirty="0">
                <a:solidFill>
                  <a:srgbClr val="000099"/>
                </a:solidFill>
                <a:latin typeface="Times New Roman"/>
                <a:cs typeface="Times New Roman"/>
              </a:rPr>
              <a:t>Select a rating/MOS</a:t>
            </a:r>
            <a:r>
              <a:rPr lang="en-US" sz="2000" spc="-15" dirty="0">
                <a:solidFill>
                  <a:srgbClr val="000099"/>
                </a:solidFill>
                <a:latin typeface="Times New Roman"/>
                <a:cs typeface="Times New Roman"/>
              </a:rPr>
              <a:t> </a:t>
            </a:r>
            <a:r>
              <a:rPr lang="en-US" sz="2000" dirty="0">
                <a:solidFill>
                  <a:srgbClr val="000099"/>
                </a:solidFill>
                <a:latin typeface="Times New Roman"/>
                <a:cs typeface="Times New Roman"/>
              </a:rPr>
              <a:t>and</a:t>
            </a:r>
            <a:r>
              <a:rPr lang="en-US" sz="2000" spc="-5" dirty="0">
                <a:solidFill>
                  <a:srgbClr val="000099"/>
                </a:solidFill>
                <a:latin typeface="Times New Roman"/>
                <a:cs typeface="Times New Roman"/>
              </a:rPr>
              <a:t> </a:t>
            </a:r>
            <a:r>
              <a:rPr lang="en-US" sz="2000" dirty="0">
                <a:solidFill>
                  <a:srgbClr val="000099"/>
                </a:solidFill>
                <a:latin typeface="Times New Roman"/>
                <a:cs typeface="Times New Roman"/>
              </a:rPr>
              <a:t>this</a:t>
            </a:r>
            <a:r>
              <a:rPr lang="en-US" sz="2000" spc="-10" dirty="0">
                <a:solidFill>
                  <a:srgbClr val="000099"/>
                </a:solidFill>
                <a:latin typeface="Times New Roman"/>
                <a:cs typeface="Times New Roman"/>
              </a:rPr>
              <a:t> </a:t>
            </a:r>
            <a:r>
              <a:rPr lang="en-US" sz="2000" dirty="0">
                <a:solidFill>
                  <a:srgbClr val="000099"/>
                </a:solidFill>
                <a:latin typeface="Times New Roman"/>
                <a:cs typeface="Times New Roman"/>
              </a:rPr>
              <a:t>will automatically</a:t>
            </a:r>
            <a:r>
              <a:rPr lang="en-US" sz="2000" spc="-30" dirty="0">
                <a:solidFill>
                  <a:srgbClr val="000099"/>
                </a:solidFill>
                <a:latin typeface="Times New Roman"/>
                <a:cs typeface="Times New Roman"/>
              </a:rPr>
              <a:t> </a:t>
            </a:r>
            <a:r>
              <a:rPr lang="en-US" sz="2000" dirty="0">
                <a:solidFill>
                  <a:srgbClr val="000099"/>
                </a:solidFill>
                <a:latin typeface="Times New Roman"/>
                <a:cs typeface="Times New Roman"/>
              </a:rPr>
              <a:t>filter</a:t>
            </a:r>
            <a:r>
              <a:rPr lang="en-US" sz="2000" spc="-20" dirty="0">
                <a:solidFill>
                  <a:srgbClr val="000099"/>
                </a:solidFill>
                <a:latin typeface="Times New Roman"/>
                <a:cs typeface="Times New Roman"/>
              </a:rPr>
              <a:t> </a:t>
            </a:r>
            <a:r>
              <a:rPr lang="en-US" sz="2000" dirty="0">
                <a:solidFill>
                  <a:srgbClr val="000099"/>
                </a:solidFill>
                <a:latin typeface="Times New Roman"/>
                <a:cs typeface="Times New Roman"/>
              </a:rPr>
              <a:t>the </a:t>
            </a:r>
            <a:r>
              <a:rPr lang="en-US" sz="2000" b="1" i="1" dirty="0">
                <a:solidFill>
                  <a:srgbClr val="000099"/>
                </a:solidFill>
                <a:latin typeface="Times New Roman"/>
                <a:cs typeface="Times New Roman"/>
              </a:rPr>
              <a:t>trades only available  under the rating/MOS (Marines/Army).</a:t>
            </a:r>
          </a:p>
          <a:p>
            <a:pPr marL="12700" marR="5080">
              <a:lnSpc>
                <a:spcPct val="100000"/>
              </a:lnSpc>
              <a:spcBef>
                <a:spcPts val="1935"/>
              </a:spcBef>
            </a:pPr>
            <a:r>
              <a:rPr lang="en-US" sz="2000" b="1" i="1" spc="-10" dirty="0">
                <a:solidFill>
                  <a:srgbClr val="000099"/>
                </a:solidFill>
                <a:latin typeface="Times New Roman"/>
                <a:cs typeface="Times New Roman"/>
              </a:rPr>
              <a:t>Example of how to find the trade’s WPS is on the next slide.</a:t>
            </a:r>
          </a:p>
          <a:p>
            <a:pPr marL="12700" marR="5080">
              <a:lnSpc>
                <a:spcPct val="100000"/>
              </a:lnSpc>
              <a:spcBef>
                <a:spcPts val="1935"/>
              </a:spcBef>
            </a:pPr>
            <a:endParaRPr lang="en-US" sz="1600" spc="-10" dirty="0">
              <a:solidFill>
                <a:srgbClr val="000099"/>
              </a:solidFill>
              <a:latin typeface="Times New Roman"/>
              <a:cs typeface="Times New Roman"/>
            </a:endParaRPr>
          </a:p>
        </p:txBody>
      </p:sp>
      <p:sp>
        <p:nvSpPr>
          <p:cNvPr id="9" name="object 9"/>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19</a:t>
            </a:fld>
            <a:endParaRPr spc="-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3981" y="44504"/>
            <a:ext cx="6355080" cy="1001394"/>
          </a:xfrm>
          <a:prstGeom prst="rect">
            <a:avLst/>
          </a:prstGeom>
        </p:spPr>
        <p:txBody>
          <a:bodyPr vert="horz" wrap="square" lIns="0" tIns="12700" rIns="0" bIns="0" rtlCol="0">
            <a:spAutoFit/>
          </a:bodyPr>
          <a:lstStyle/>
          <a:p>
            <a:pPr marL="12700" marR="5080" indent="318135">
              <a:lnSpc>
                <a:spcPct val="100000"/>
              </a:lnSpc>
              <a:spcBef>
                <a:spcPts val="100"/>
              </a:spcBef>
            </a:pPr>
            <a:r>
              <a:rPr dirty="0">
                <a:latin typeface="Times New Roman"/>
                <a:cs typeface="Times New Roman"/>
              </a:rPr>
              <a:t>What</a:t>
            </a:r>
            <a:r>
              <a:rPr spc="-25" dirty="0">
                <a:latin typeface="Times New Roman"/>
                <a:cs typeface="Times New Roman"/>
              </a:rPr>
              <a:t> </a:t>
            </a:r>
            <a:r>
              <a:rPr dirty="0">
                <a:latin typeface="Times New Roman"/>
                <a:cs typeface="Times New Roman"/>
              </a:rPr>
              <a:t>is United</a:t>
            </a:r>
            <a:r>
              <a:rPr spc="-30" dirty="0">
                <a:latin typeface="Times New Roman"/>
                <a:cs typeface="Times New Roman"/>
              </a:rPr>
              <a:t> </a:t>
            </a:r>
            <a:r>
              <a:rPr dirty="0">
                <a:latin typeface="Times New Roman"/>
                <a:cs typeface="Times New Roman"/>
              </a:rPr>
              <a:t>Services</a:t>
            </a:r>
            <a:r>
              <a:rPr spc="-20" dirty="0">
                <a:latin typeface="Times New Roman"/>
                <a:cs typeface="Times New Roman"/>
              </a:rPr>
              <a:t> </a:t>
            </a:r>
            <a:r>
              <a:rPr spc="-10" dirty="0">
                <a:latin typeface="Times New Roman"/>
                <a:cs typeface="Times New Roman"/>
              </a:rPr>
              <a:t>Military </a:t>
            </a:r>
            <a:r>
              <a:rPr dirty="0">
                <a:latin typeface="Times New Roman"/>
                <a:cs typeface="Times New Roman"/>
              </a:rPr>
              <a:t>Apprenticeship</a:t>
            </a:r>
            <a:r>
              <a:rPr spc="-110" dirty="0">
                <a:latin typeface="Times New Roman"/>
                <a:cs typeface="Times New Roman"/>
              </a:rPr>
              <a:t> </a:t>
            </a:r>
            <a:r>
              <a:rPr dirty="0">
                <a:latin typeface="Times New Roman"/>
                <a:cs typeface="Times New Roman"/>
              </a:rPr>
              <a:t>Program</a:t>
            </a:r>
            <a:r>
              <a:rPr spc="-114" dirty="0">
                <a:latin typeface="Times New Roman"/>
                <a:cs typeface="Times New Roman"/>
              </a:rPr>
              <a:t> </a:t>
            </a:r>
            <a:r>
              <a:rPr spc="-10" dirty="0">
                <a:latin typeface="Times New Roman"/>
                <a:cs typeface="Times New Roman"/>
              </a:rPr>
              <a:t>(USMAP)?</a:t>
            </a:r>
          </a:p>
        </p:txBody>
      </p:sp>
      <p:sp>
        <p:nvSpPr>
          <p:cNvPr id="4" name="object 4"/>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7950">
              <a:lnSpc>
                <a:spcPct val="100000"/>
              </a:lnSpc>
            </a:pPr>
            <a:fld id="{81D60167-4931-47E6-BA6A-407CBD079E47}" type="slidenum">
              <a:rPr spc="-5" dirty="0"/>
              <a:t>2</a:t>
            </a:fld>
            <a:endParaRPr spc="-5" dirty="0"/>
          </a:p>
        </p:txBody>
      </p:sp>
      <p:sp>
        <p:nvSpPr>
          <p:cNvPr id="3" name="object 3"/>
          <p:cNvSpPr txBox="1"/>
          <p:nvPr/>
        </p:nvSpPr>
        <p:spPr>
          <a:xfrm>
            <a:off x="215836" y="1273556"/>
            <a:ext cx="8615045" cy="4791183"/>
          </a:xfrm>
          <a:prstGeom prst="rect">
            <a:avLst/>
          </a:prstGeom>
        </p:spPr>
        <p:txBody>
          <a:bodyPr vert="horz" wrap="square" lIns="0" tIns="13335" rIns="0" bIns="0" rtlCol="0">
            <a:spAutoFit/>
          </a:bodyPr>
          <a:lstStyle/>
          <a:p>
            <a:pPr marL="285750" indent="-285750">
              <a:buSzPct val="103000"/>
              <a:buFont typeface="Arial" panose="020B0604020202020204" pitchFamily="34" charset="0"/>
              <a:buChar char="•"/>
            </a:pPr>
            <a:r>
              <a:rPr lang="en-US" sz="1500" dirty="0">
                <a:solidFill>
                  <a:srgbClr val="000099"/>
                </a:solidFill>
                <a:latin typeface="Times New Roman" panose="02020603050405020304" pitchFamily="18" charset="0"/>
                <a:cs typeface="Times New Roman" panose="02020603050405020304" pitchFamily="18" charset="0"/>
              </a:rPr>
              <a:t>USMAP is a formal military training program that provides enlisted Active Duty and Reserve Army, Marine Corps, Coast Guard, and Navy Service members the opportunity to improve their job skills and to complete their civilian apprenticeship requirements while serving their country.  It is the largest registered apprenticeship program in the Department of Labor (</a:t>
            </a:r>
            <a:r>
              <a:rPr lang="en-US" sz="1500" dirty="0" err="1">
                <a:solidFill>
                  <a:srgbClr val="000099"/>
                </a:solidFill>
                <a:latin typeface="Times New Roman" panose="02020603050405020304" pitchFamily="18" charset="0"/>
                <a:cs typeface="Times New Roman" panose="02020603050405020304" pitchFamily="18" charset="0"/>
              </a:rPr>
              <a:t>DoL</a:t>
            </a:r>
            <a:r>
              <a:rPr lang="en-US" sz="1500" dirty="0">
                <a:solidFill>
                  <a:srgbClr val="000099"/>
                </a:solidFill>
                <a:latin typeface="Times New Roman" panose="02020603050405020304" pitchFamily="18" charset="0"/>
                <a:cs typeface="Times New Roman" panose="02020603050405020304" pitchFamily="18" charset="0"/>
              </a:rPr>
              <a:t>).</a:t>
            </a:r>
          </a:p>
          <a:p>
            <a:pPr marL="0" indent="0">
              <a:buSzPct val="103000"/>
              <a:buNone/>
            </a:pPr>
            <a:endParaRPr lang="en-US" sz="1500" dirty="0">
              <a:solidFill>
                <a:srgbClr val="000099"/>
              </a:solidFill>
              <a:latin typeface="Times New Roman" panose="02020603050405020304" pitchFamily="18" charset="0"/>
              <a:cs typeface="Times New Roman" panose="02020603050405020304" pitchFamily="18" charset="0"/>
            </a:endParaRPr>
          </a:p>
          <a:p>
            <a:pPr marL="285750" indent="-285750">
              <a:buSzPct val="103000"/>
              <a:buFont typeface="Arial" panose="020B0604020202020204" pitchFamily="34" charset="0"/>
              <a:buChar char="•"/>
            </a:pPr>
            <a:r>
              <a:rPr lang="en-US" sz="1500" dirty="0">
                <a:solidFill>
                  <a:srgbClr val="000099"/>
                </a:solidFill>
                <a:latin typeface="Times New Roman" panose="02020603050405020304" pitchFamily="18" charset="0"/>
                <a:cs typeface="Times New Roman" panose="02020603050405020304" pitchFamily="18" charset="0"/>
              </a:rPr>
              <a:t>A registered apprenticeship is a formalized, structured training program which combines on-the-job training (OJT) and related technical instruction. Completion of the program can help qualify members for employment in a recognized civilian occupation upon fulfillment of military service. </a:t>
            </a:r>
          </a:p>
          <a:p>
            <a:pPr marL="0" indent="0">
              <a:buSzPct val="103000"/>
              <a:buNone/>
            </a:pPr>
            <a:endParaRPr lang="en-US" sz="1500" dirty="0">
              <a:solidFill>
                <a:srgbClr val="000099"/>
              </a:solidFill>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1500" dirty="0">
                <a:solidFill>
                  <a:srgbClr val="000099"/>
                </a:solidFill>
                <a:effectLst/>
                <a:latin typeface="Times New Roman" panose="02020603050405020304" pitchFamily="18" charset="0"/>
                <a:ea typeface="Aptos" panose="020B0004020202020204" pitchFamily="34" charset="0"/>
              </a:rPr>
              <a:t>USMAP transforms active-duty enlisted service members into highly skilled </a:t>
            </a:r>
            <a:r>
              <a:rPr lang="en-US" sz="1500" dirty="0" err="1">
                <a:solidFill>
                  <a:srgbClr val="000099"/>
                </a:solidFill>
                <a:effectLst/>
                <a:latin typeface="Times New Roman" panose="02020603050405020304" pitchFamily="18" charset="0"/>
                <a:ea typeface="Aptos" panose="020B0004020202020204" pitchFamily="34" charset="0"/>
              </a:rPr>
              <a:t>journeyworkers</a:t>
            </a:r>
            <a:r>
              <a:rPr lang="en-US" sz="1500" dirty="0">
                <a:solidFill>
                  <a:srgbClr val="000099"/>
                </a:solidFill>
                <a:effectLst/>
                <a:latin typeface="Times New Roman" panose="02020603050405020304" pitchFamily="18" charset="0"/>
                <a:ea typeface="Aptos" panose="020B0004020202020204" pitchFamily="34" charset="0"/>
              </a:rPr>
              <a:t>, equipping them for successful civilian careers post-military service. By integrating on-the-job training with technical instruction, USMAP creates a skilled workforce ready to meet industry demands. This no-cost program allows service members to earn nationally recognized Department of Labor certificates while fulfilling their military duties, enhancing both their military occupational specialty and future employability. USMAP's long-standing partnership with the Department of Labor ensures that participants receive credentials valued by civilian employers, easing the transition from military to civilian life. Moreover, the program serves as a vital pipeline for the defense industrial base, supplying well-trained professionals to fill critical workforce needs. By aligning military experience with civilian job requirements, USMAP effectively bridges the gap between military service and civilian employment, reducing transition stress for separating service members and addressing crucial workforce shortages.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0B7AF-6779-734E-6661-AE5F94B5D9F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630121C-E490-7154-9A17-1694F8475CEF}"/>
              </a:ext>
            </a:extLst>
          </p:cNvPr>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E4E9B48B-A2C9-E2B7-9195-952FB85304A8}"/>
              </a:ext>
            </a:extLst>
          </p:cNvPr>
          <p:cNvPicPr/>
          <p:nvPr/>
        </p:nvPicPr>
        <p:blipFill>
          <a:blip r:embed="rId2" cstate="print"/>
          <a:stretch>
            <a:fillRect/>
          </a:stretch>
        </p:blipFill>
        <p:spPr>
          <a:xfrm>
            <a:off x="89915" y="36576"/>
            <a:ext cx="833628" cy="854963"/>
          </a:xfrm>
          <a:prstGeom prst="rect">
            <a:avLst/>
          </a:prstGeom>
        </p:spPr>
      </p:pic>
      <p:sp>
        <p:nvSpPr>
          <p:cNvPr id="4" name="object 4">
            <a:extLst>
              <a:ext uri="{FF2B5EF4-FFF2-40B4-BE49-F238E27FC236}">
                <a16:creationId xmlns:a16="http://schemas.microsoft.com/office/drawing/2014/main" id="{22037779-2912-6626-D471-9A5FB5556D74}"/>
              </a:ext>
            </a:extLst>
          </p:cNvPr>
          <p:cNvSpPr txBox="1"/>
          <p:nvPr/>
        </p:nvSpPr>
        <p:spPr>
          <a:xfrm>
            <a:off x="212657" y="1208444"/>
            <a:ext cx="8639175" cy="749564"/>
          </a:xfrm>
          <a:prstGeom prst="rect">
            <a:avLst/>
          </a:prstGeom>
        </p:spPr>
        <p:txBody>
          <a:bodyPr vert="horz" wrap="square" lIns="0" tIns="13335" rIns="0" bIns="0" rtlCol="0">
            <a:spAutoFit/>
          </a:bodyPr>
          <a:lstStyle/>
          <a:p>
            <a:pPr marL="12700">
              <a:lnSpc>
                <a:spcPct val="100000"/>
              </a:lnSpc>
              <a:spcBef>
                <a:spcPts val="105"/>
              </a:spcBef>
            </a:pPr>
            <a:r>
              <a:rPr lang="en-US" sz="1600" spc="-25" dirty="0">
                <a:solidFill>
                  <a:srgbClr val="000099"/>
                </a:solidFill>
                <a:latin typeface="Times New Roman"/>
                <a:cs typeface="Times New Roman"/>
              </a:rPr>
              <a:t>Example of where to find the trade’s </a:t>
            </a:r>
            <a:r>
              <a:rPr sz="1600" spc="-10" dirty="0">
                <a:solidFill>
                  <a:srgbClr val="000099"/>
                </a:solidFill>
                <a:latin typeface="Times New Roman"/>
                <a:cs typeface="Times New Roman"/>
              </a:rPr>
              <a:t>WPS</a:t>
            </a:r>
            <a:endParaRPr sz="1600" dirty="0">
              <a:latin typeface="Times New Roman"/>
              <a:cs typeface="Times New Roman"/>
            </a:endParaRPr>
          </a:p>
          <a:p>
            <a:pPr marL="12700" marR="5080">
              <a:lnSpc>
                <a:spcPct val="100000"/>
              </a:lnSpc>
              <a:spcBef>
                <a:spcPts val="1935"/>
              </a:spcBef>
            </a:pPr>
            <a:endParaRPr sz="1600" dirty="0">
              <a:latin typeface="Times New Roman"/>
              <a:cs typeface="Times New Roman"/>
            </a:endParaRPr>
          </a:p>
        </p:txBody>
      </p:sp>
      <p:sp>
        <p:nvSpPr>
          <p:cNvPr id="9" name="object 9">
            <a:extLst>
              <a:ext uri="{FF2B5EF4-FFF2-40B4-BE49-F238E27FC236}">
                <a16:creationId xmlns:a16="http://schemas.microsoft.com/office/drawing/2014/main" id="{8DC4F631-3A6A-1F40-D441-E3981F294296}"/>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0" name="object 10">
            <a:extLst>
              <a:ext uri="{FF2B5EF4-FFF2-40B4-BE49-F238E27FC236}">
                <a16:creationId xmlns:a16="http://schemas.microsoft.com/office/drawing/2014/main" id="{04A76438-1310-CA43-494E-3889CD729FF9}"/>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20</a:t>
            </a:fld>
            <a:endParaRPr spc="-25" dirty="0"/>
          </a:p>
        </p:txBody>
      </p:sp>
      <p:pic>
        <p:nvPicPr>
          <p:cNvPr id="5" name="Picture 4">
            <a:extLst>
              <a:ext uri="{FF2B5EF4-FFF2-40B4-BE49-F238E27FC236}">
                <a16:creationId xmlns:a16="http://schemas.microsoft.com/office/drawing/2014/main" id="{11EF541D-61A3-1DC8-C1AC-7686A2B4B520}"/>
              </a:ext>
            </a:extLst>
          </p:cNvPr>
          <p:cNvPicPr>
            <a:picLocks noChangeAspect="1"/>
          </p:cNvPicPr>
          <p:nvPr/>
        </p:nvPicPr>
        <p:blipFill>
          <a:blip r:embed="rId3"/>
          <a:srcRect l="52951" t="11423" r="2501" b="7559"/>
          <a:stretch/>
        </p:blipFill>
        <p:spPr>
          <a:xfrm>
            <a:off x="182463" y="1520037"/>
            <a:ext cx="8786422" cy="4494301"/>
          </a:xfrm>
          <a:prstGeom prst="rect">
            <a:avLst/>
          </a:prstGeom>
        </p:spPr>
      </p:pic>
      <p:sp>
        <p:nvSpPr>
          <p:cNvPr id="6" name="TextBox 5">
            <a:extLst>
              <a:ext uri="{FF2B5EF4-FFF2-40B4-BE49-F238E27FC236}">
                <a16:creationId xmlns:a16="http://schemas.microsoft.com/office/drawing/2014/main" id="{7D22C639-D271-F9D9-938E-ECDC4065E586}"/>
              </a:ext>
            </a:extLst>
          </p:cNvPr>
          <p:cNvSpPr txBox="1"/>
          <p:nvPr/>
        </p:nvSpPr>
        <p:spPr>
          <a:xfrm>
            <a:off x="1330806" y="4343400"/>
            <a:ext cx="5257800" cy="584775"/>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Click on the plus sign, this is where you will find the Work Processes Schedule for Time Base and Competency Base</a:t>
            </a:r>
            <a:endParaRPr lang="en-US" dirty="0"/>
          </a:p>
        </p:txBody>
      </p:sp>
      <p:grpSp>
        <p:nvGrpSpPr>
          <p:cNvPr id="7" name="object 6">
            <a:extLst>
              <a:ext uri="{FF2B5EF4-FFF2-40B4-BE49-F238E27FC236}">
                <a16:creationId xmlns:a16="http://schemas.microsoft.com/office/drawing/2014/main" id="{8E506C65-1602-280C-AC2B-64CF69DC09AD}"/>
              </a:ext>
            </a:extLst>
          </p:cNvPr>
          <p:cNvGrpSpPr/>
          <p:nvPr/>
        </p:nvGrpSpPr>
        <p:grpSpPr>
          <a:xfrm>
            <a:off x="433723" y="4542759"/>
            <a:ext cx="561340" cy="186055"/>
            <a:chOff x="8395716" y="3852671"/>
            <a:chExt cx="561340" cy="186055"/>
          </a:xfrm>
        </p:grpSpPr>
        <p:sp>
          <p:nvSpPr>
            <p:cNvPr id="8" name="object 7">
              <a:extLst>
                <a:ext uri="{FF2B5EF4-FFF2-40B4-BE49-F238E27FC236}">
                  <a16:creationId xmlns:a16="http://schemas.microsoft.com/office/drawing/2014/main" id="{C3FF0946-7AFA-3A1F-F589-2CCF7C490743}"/>
                </a:ext>
              </a:extLst>
            </p:cNvPr>
            <p:cNvSpPr/>
            <p:nvPr/>
          </p:nvSpPr>
          <p:spPr>
            <a:xfrm>
              <a:off x="8401812" y="3858767"/>
              <a:ext cx="548640" cy="173990"/>
            </a:xfrm>
            <a:custGeom>
              <a:avLst/>
              <a:gdLst/>
              <a:ahLst/>
              <a:cxnLst/>
              <a:rect l="l" t="t" r="r" b="b"/>
              <a:pathLst>
                <a:path w="548640" h="173989">
                  <a:moveTo>
                    <a:pt x="34010" y="0"/>
                  </a:moveTo>
                  <a:lnTo>
                    <a:pt x="0" y="86867"/>
                  </a:lnTo>
                  <a:lnTo>
                    <a:pt x="34010" y="173735"/>
                  </a:lnTo>
                  <a:lnTo>
                    <a:pt x="34010" y="130301"/>
                  </a:lnTo>
                  <a:lnTo>
                    <a:pt x="548640" y="130301"/>
                  </a:lnTo>
                  <a:lnTo>
                    <a:pt x="548640" y="43433"/>
                  </a:lnTo>
                  <a:lnTo>
                    <a:pt x="34010" y="43433"/>
                  </a:lnTo>
                  <a:lnTo>
                    <a:pt x="34010" y="0"/>
                  </a:lnTo>
                  <a:close/>
                </a:path>
              </a:pathLst>
            </a:custGeom>
            <a:solidFill>
              <a:srgbClr val="FF0000"/>
            </a:solidFill>
          </p:spPr>
          <p:txBody>
            <a:bodyPr wrap="square" lIns="0" tIns="0" rIns="0" bIns="0" rtlCol="0"/>
            <a:lstStyle/>
            <a:p>
              <a:endParaRPr/>
            </a:p>
          </p:txBody>
        </p:sp>
        <p:sp>
          <p:nvSpPr>
            <p:cNvPr id="12" name="object 8">
              <a:extLst>
                <a:ext uri="{FF2B5EF4-FFF2-40B4-BE49-F238E27FC236}">
                  <a16:creationId xmlns:a16="http://schemas.microsoft.com/office/drawing/2014/main" id="{6EF84025-99F2-2381-1201-50209D4EF80D}"/>
                </a:ext>
              </a:extLst>
            </p:cNvPr>
            <p:cNvSpPr/>
            <p:nvPr/>
          </p:nvSpPr>
          <p:spPr>
            <a:xfrm>
              <a:off x="8401812" y="3858767"/>
              <a:ext cx="548640" cy="173990"/>
            </a:xfrm>
            <a:custGeom>
              <a:avLst/>
              <a:gdLst/>
              <a:ahLst/>
              <a:cxnLst/>
              <a:rect l="l" t="t" r="r" b="b"/>
              <a:pathLst>
                <a:path w="548640" h="173989">
                  <a:moveTo>
                    <a:pt x="0" y="86867"/>
                  </a:moveTo>
                  <a:lnTo>
                    <a:pt x="34010" y="0"/>
                  </a:lnTo>
                  <a:lnTo>
                    <a:pt x="34010" y="43433"/>
                  </a:lnTo>
                  <a:lnTo>
                    <a:pt x="548640" y="43433"/>
                  </a:lnTo>
                  <a:lnTo>
                    <a:pt x="548640" y="130301"/>
                  </a:lnTo>
                  <a:lnTo>
                    <a:pt x="34010" y="130301"/>
                  </a:lnTo>
                  <a:lnTo>
                    <a:pt x="34010" y="173735"/>
                  </a:lnTo>
                  <a:lnTo>
                    <a:pt x="0" y="86867"/>
                  </a:lnTo>
                  <a:close/>
                </a:path>
              </a:pathLst>
            </a:custGeom>
            <a:ln w="12191">
              <a:solidFill>
                <a:srgbClr val="41709C"/>
              </a:solidFill>
            </a:ln>
          </p:spPr>
          <p:txBody>
            <a:bodyPr wrap="square" lIns="0" tIns="0" rIns="0" bIns="0" rtlCol="0"/>
            <a:lstStyle/>
            <a:p>
              <a:endParaRPr/>
            </a:p>
          </p:txBody>
        </p:sp>
      </p:grpSp>
      <p:sp>
        <p:nvSpPr>
          <p:cNvPr id="13" name="TextBox 12">
            <a:extLst>
              <a:ext uri="{FF2B5EF4-FFF2-40B4-BE49-F238E27FC236}">
                <a16:creationId xmlns:a16="http://schemas.microsoft.com/office/drawing/2014/main" id="{2798BCB4-E2F7-FF91-C9A1-0064AC5AD1CD}"/>
              </a:ext>
            </a:extLst>
          </p:cNvPr>
          <p:cNvSpPr txBox="1"/>
          <p:nvPr/>
        </p:nvSpPr>
        <p:spPr>
          <a:xfrm>
            <a:off x="2819400" y="5286590"/>
            <a:ext cx="4899006"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Click on the RAPIDS Code to open the WPS</a:t>
            </a:r>
            <a:endParaRPr lang="en-US" dirty="0"/>
          </a:p>
        </p:txBody>
      </p:sp>
      <p:grpSp>
        <p:nvGrpSpPr>
          <p:cNvPr id="14" name="object 6">
            <a:extLst>
              <a:ext uri="{FF2B5EF4-FFF2-40B4-BE49-F238E27FC236}">
                <a16:creationId xmlns:a16="http://schemas.microsoft.com/office/drawing/2014/main" id="{7FB3DFEA-AE3C-2985-7B41-B0EA3F6D8C5E}"/>
              </a:ext>
            </a:extLst>
          </p:cNvPr>
          <p:cNvGrpSpPr/>
          <p:nvPr/>
        </p:nvGrpSpPr>
        <p:grpSpPr>
          <a:xfrm>
            <a:off x="2209800" y="5262950"/>
            <a:ext cx="561340" cy="186055"/>
            <a:chOff x="8395716" y="3852671"/>
            <a:chExt cx="561340" cy="186055"/>
          </a:xfrm>
        </p:grpSpPr>
        <p:sp>
          <p:nvSpPr>
            <p:cNvPr id="15" name="object 7">
              <a:extLst>
                <a:ext uri="{FF2B5EF4-FFF2-40B4-BE49-F238E27FC236}">
                  <a16:creationId xmlns:a16="http://schemas.microsoft.com/office/drawing/2014/main" id="{4B639340-EAD1-AE95-ED0E-2098506D037B}"/>
                </a:ext>
              </a:extLst>
            </p:cNvPr>
            <p:cNvSpPr/>
            <p:nvPr/>
          </p:nvSpPr>
          <p:spPr>
            <a:xfrm>
              <a:off x="8401812" y="3858767"/>
              <a:ext cx="548640" cy="173990"/>
            </a:xfrm>
            <a:custGeom>
              <a:avLst/>
              <a:gdLst/>
              <a:ahLst/>
              <a:cxnLst/>
              <a:rect l="l" t="t" r="r" b="b"/>
              <a:pathLst>
                <a:path w="548640" h="173989">
                  <a:moveTo>
                    <a:pt x="34010" y="0"/>
                  </a:moveTo>
                  <a:lnTo>
                    <a:pt x="0" y="86867"/>
                  </a:lnTo>
                  <a:lnTo>
                    <a:pt x="34010" y="173735"/>
                  </a:lnTo>
                  <a:lnTo>
                    <a:pt x="34010" y="130301"/>
                  </a:lnTo>
                  <a:lnTo>
                    <a:pt x="548640" y="130301"/>
                  </a:lnTo>
                  <a:lnTo>
                    <a:pt x="548640" y="43433"/>
                  </a:lnTo>
                  <a:lnTo>
                    <a:pt x="34010" y="43433"/>
                  </a:lnTo>
                  <a:lnTo>
                    <a:pt x="34010" y="0"/>
                  </a:lnTo>
                  <a:close/>
                </a:path>
              </a:pathLst>
            </a:custGeom>
            <a:solidFill>
              <a:srgbClr val="FF0000"/>
            </a:solidFill>
          </p:spPr>
          <p:txBody>
            <a:bodyPr wrap="square" lIns="0" tIns="0" rIns="0" bIns="0" rtlCol="0"/>
            <a:lstStyle/>
            <a:p>
              <a:endParaRPr/>
            </a:p>
          </p:txBody>
        </p:sp>
        <p:sp>
          <p:nvSpPr>
            <p:cNvPr id="16" name="object 8">
              <a:extLst>
                <a:ext uri="{FF2B5EF4-FFF2-40B4-BE49-F238E27FC236}">
                  <a16:creationId xmlns:a16="http://schemas.microsoft.com/office/drawing/2014/main" id="{B55FCCA2-86B4-7280-368F-FD0556B73B0B}"/>
                </a:ext>
              </a:extLst>
            </p:cNvPr>
            <p:cNvSpPr/>
            <p:nvPr/>
          </p:nvSpPr>
          <p:spPr>
            <a:xfrm>
              <a:off x="8401812" y="3858767"/>
              <a:ext cx="548640" cy="173990"/>
            </a:xfrm>
            <a:custGeom>
              <a:avLst/>
              <a:gdLst/>
              <a:ahLst/>
              <a:cxnLst/>
              <a:rect l="l" t="t" r="r" b="b"/>
              <a:pathLst>
                <a:path w="548640" h="173989">
                  <a:moveTo>
                    <a:pt x="0" y="86867"/>
                  </a:moveTo>
                  <a:lnTo>
                    <a:pt x="34010" y="0"/>
                  </a:lnTo>
                  <a:lnTo>
                    <a:pt x="34010" y="43433"/>
                  </a:lnTo>
                  <a:lnTo>
                    <a:pt x="548640" y="43433"/>
                  </a:lnTo>
                  <a:lnTo>
                    <a:pt x="548640" y="130301"/>
                  </a:lnTo>
                  <a:lnTo>
                    <a:pt x="34010" y="130301"/>
                  </a:lnTo>
                  <a:lnTo>
                    <a:pt x="34010" y="173735"/>
                  </a:lnTo>
                  <a:lnTo>
                    <a:pt x="0" y="86867"/>
                  </a:lnTo>
                  <a:close/>
                </a:path>
              </a:pathLst>
            </a:custGeom>
            <a:ln w="12191">
              <a:solidFill>
                <a:srgbClr val="41709C"/>
              </a:solidFill>
            </a:ln>
          </p:spPr>
          <p:txBody>
            <a:bodyPr wrap="square" lIns="0" tIns="0" rIns="0" bIns="0" rtlCol="0"/>
            <a:lstStyle/>
            <a:p>
              <a:endParaRPr/>
            </a:p>
          </p:txBody>
        </p:sp>
      </p:grpSp>
    </p:spTree>
    <p:extLst>
      <p:ext uri="{BB962C8B-B14F-4D97-AF65-F5344CB8AC3E}">
        <p14:creationId xmlns:p14="http://schemas.microsoft.com/office/powerpoint/2010/main" val="3030068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24EA8-2BD0-AC0D-7A50-D6DD32E8366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8675398-5CA9-F081-8287-A8EFE65D6007}"/>
              </a:ext>
            </a:extLst>
          </p:cNvPr>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F426A0B0-E497-5802-D096-CC0C46CA38B7}"/>
              </a:ext>
            </a:extLst>
          </p:cNvPr>
          <p:cNvPicPr/>
          <p:nvPr/>
        </p:nvPicPr>
        <p:blipFill>
          <a:blip r:embed="rId2" cstate="print"/>
          <a:stretch>
            <a:fillRect/>
          </a:stretch>
        </p:blipFill>
        <p:spPr>
          <a:xfrm>
            <a:off x="89915" y="36576"/>
            <a:ext cx="833628" cy="854963"/>
          </a:xfrm>
          <a:prstGeom prst="rect">
            <a:avLst/>
          </a:prstGeom>
        </p:spPr>
      </p:pic>
      <p:sp>
        <p:nvSpPr>
          <p:cNvPr id="4" name="object 4">
            <a:extLst>
              <a:ext uri="{FF2B5EF4-FFF2-40B4-BE49-F238E27FC236}">
                <a16:creationId xmlns:a16="http://schemas.microsoft.com/office/drawing/2014/main" id="{4403035F-91F6-22D6-58D5-3B54002A6D4B}"/>
              </a:ext>
            </a:extLst>
          </p:cNvPr>
          <p:cNvSpPr txBox="1"/>
          <p:nvPr/>
        </p:nvSpPr>
        <p:spPr>
          <a:xfrm>
            <a:off x="169274" y="1177560"/>
            <a:ext cx="8639175" cy="3014980"/>
          </a:xfrm>
          <a:prstGeom prst="rect">
            <a:avLst/>
          </a:prstGeom>
        </p:spPr>
        <p:txBody>
          <a:bodyPr vert="horz" wrap="square" lIns="0" tIns="13335" rIns="0" bIns="0" rtlCol="0">
            <a:spAutoFit/>
          </a:bodyPr>
          <a:lstStyle/>
          <a:p>
            <a:pPr marL="12700">
              <a:lnSpc>
                <a:spcPct val="100000"/>
              </a:lnSpc>
              <a:spcBef>
                <a:spcPts val="105"/>
              </a:spcBef>
            </a:pPr>
            <a:r>
              <a:rPr sz="2000" spc="-25" dirty="0">
                <a:solidFill>
                  <a:srgbClr val="000099"/>
                </a:solidFill>
                <a:latin typeface="Times New Roman"/>
                <a:cs typeface="Times New Roman"/>
              </a:rPr>
              <a:t>Work</a:t>
            </a:r>
            <a:r>
              <a:rPr sz="2000" spc="-70" dirty="0">
                <a:solidFill>
                  <a:srgbClr val="000099"/>
                </a:solidFill>
                <a:latin typeface="Times New Roman"/>
                <a:cs typeface="Times New Roman"/>
              </a:rPr>
              <a:t> </a:t>
            </a:r>
            <a:r>
              <a:rPr sz="2000" dirty="0">
                <a:solidFill>
                  <a:srgbClr val="000099"/>
                </a:solidFill>
                <a:latin typeface="Times New Roman"/>
                <a:cs typeface="Times New Roman"/>
              </a:rPr>
              <a:t>Processes</a:t>
            </a:r>
            <a:r>
              <a:rPr sz="2000" spc="-55" dirty="0">
                <a:solidFill>
                  <a:srgbClr val="000099"/>
                </a:solidFill>
                <a:latin typeface="Times New Roman"/>
                <a:cs typeface="Times New Roman"/>
              </a:rPr>
              <a:t> </a:t>
            </a:r>
            <a:r>
              <a:rPr sz="2000" dirty="0">
                <a:solidFill>
                  <a:srgbClr val="000099"/>
                </a:solidFill>
                <a:latin typeface="Times New Roman"/>
                <a:cs typeface="Times New Roman"/>
              </a:rPr>
              <a:t>Schedule</a:t>
            </a:r>
            <a:r>
              <a:rPr sz="2000" spc="-50" dirty="0">
                <a:solidFill>
                  <a:srgbClr val="000099"/>
                </a:solidFill>
                <a:latin typeface="Times New Roman"/>
                <a:cs typeface="Times New Roman"/>
              </a:rPr>
              <a:t> </a:t>
            </a:r>
            <a:r>
              <a:rPr sz="2000" spc="-10" dirty="0">
                <a:solidFill>
                  <a:srgbClr val="000099"/>
                </a:solidFill>
                <a:latin typeface="Times New Roman"/>
                <a:cs typeface="Times New Roman"/>
              </a:rPr>
              <a:t>(WPS)</a:t>
            </a:r>
            <a:endParaRPr sz="2000" dirty="0">
              <a:latin typeface="Times New Roman"/>
              <a:cs typeface="Times New Roman"/>
            </a:endParaRPr>
          </a:p>
          <a:p>
            <a:pPr marL="12700" marR="5080">
              <a:lnSpc>
                <a:spcPct val="100000"/>
              </a:lnSpc>
              <a:spcBef>
                <a:spcPts val="1935"/>
              </a:spcBef>
            </a:pPr>
            <a:r>
              <a:rPr sz="1600" dirty="0">
                <a:solidFill>
                  <a:srgbClr val="000099"/>
                </a:solidFill>
                <a:latin typeface="Times New Roman"/>
                <a:cs typeface="Times New Roman"/>
              </a:rPr>
              <a:t>Each</a:t>
            </a:r>
            <a:r>
              <a:rPr sz="1600" spc="-55" dirty="0">
                <a:solidFill>
                  <a:srgbClr val="000099"/>
                </a:solidFill>
                <a:latin typeface="Times New Roman"/>
                <a:cs typeface="Times New Roman"/>
              </a:rPr>
              <a:t> </a:t>
            </a:r>
            <a:r>
              <a:rPr sz="1600" dirty="0">
                <a:solidFill>
                  <a:srgbClr val="000099"/>
                </a:solidFill>
                <a:latin typeface="Times New Roman"/>
                <a:cs typeface="Times New Roman"/>
              </a:rPr>
              <a:t>Trade</a:t>
            </a:r>
            <a:r>
              <a:rPr sz="1600" spc="-15" dirty="0">
                <a:solidFill>
                  <a:srgbClr val="000099"/>
                </a:solidFill>
                <a:latin typeface="Times New Roman"/>
                <a:cs typeface="Times New Roman"/>
              </a:rPr>
              <a:t> </a:t>
            </a:r>
            <a:r>
              <a:rPr sz="1600" dirty="0">
                <a:solidFill>
                  <a:srgbClr val="000099"/>
                </a:solidFill>
                <a:latin typeface="Times New Roman"/>
                <a:cs typeface="Times New Roman"/>
              </a:rPr>
              <a:t>is</a:t>
            </a:r>
            <a:r>
              <a:rPr sz="1600" spc="-25" dirty="0">
                <a:solidFill>
                  <a:srgbClr val="000099"/>
                </a:solidFill>
                <a:latin typeface="Times New Roman"/>
                <a:cs typeface="Times New Roman"/>
              </a:rPr>
              <a:t> </a:t>
            </a:r>
            <a:r>
              <a:rPr sz="1600" dirty="0">
                <a:solidFill>
                  <a:srgbClr val="000099"/>
                </a:solidFill>
                <a:latin typeface="Times New Roman"/>
                <a:cs typeface="Times New Roman"/>
              </a:rPr>
              <a:t>broken</a:t>
            </a:r>
            <a:r>
              <a:rPr sz="1600" spc="-30" dirty="0">
                <a:solidFill>
                  <a:srgbClr val="000099"/>
                </a:solidFill>
                <a:latin typeface="Times New Roman"/>
                <a:cs typeface="Times New Roman"/>
              </a:rPr>
              <a:t> </a:t>
            </a:r>
            <a:r>
              <a:rPr sz="1600" dirty="0">
                <a:solidFill>
                  <a:srgbClr val="000099"/>
                </a:solidFill>
                <a:latin typeface="Times New Roman"/>
                <a:cs typeface="Times New Roman"/>
              </a:rPr>
              <a:t>into</a:t>
            </a:r>
            <a:r>
              <a:rPr sz="1600" spc="-30" dirty="0">
                <a:solidFill>
                  <a:srgbClr val="000099"/>
                </a:solidFill>
                <a:latin typeface="Times New Roman"/>
                <a:cs typeface="Times New Roman"/>
              </a:rPr>
              <a:t> </a:t>
            </a:r>
            <a:r>
              <a:rPr sz="1600" dirty="0">
                <a:solidFill>
                  <a:srgbClr val="000099"/>
                </a:solidFill>
                <a:latin typeface="Times New Roman"/>
                <a:cs typeface="Times New Roman"/>
              </a:rPr>
              <a:t>Skill</a:t>
            </a:r>
            <a:r>
              <a:rPr sz="1600" spc="-90" dirty="0">
                <a:solidFill>
                  <a:srgbClr val="000099"/>
                </a:solidFill>
                <a:latin typeface="Times New Roman"/>
                <a:cs typeface="Times New Roman"/>
              </a:rPr>
              <a:t> </a:t>
            </a:r>
            <a:r>
              <a:rPr sz="1600" dirty="0">
                <a:solidFill>
                  <a:srgbClr val="000099"/>
                </a:solidFill>
                <a:latin typeface="Times New Roman"/>
                <a:cs typeface="Times New Roman"/>
              </a:rPr>
              <a:t>Areas.</a:t>
            </a:r>
            <a:r>
              <a:rPr sz="1600" spc="325" dirty="0">
                <a:solidFill>
                  <a:srgbClr val="000099"/>
                </a:solidFill>
                <a:latin typeface="Times New Roman"/>
                <a:cs typeface="Times New Roman"/>
              </a:rPr>
              <a:t> </a:t>
            </a:r>
            <a:r>
              <a:rPr sz="1600" dirty="0">
                <a:solidFill>
                  <a:srgbClr val="000099"/>
                </a:solidFill>
                <a:latin typeface="Times New Roman"/>
                <a:cs typeface="Times New Roman"/>
              </a:rPr>
              <a:t>These</a:t>
            </a:r>
            <a:r>
              <a:rPr sz="1600" spc="-25" dirty="0">
                <a:solidFill>
                  <a:srgbClr val="000099"/>
                </a:solidFill>
                <a:latin typeface="Times New Roman"/>
                <a:cs typeface="Times New Roman"/>
              </a:rPr>
              <a:t> </a:t>
            </a:r>
            <a:r>
              <a:rPr sz="1600" spc="-10" dirty="0">
                <a:solidFill>
                  <a:srgbClr val="000099"/>
                </a:solidFill>
                <a:latin typeface="Times New Roman"/>
                <a:cs typeface="Times New Roman"/>
              </a:rPr>
              <a:t>Skill</a:t>
            </a:r>
            <a:r>
              <a:rPr sz="1600" spc="-90" dirty="0">
                <a:solidFill>
                  <a:srgbClr val="000099"/>
                </a:solidFill>
                <a:latin typeface="Times New Roman"/>
                <a:cs typeface="Times New Roman"/>
              </a:rPr>
              <a:t> </a:t>
            </a:r>
            <a:r>
              <a:rPr sz="1600" dirty="0">
                <a:solidFill>
                  <a:srgbClr val="000099"/>
                </a:solidFill>
                <a:latin typeface="Times New Roman"/>
                <a:cs typeface="Times New Roman"/>
              </a:rPr>
              <a:t>Areas</a:t>
            </a:r>
            <a:r>
              <a:rPr sz="1600" spc="-10" dirty="0">
                <a:solidFill>
                  <a:srgbClr val="000099"/>
                </a:solidFill>
                <a:latin typeface="Times New Roman"/>
                <a:cs typeface="Times New Roman"/>
              </a:rPr>
              <a:t> </a:t>
            </a:r>
            <a:r>
              <a:rPr sz="1600" dirty="0">
                <a:solidFill>
                  <a:srgbClr val="000099"/>
                </a:solidFill>
                <a:latin typeface="Times New Roman"/>
                <a:cs typeface="Times New Roman"/>
              </a:rPr>
              <a:t>form</a:t>
            </a:r>
            <a:r>
              <a:rPr sz="1600" spc="-30" dirty="0">
                <a:solidFill>
                  <a:srgbClr val="000099"/>
                </a:solidFill>
                <a:latin typeface="Times New Roman"/>
                <a:cs typeface="Times New Roman"/>
              </a:rPr>
              <a:t> </a:t>
            </a:r>
            <a:r>
              <a:rPr sz="1600" dirty="0">
                <a:solidFill>
                  <a:srgbClr val="000099"/>
                </a:solidFill>
                <a:latin typeface="Times New Roman"/>
                <a:cs typeface="Times New Roman"/>
              </a:rPr>
              <a:t>an</a:t>
            </a:r>
            <a:r>
              <a:rPr sz="1600" spc="-20" dirty="0">
                <a:solidFill>
                  <a:srgbClr val="000099"/>
                </a:solidFill>
                <a:latin typeface="Times New Roman"/>
                <a:cs typeface="Times New Roman"/>
              </a:rPr>
              <a:t> </a:t>
            </a:r>
            <a:r>
              <a:rPr sz="1600" dirty="0">
                <a:solidFill>
                  <a:srgbClr val="000099"/>
                </a:solidFill>
                <a:latin typeface="Times New Roman"/>
                <a:cs typeface="Times New Roman"/>
              </a:rPr>
              <a:t>outline</a:t>
            </a:r>
            <a:r>
              <a:rPr sz="1600" spc="-25" dirty="0">
                <a:solidFill>
                  <a:srgbClr val="000099"/>
                </a:solidFill>
                <a:latin typeface="Times New Roman"/>
                <a:cs typeface="Times New Roman"/>
              </a:rPr>
              <a:t> </a:t>
            </a:r>
            <a:r>
              <a:rPr sz="1600" dirty="0">
                <a:solidFill>
                  <a:srgbClr val="000099"/>
                </a:solidFill>
                <a:latin typeface="Times New Roman"/>
                <a:cs typeface="Times New Roman"/>
              </a:rPr>
              <a:t>of</a:t>
            </a:r>
            <a:r>
              <a:rPr sz="1600" spc="-30" dirty="0">
                <a:solidFill>
                  <a:srgbClr val="000099"/>
                </a:solidFill>
                <a:latin typeface="Times New Roman"/>
                <a:cs typeface="Times New Roman"/>
              </a:rPr>
              <a:t> </a:t>
            </a:r>
            <a:r>
              <a:rPr sz="1600" dirty="0">
                <a:solidFill>
                  <a:srgbClr val="000099"/>
                </a:solidFill>
                <a:latin typeface="Times New Roman"/>
                <a:cs typeface="Times New Roman"/>
              </a:rPr>
              <a:t>the</a:t>
            </a:r>
            <a:r>
              <a:rPr sz="1600" spc="-30" dirty="0">
                <a:solidFill>
                  <a:srgbClr val="000099"/>
                </a:solidFill>
                <a:latin typeface="Times New Roman"/>
                <a:cs typeface="Times New Roman"/>
              </a:rPr>
              <a:t> </a:t>
            </a:r>
            <a:r>
              <a:rPr sz="1600" dirty="0">
                <a:solidFill>
                  <a:srgbClr val="000099"/>
                </a:solidFill>
                <a:latin typeface="Times New Roman"/>
                <a:cs typeface="Times New Roman"/>
              </a:rPr>
              <a:t>tasks</a:t>
            </a:r>
            <a:r>
              <a:rPr sz="1600" spc="-20" dirty="0">
                <a:solidFill>
                  <a:srgbClr val="000099"/>
                </a:solidFill>
                <a:latin typeface="Times New Roman"/>
                <a:cs typeface="Times New Roman"/>
              </a:rPr>
              <a:t> </a:t>
            </a:r>
            <a:r>
              <a:rPr sz="1600" dirty="0">
                <a:solidFill>
                  <a:srgbClr val="000099"/>
                </a:solidFill>
                <a:latin typeface="Times New Roman"/>
                <a:cs typeface="Times New Roman"/>
              </a:rPr>
              <a:t>to</a:t>
            </a:r>
            <a:r>
              <a:rPr sz="1600" spc="-30" dirty="0">
                <a:solidFill>
                  <a:srgbClr val="000099"/>
                </a:solidFill>
                <a:latin typeface="Times New Roman"/>
                <a:cs typeface="Times New Roman"/>
              </a:rPr>
              <a:t> </a:t>
            </a:r>
            <a:r>
              <a:rPr sz="1600" dirty="0">
                <a:solidFill>
                  <a:srgbClr val="000099"/>
                </a:solidFill>
                <a:latin typeface="Times New Roman"/>
                <a:cs typeface="Times New Roman"/>
              </a:rPr>
              <a:t>be</a:t>
            </a:r>
            <a:r>
              <a:rPr sz="1600" spc="-35" dirty="0">
                <a:solidFill>
                  <a:srgbClr val="000099"/>
                </a:solidFill>
                <a:latin typeface="Times New Roman"/>
                <a:cs typeface="Times New Roman"/>
              </a:rPr>
              <a:t> </a:t>
            </a:r>
            <a:r>
              <a:rPr sz="1600" dirty="0">
                <a:solidFill>
                  <a:srgbClr val="000099"/>
                </a:solidFill>
                <a:latin typeface="Times New Roman"/>
                <a:cs typeface="Times New Roman"/>
              </a:rPr>
              <a:t>completed</a:t>
            </a:r>
            <a:r>
              <a:rPr sz="1600" spc="25" dirty="0">
                <a:solidFill>
                  <a:srgbClr val="000099"/>
                </a:solidFill>
                <a:latin typeface="Times New Roman"/>
                <a:cs typeface="Times New Roman"/>
              </a:rPr>
              <a:t> </a:t>
            </a:r>
            <a:r>
              <a:rPr sz="1600" spc="-25" dirty="0">
                <a:solidFill>
                  <a:srgbClr val="000099"/>
                </a:solidFill>
                <a:latin typeface="Times New Roman"/>
                <a:cs typeface="Times New Roman"/>
              </a:rPr>
              <a:t>and </a:t>
            </a:r>
            <a:r>
              <a:rPr sz="1600" dirty="0">
                <a:solidFill>
                  <a:srgbClr val="000099"/>
                </a:solidFill>
                <a:latin typeface="Times New Roman"/>
                <a:cs typeface="Times New Roman"/>
              </a:rPr>
              <a:t>the</a:t>
            </a:r>
            <a:r>
              <a:rPr sz="1600" spc="-40" dirty="0">
                <a:solidFill>
                  <a:srgbClr val="000099"/>
                </a:solidFill>
                <a:latin typeface="Times New Roman"/>
                <a:cs typeface="Times New Roman"/>
              </a:rPr>
              <a:t> </a:t>
            </a:r>
            <a:r>
              <a:rPr sz="1600" dirty="0">
                <a:solidFill>
                  <a:srgbClr val="000099"/>
                </a:solidFill>
                <a:latin typeface="Times New Roman"/>
                <a:cs typeface="Times New Roman"/>
              </a:rPr>
              <a:t>work</a:t>
            </a:r>
            <a:r>
              <a:rPr sz="1600" spc="-30" dirty="0">
                <a:solidFill>
                  <a:srgbClr val="000099"/>
                </a:solidFill>
                <a:latin typeface="Times New Roman"/>
                <a:cs typeface="Times New Roman"/>
              </a:rPr>
              <a:t> </a:t>
            </a:r>
            <a:r>
              <a:rPr sz="1600" dirty="0">
                <a:solidFill>
                  <a:srgbClr val="000099"/>
                </a:solidFill>
                <a:latin typeface="Times New Roman"/>
                <a:cs typeface="Times New Roman"/>
              </a:rPr>
              <a:t>hours</a:t>
            </a:r>
            <a:r>
              <a:rPr sz="1600" spc="-30" dirty="0">
                <a:solidFill>
                  <a:srgbClr val="000099"/>
                </a:solidFill>
                <a:latin typeface="Times New Roman"/>
                <a:cs typeface="Times New Roman"/>
              </a:rPr>
              <a:t> </a:t>
            </a:r>
            <a:r>
              <a:rPr sz="1600" dirty="0">
                <a:solidFill>
                  <a:srgbClr val="000099"/>
                </a:solidFill>
                <a:latin typeface="Times New Roman"/>
                <a:cs typeface="Times New Roman"/>
              </a:rPr>
              <a:t>required in</a:t>
            </a:r>
            <a:r>
              <a:rPr sz="1600" spc="-25" dirty="0">
                <a:solidFill>
                  <a:srgbClr val="000099"/>
                </a:solidFill>
                <a:latin typeface="Times New Roman"/>
                <a:cs typeface="Times New Roman"/>
              </a:rPr>
              <a:t> </a:t>
            </a:r>
            <a:r>
              <a:rPr sz="1600" dirty="0">
                <a:solidFill>
                  <a:srgbClr val="000099"/>
                </a:solidFill>
                <a:latin typeface="Times New Roman"/>
                <a:cs typeface="Times New Roman"/>
              </a:rPr>
              <a:t>each</a:t>
            </a:r>
            <a:r>
              <a:rPr sz="1600" spc="-20" dirty="0">
                <a:solidFill>
                  <a:srgbClr val="000099"/>
                </a:solidFill>
                <a:latin typeface="Times New Roman"/>
                <a:cs typeface="Times New Roman"/>
              </a:rPr>
              <a:t> </a:t>
            </a:r>
            <a:r>
              <a:rPr sz="1600" spc="-10" dirty="0">
                <a:solidFill>
                  <a:srgbClr val="000099"/>
                </a:solidFill>
                <a:latin typeface="Times New Roman"/>
                <a:cs typeface="Times New Roman"/>
              </a:rPr>
              <a:t>Skill</a:t>
            </a:r>
            <a:r>
              <a:rPr sz="1600" spc="-90" dirty="0">
                <a:solidFill>
                  <a:srgbClr val="000099"/>
                </a:solidFill>
                <a:latin typeface="Times New Roman"/>
                <a:cs typeface="Times New Roman"/>
              </a:rPr>
              <a:t> </a:t>
            </a:r>
            <a:r>
              <a:rPr sz="1600" dirty="0">
                <a:solidFill>
                  <a:srgbClr val="000099"/>
                </a:solidFill>
                <a:latin typeface="Times New Roman"/>
                <a:cs typeface="Times New Roman"/>
              </a:rPr>
              <a:t>Area.</a:t>
            </a:r>
            <a:r>
              <a:rPr sz="1600" spc="330" dirty="0">
                <a:solidFill>
                  <a:srgbClr val="000099"/>
                </a:solidFill>
                <a:latin typeface="Times New Roman"/>
                <a:cs typeface="Times New Roman"/>
              </a:rPr>
              <a:t> </a:t>
            </a:r>
            <a:r>
              <a:rPr sz="1600" dirty="0">
                <a:solidFill>
                  <a:srgbClr val="000099"/>
                </a:solidFill>
                <a:latin typeface="Times New Roman"/>
                <a:cs typeface="Times New Roman"/>
              </a:rPr>
              <a:t>The</a:t>
            </a:r>
            <a:r>
              <a:rPr sz="1600" spc="-25" dirty="0">
                <a:solidFill>
                  <a:srgbClr val="000099"/>
                </a:solidFill>
                <a:latin typeface="Times New Roman"/>
                <a:cs typeface="Times New Roman"/>
              </a:rPr>
              <a:t> </a:t>
            </a:r>
            <a:r>
              <a:rPr sz="1600" dirty="0">
                <a:solidFill>
                  <a:srgbClr val="000099"/>
                </a:solidFill>
                <a:latin typeface="Times New Roman"/>
                <a:cs typeface="Times New Roman"/>
              </a:rPr>
              <a:t>outline</a:t>
            </a:r>
            <a:r>
              <a:rPr sz="1600" spc="-25" dirty="0">
                <a:solidFill>
                  <a:srgbClr val="000099"/>
                </a:solidFill>
                <a:latin typeface="Times New Roman"/>
                <a:cs typeface="Times New Roman"/>
              </a:rPr>
              <a:t> </a:t>
            </a:r>
            <a:r>
              <a:rPr sz="1600" dirty="0">
                <a:solidFill>
                  <a:srgbClr val="000099"/>
                </a:solidFill>
                <a:latin typeface="Times New Roman"/>
                <a:cs typeface="Times New Roman"/>
              </a:rPr>
              <a:t>of</a:t>
            </a:r>
            <a:r>
              <a:rPr sz="1600" spc="-30" dirty="0">
                <a:solidFill>
                  <a:srgbClr val="000099"/>
                </a:solidFill>
                <a:latin typeface="Times New Roman"/>
                <a:cs typeface="Times New Roman"/>
              </a:rPr>
              <a:t> </a:t>
            </a:r>
            <a:r>
              <a:rPr sz="1600" dirty="0">
                <a:solidFill>
                  <a:srgbClr val="000099"/>
                </a:solidFill>
                <a:latin typeface="Times New Roman"/>
                <a:cs typeface="Times New Roman"/>
              </a:rPr>
              <a:t>tasks</a:t>
            </a:r>
            <a:r>
              <a:rPr sz="1600" spc="-20" dirty="0">
                <a:solidFill>
                  <a:srgbClr val="000099"/>
                </a:solidFill>
                <a:latin typeface="Times New Roman"/>
                <a:cs typeface="Times New Roman"/>
              </a:rPr>
              <a:t> </a:t>
            </a:r>
            <a:r>
              <a:rPr sz="1600" dirty="0">
                <a:solidFill>
                  <a:srgbClr val="000099"/>
                </a:solidFill>
                <a:latin typeface="Times New Roman"/>
                <a:cs typeface="Times New Roman"/>
              </a:rPr>
              <a:t>is</a:t>
            </a:r>
            <a:r>
              <a:rPr sz="1600" spc="-15" dirty="0">
                <a:solidFill>
                  <a:srgbClr val="000099"/>
                </a:solidFill>
                <a:latin typeface="Times New Roman"/>
                <a:cs typeface="Times New Roman"/>
              </a:rPr>
              <a:t> </a:t>
            </a:r>
            <a:r>
              <a:rPr sz="1600" dirty="0">
                <a:solidFill>
                  <a:srgbClr val="000099"/>
                </a:solidFill>
                <a:latin typeface="Times New Roman"/>
                <a:cs typeface="Times New Roman"/>
              </a:rPr>
              <a:t>called</a:t>
            </a:r>
            <a:r>
              <a:rPr sz="1600" spc="-10" dirty="0">
                <a:solidFill>
                  <a:srgbClr val="000099"/>
                </a:solidFill>
                <a:latin typeface="Times New Roman"/>
                <a:cs typeface="Times New Roman"/>
              </a:rPr>
              <a:t> </a:t>
            </a:r>
            <a:r>
              <a:rPr sz="1600" dirty="0">
                <a:solidFill>
                  <a:srgbClr val="000099"/>
                </a:solidFill>
                <a:latin typeface="Times New Roman"/>
                <a:cs typeface="Times New Roman"/>
              </a:rPr>
              <a:t>a</a:t>
            </a:r>
            <a:r>
              <a:rPr sz="1600" spc="-55" dirty="0">
                <a:solidFill>
                  <a:srgbClr val="000099"/>
                </a:solidFill>
                <a:latin typeface="Times New Roman"/>
                <a:cs typeface="Times New Roman"/>
              </a:rPr>
              <a:t> </a:t>
            </a:r>
            <a:r>
              <a:rPr sz="1600" spc="-20" dirty="0">
                <a:solidFill>
                  <a:srgbClr val="000099"/>
                </a:solidFill>
                <a:latin typeface="Times New Roman"/>
                <a:cs typeface="Times New Roman"/>
              </a:rPr>
              <a:t>Work</a:t>
            </a:r>
            <a:r>
              <a:rPr sz="1600" spc="-5" dirty="0">
                <a:solidFill>
                  <a:srgbClr val="000099"/>
                </a:solidFill>
                <a:latin typeface="Times New Roman"/>
                <a:cs typeface="Times New Roman"/>
              </a:rPr>
              <a:t> </a:t>
            </a:r>
            <a:r>
              <a:rPr sz="1600" dirty="0">
                <a:solidFill>
                  <a:srgbClr val="000099"/>
                </a:solidFill>
                <a:latin typeface="Times New Roman"/>
                <a:cs typeface="Times New Roman"/>
              </a:rPr>
              <a:t>Processes</a:t>
            </a:r>
            <a:r>
              <a:rPr sz="1600" spc="-10" dirty="0">
                <a:solidFill>
                  <a:srgbClr val="000099"/>
                </a:solidFill>
                <a:latin typeface="Times New Roman"/>
                <a:cs typeface="Times New Roman"/>
              </a:rPr>
              <a:t> Schedule </a:t>
            </a:r>
            <a:r>
              <a:rPr sz="1600" dirty="0">
                <a:solidFill>
                  <a:srgbClr val="000099"/>
                </a:solidFill>
                <a:latin typeface="Times New Roman"/>
                <a:cs typeface="Times New Roman"/>
              </a:rPr>
              <a:t>(WPS).</a:t>
            </a:r>
            <a:r>
              <a:rPr sz="1600" spc="320" dirty="0">
                <a:solidFill>
                  <a:srgbClr val="000099"/>
                </a:solidFill>
                <a:latin typeface="Times New Roman"/>
                <a:cs typeface="Times New Roman"/>
              </a:rPr>
              <a:t> </a:t>
            </a:r>
            <a:r>
              <a:rPr sz="1600" dirty="0">
                <a:solidFill>
                  <a:srgbClr val="000099"/>
                </a:solidFill>
                <a:latin typeface="Times New Roman"/>
                <a:cs typeface="Times New Roman"/>
              </a:rPr>
              <a:t>The</a:t>
            </a:r>
            <a:r>
              <a:rPr sz="1600" spc="-65" dirty="0">
                <a:solidFill>
                  <a:srgbClr val="000099"/>
                </a:solidFill>
                <a:latin typeface="Times New Roman"/>
                <a:cs typeface="Times New Roman"/>
              </a:rPr>
              <a:t> </a:t>
            </a:r>
            <a:r>
              <a:rPr sz="1600" dirty="0">
                <a:solidFill>
                  <a:srgbClr val="000099"/>
                </a:solidFill>
                <a:latin typeface="Times New Roman"/>
                <a:cs typeface="Times New Roman"/>
              </a:rPr>
              <a:t>WPS</a:t>
            </a:r>
            <a:r>
              <a:rPr sz="1600" spc="-25" dirty="0">
                <a:solidFill>
                  <a:srgbClr val="000099"/>
                </a:solidFill>
                <a:latin typeface="Times New Roman"/>
                <a:cs typeface="Times New Roman"/>
              </a:rPr>
              <a:t> </a:t>
            </a:r>
            <a:r>
              <a:rPr sz="1600" dirty="0">
                <a:solidFill>
                  <a:srgbClr val="000099"/>
                </a:solidFill>
                <a:latin typeface="Times New Roman"/>
                <a:cs typeface="Times New Roman"/>
              </a:rPr>
              <a:t>also</a:t>
            </a:r>
            <a:r>
              <a:rPr sz="1600" spc="-30" dirty="0">
                <a:solidFill>
                  <a:srgbClr val="000099"/>
                </a:solidFill>
                <a:latin typeface="Times New Roman"/>
                <a:cs typeface="Times New Roman"/>
              </a:rPr>
              <a:t> </a:t>
            </a:r>
            <a:r>
              <a:rPr sz="1600" dirty="0">
                <a:solidFill>
                  <a:srgbClr val="000099"/>
                </a:solidFill>
                <a:latin typeface="Times New Roman"/>
                <a:cs typeface="Times New Roman"/>
              </a:rPr>
              <a:t>provides</a:t>
            </a:r>
            <a:r>
              <a:rPr sz="1600" spc="-45" dirty="0">
                <a:solidFill>
                  <a:srgbClr val="000099"/>
                </a:solidFill>
                <a:latin typeface="Times New Roman"/>
                <a:cs typeface="Times New Roman"/>
              </a:rPr>
              <a:t> </a:t>
            </a:r>
            <a:r>
              <a:rPr sz="1600" dirty="0">
                <a:solidFill>
                  <a:srgbClr val="000099"/>
                </a:solidFill>
                <a:latin typeface="Times New Roman"/>
                <a:cs typeface="Times New Roman"/>
              </a:rPr>
              <a:t>more</a:t>
            </a:r>
            <a:r>
              <a:rPr sz="1600" spc="15" dirty="0">
                <a:solidFill>
                  <a:srgbClr val="000099"/>
                </a:solidFill>
                <a:latin typeface="Times New Roman"/>
                <a:cs typeface="Times New Roman"/>
              </a:rPr>
              <a:t> </a:t>
            </a:r>
            <a:r>
              <a:rPr sz="1600" dirty="0">
                <a:solidFill>
                  <a:srgbClr val="000099"/>
                </a:solidFill>
                <a:latin typeface="Times New Roman"/>
                <a:cs typeface="Times New Roman"/>
              </a:rPr>
              <a:t>information</a:t>
            </a:r>
            <a:r>
              <a:rPr sz="1600" spc="5" dirty="0">
                <a:solidFill>
                  <a:srgbClr val="000099"/>
                </a:solidFill>
                <a:latin typeface="Times New Roman"/>
                <a:cs typeface="Times New Roman"/>
              </a:rPr>
              <a:t> </a:t>
            </a:r>
            <a:r>
              <a:rPr sz="1600" dirty="0">
                <a:solidFill>
                  <a:srgbClr val="000099"/>
                </a:solidFill>
                <a:latin typeface="Times New Roman"/>
                <a:cs typeface="Times New Roman"/>
              </a:rPr>
              <a:t>about</a:t>
            </a:r>
            <a:r>
              <a:rPr sz="1600" spc="-35" dirty="0">
                <a:solidFill>
                  <a:srgbClr val="000099"/>
                </a:solidFill>
                <a:latin typeface="Times New Roman"/>
                <a:cs typeface="Times New Roman"/>
              </a:rPr>
              <a:t> </a:t>
            </a:r>
            <a:r>
              <a:rPr sz="1600" dirty="0">
                <a:solidFill>
                  <a:srgbClr val="000099"/>
                </a:solidFill>
                <a:latin typeface="Times New Roman"/>
                <a:cs typeface="Times New Roman"/>
              </a:rPr>
              <a:t>the</a:t>
            </a:r>
            <a:r>
              <a:rPr sz="1600" spc="-65" dirty="0">
                <a:solidFill>
                  <a:srgbClr val="000099"/>
                </a:solidFill>
                <a:latin typeface="Times New Roman"/>
                <a:cs typeface="Times New Roman"/>
              </a:rPr>
              <a:t> </a:t>
            </a:r>
            <a:r>
              <a:rPr sz="1600" dirty="0">
                <a:solidFill>
                  <a:srgbClr val="000099"/>
                </a:solidFill>
                <a:latin typeface="Times New Roman"/>
                <a:cs typeface="Times New Roman"/>
              </a:rPr>
              <a:t>Trade.</a:t>
            </a:r>
            <a:r>
              <a:rPr sz="1600" spc="-20" dirty="0">
                <a:solidFill>
                  <a:srgbClr val="000099"/>
                </a:solidFill>
                <a:latin typeface="Times New Roman"/>
                <a:cs typeface="Times New Roman"/>
              </a:rPr>
              <a:t> </a:t>
            </a:r>
            <a:r>
              <a:rPr sz="1600" dirty="0">
                <a:solidFill>
                  <a:srgbClr val="000099"/>
                </a:solidFill>
                <a:latin typeface="Times New Roman"/>
                <a:cs typeface="Times New Roman"/>
              </a:rPr>
              <a:t>It</a:t>
            </a:r>
            <a:r>
              <a:rPr sz="1600" spc="-20" dirty="0">
                <a:solidFill>
                  <a:srgbClr val="000099"/>
                </a:solidFill>
                <a:latin typeface="Times New Roman"/>
                <a:cs typeface="Times New Roman"/>
              </a:rPr>
              <a:t> </a:t>
            </a:r>
            <a:r>
              <a:rPr sz="1600" dirty="0">
                <a:solidFill>
                  <a:srgbClr val="000099"/>
                </a:solidFill>
                <a:latin typeface="Times New Roman"/>
                <a:cs typeface="Times New Roman"/>
              </a:rPr>
              <a:t>is</a:t>
            </a:r>
            <a:r>
              <a:rPr sz="1600" spc="-30" dirty="0">
                <a:solidFill>
                  <a:srgbClr val="000099"/>
                </a:solidFill>
                <a:latin typeface="Times New Roman"/>
                <a:cs typeface="Times New Roman"/>
              </a:rPr>
              <a:t> </a:t>
            </a:r>
            <a:r>
              <a:rPr sz="1600" dirty="0">
                <a:solidFill>
                  <a:srgbClr val="000099"/>
                </a:solidFill>
                <a:latin typeface="Times New Roman"/>
                <a:cs typeface="Times New Roman"/>
              </a:rPr>
              <a:t>simply</a:t>
            </a:r>
            <a:r>
              <a:rPr sz="1600" spc="5" dirty="0">
                <a:solidFill>
                  <a:srgbClr val="000099"/>
                </a:solidFill>
                <a:latin typeface="Times New Roman"/>
                <a:cs typeface="Times New Roman"/>
              </a:rPr>
              <a:t> </a:t>
            </a:r>
            <a:r>
              <a:rPr sz="1600" dirty="0">
                <a:solidFill>
                  <a:srgbClr val="000099"/>
                </a:solidFill>
                <a:latin typeface="Times New Roman"/>
                <a:cs typeface="Times New Roman"/>
              </a:rPr>
              <a:t>a</a:t>
            </a:r>
            <a:r>
              <a:rPr sz="1600" spc="-35" dirty="0">
                <a:solidFill>
                  <a:srgbClr val="000099"/>
                </a:solidFill>
                <a:latin typeface="Times New Roman"/>
                <a:cs typeface="Times New Roman"/>
              </a:rPr>
              <a:t> </a:t>
            </a:r>
            <a:r>
              <a:rPr sz="1600" dirty="0">
                <a:solidFill>
                  <a:srgbClr val="000099"/>
                </a:solidFill>
                <a:latin typeface="Times New Roman"/>
                <a:cs typeface="Times New Roman"/>
              </a:rPr>
              <a:t>breakdown</a:t>
            </a:r>
            <a:r>
              <a:rPr sz="1600" spc="-35" dirty="0">
                <a:solidFill>
                  <a:srgbClr val="000099"/>
                </a:solidFill>
                <a:latin typeface="Times New Roman"/>
                <a:cs typeface="Times New Roman"/>
              </a:rPr>
              <a:t> </a:t>
            </a:r>
            <a:r>
              <a:rPr sz="1600" dirty="0">
                <a:solidFill>
                  <a:srgbClr val="000099"/>
                </a:solidFill>
                <a:latin typeface="Times New Roman"/>
                <a:cs typeface="Times New Roman"/>
              </a:rPr>
              <a:t>of</a:t>
            </a:r>
            <a:r>
              <a:rPr sz="1600" spc="-50" dirty="0">
                <a:solidFill>
                  <a:srgbClr val="000099"/>
                </a:solidFill>
                <a:latin typeface="Times New Roman"/>
                <a:cs typeface="Times New Roman"/>
              </a:rPr>
              <a:t> </a:t>
            </a:r>
            <a:r>
              <a:rPr sz="1600" dirty="0">
                <a:solidFill>
                  <a:srgbClr val="000099"/>
                </a:solidFill>
                <a:latin typeface="Times New Roman"/>
                <a:cs typeface="Times New Roman"/>
              </a:rPr>
              <a:t>the</a:t>
            </a:r>
            <a:r>
              <a:rPr sz="1600" spc="-35" dirty="0">
                <a:solidFill>
                  <a:srgbClr val="000099"/>
                </a:solidFill>
                <a:latin typeface="Times New Roman"/>
                <a:cs typeface="Times New Roman"/>
              </a:rPr>
              <a:t> </a:t>
            </a:r>
            <a:r>
              <a:rPr sz="1600" spc="-20" dirty="0">
                <a:solidFill>
                  <a:srgbClr val="000099"/>
                </a:solidFill>
                <a:latin typeface="Times New Roman"/>
                <a:cs typeface="Times New Roman"/>
              </a:rPr>
              <a:t>work </a:t>
            </a:r>
            <a:r>
              <a:rPr sz="1600" dirty="0">
                <a:solidFill>
                  <a:srgbClr val="000099"/>
                </a:solidFill>
                <a:latin typeface="Times New Roman"/>
                <a:cs typeface="Times New Roman"/>
              </a:rPr>
              <a:t>experience</a:t>
            </a:r>
            <a:r>
              <a:rPr sz="1600" spc="-10" dirty="0">
                <a:solidFill>
                  <a:srgbClr val="000099"/>
                </a:solidFill>
                <a:latin typeface="Times New Roman"/>
                <a:cs typeface="Times New Roman"/>
              </a:rPr>
              <a:t> </a:t>
            </a:r>
            <a:r>
              <a:rPr sz="1600" dirty="0">
                <a:solidFill>
                  <a:srgbClr val="000099"/>
                </a:solidFill>
                <a:latin typeface="Times New Roman"/>
                <a:cs typeface="Times New Roman"/>
              </a:rPr>
              <a:t>to</a:t>
            </a:r>
            <a:r>
              <a:rPr sz="1600" spc="-20" dirty="0">
                <a:solidFill>
                  <a:srgbClr val="000099"/>
                </a:solidFill>
                <a:latin typeface="Times New Roman"/>
                <a:cs typeface="Times New Roman"/>
              </a:rPr>
              <a:t> </a:t>
            </a:r>
            <a:r>
              <a:rPr sz="1600" dirty="0">
                <a:solidFill>
                  <a:srgbClr val="000099"/>
                </a:solidFill>
                <a:latin typeface="Times New Roman"/>
                <a:cs typeface="Times New Roman"/>
              </a:rPr>
              <a:t>be</a:t>
            </a:r>
            <a:r>
              <a:rPr sz="1600" spc="-30" dirty="0">
                <a:solidFill>
                  <a:srgbClr val="000099"/>
                </a:solidFill>
                <a:latin typeface="Times New Roman"/>
                <a:cs typeface="Times New Roman"/>
              </a:rPr>
              <a:t> </a:t>
            </a:r>
            <a:r>
              <a:rPr sz="1600" dirty="0">
                <a:solidFill>
                  <a:srgbClr val="000099"/>
                </a:solidFill>
                <a:latin typeface="Times New Roman"/>
                <a:cs typeface="Times New Roman"/>
              </a:rPr>
              <a:t>completed.</a:t>
            </a:r>
            <a:r>
              <a:rPr sz="1600" spc="310" dirty="0">
                <a:solidFill>
                  <a:srgbClr val="000099"/>
                </a:solidFill>
                <a:latin typeface="Times New Roman"/>
                <a:cs typeface="Times New Roman"/>
              </a:rPr>
              <a:t> </a:t>
            </a:r>
            <a:r>
              <a:rPr sz="1600" dirty="0">
                <a:solidFill>
                  <a:srgbClr val="000099"/>
                </a:solidFill>
                <a:latin typeface="Times New Roman"/>
                <a:cs typeface="Times New Roman"/>
              </a:rPr>
              <a:t>Another</a:t>
            </a:r>
            <a:r>
              <a:rPr sz="1600" spc="-25" dirty="0">
                <a:solidFill>
                  <a:srgbClr val="000099"/>
                </a:solidFill>
                <a:latin typeface="Times New Roman"/>
                <a:cs typeface="Times New Roman"/>
              </a:rPr>
              <a:t> </a:t>
            </a:r>
            <a:r>
              <a:rPr sz="1600" dirty="0">
                <a:solidFill>
                  <a:srgbClr val="000099"/>
                </a:solidFill>
                <a:latin typeface="Times New Roman"/>
                <a:cs typeface="Times New Roman"/>
              </a:rPr>
              <a:t>way</a:t>
            </a:r>
            <a:r>
              <a:rPr sz="1600" spc="-25" dirty="0">
                <a:solidFill>
                  <a:srgbClr val="000099"/>
                </a:solidFill>
                <a:latin typeface="Times New Roman"/>
                <a:cs typeface="Times New Roman"/>
              </a:rPr>
              <a:t> </a:t>
            </a:r>
            <a:r>
              <a:rPr sz="1600" dirty="0">
                <a:solidFill>
                  <a:srgbClr val="000099"/>
                </a:solidFill>
                <a:latin typeface="Times New Roman"/>
                <a:cs typeface="Times New Roman"/>
              </a:rPr>
              <a:t>to</a:t>
            </a:r>
            <a:r>
              <a:rPr sz="1600" spc="-20" dirty="0">
                <a:solidFill>
                  <a:srgbClr val="000099"/>
                </a:solidFill>
                <a:latin typeface="Times New Roman"/>
                <a:cs typeface="Times New Roman"/>
              </a:rPr>
              <a:t> </a:t>
            </a:r>
            <a:r>
              <a:rPr sz="1600" dirty="0">
                <a:solidFill>
                  <a:srgbClr val="000099"/>
                </a:solidFill>
                <a:latin typeface="Times New Roman"/>
                <a:cs typeface="Times New Roman"/>
              </a:rPr>
              <a:t>look</a:t>
            </a:r>
            <a:r>
              <a:rPr sz="1600" spc="-25" dirty="0">
                <a:solidFill>
                  <a:srgbClr val="000099"/>
                </a:solidFill>
                <a:latin typeface="Times New Roman"/>
                <a:cs typeface="Times New Roman"/>
              </a:rPr>
              <a:t> </a:t>
            </a:r>
            <a:r>
              <a:rPr sz="1600" dirty="0">
                <a:solidFill>
                  <a:srgbClr val="000099"/>
                </a:solidFill>
                <a:latin typeface="Times New Roman"/>
                <a:cs typeface="Times New Roman"/>
              </a:rPr>
              <a:t>at</a:t>
            </a:r>
            <a:r>
              <a:rPr sz="1600" spc="-25" dirty="0">
                <a:solidFill>
                  <a:srgbClr val="000099"/>
                </a:solidFill>
                <a:latin typeface="Times New Roman"/>
                <a:cs typeface="Times New Roman"/>
              </a:rPr>
              <a:t> </a:t>
            </a:r>
            <a:r>
              <a:rPr sz="1600" dirty="0">
                <a:solidFill>
                  <a:srgbClr val="000099"/>
                </a:solidFill>
                <a:latin typeface="Times New Roman"/>
                <a:cs typeface="Times New Roman"/>
              </a:rPr>
              <a:t>a</a:t>
            </a:r>
            <a:r>
              <a:rPr sz="1600" spc="-55" dirty="0">
                <a:solidFill>
                  <a:srgbClr val="000099"/>
                </a:solidFill>
                <a:latin typeface="Times New Roman"/>
                <a:cs typeface="Times New Roman"/>
              </a:rPr>
              <a:t> </a:t>
            </a:r>
            <a:r>
              <a:rPr sz="1600" dirty="0">
                <a:solidFill>
                  <a:srgbClr val="000099"/>
                </a:solidFill>
                <a:latin typeface="Times New Roman"/>
                <a:cs typeface="Times New Roman"/>
              </a:rPr>
              <a:t>WPS</a:t>
            </a:r>
            <a:r>
              <a:rPr sz="1600" spc="-25" dirty="0">
                <a:solidFill>
                  <a:srgbClr val="000099"/>
                </a:solidFill>
                <a:latin typeface="Times New Roman"/>
                <a:cs typeface="Times New Roman"/>
              </a:rPr>
              <a:t> </a:t>
            </a:r>
            <a:r>
              <a:rPr sz="1600" dirty="0">
                <a:solidFill>
                  <a:srgbClr val="000099"/>
                </a:solidFill>
                <a:latin typeface="Times New Roman"/>
                <a:cs typeface="Times New Roman"/>
              </a:rPr>
              <a:t>is</a:t>
            </a:r>
            <a:r>
              <a:rPr sz="1600" spc="-15" dirty="0">
                <a:solidFill>
                  <a:srgbClr val="000099"/>
                </a:solidFill>
                <a:latin typeface="Times New Roman"/>
                <a:cs typeface="Times New Roman"/>
              </a:rPr>
              <a:t> </a:t>
            </a:r>
            <a:r>
              <a:rPr lang="en-US" sz="1600" spc="-15" dirty="0">
                <a:solidFill>
                  <a:srgbClr val="000099"/>
                </a:solidFill>
                <a:latin typeface="Times New Roman"/>
                <a:cs typeface="Times New Roman"/>
              </a:rPr>
              <a:t>it’s </a:t>
            </a:r>
            <a:r>
              <a:rPr sz="1600" dirty="0">
                <a:solidFill>
                  <a:srgbClr val="000099"/>
                </a:solidFill>
                <a:latin typeface="Times New Roman"/>
                <a:cs typeface="Times New Roman"/>
              </a:rPr>
              <a:t>a</a:t>
            </a:r>
            <a:r>
              <a:rPr sz="1600" spc="-25" dirty="0">
                <a:solidFill>
                  <a:srgbClr val="000099"/>
                </a:solidFill>
                <a:latin typeface="Times New Roman"/>
                <a:cs typeface="Times New Roman"/>
              </a:rPr>
              <a:t> </a:t>
            </a:r>
            <a:r>
              <a:rPr sz="1600" dirty="0">
                <a:solidFill>
                  <a:srgbClr val="000099"/>
                </a:solidFill>
                <a:latin typeface="Times New Roman"/>
                <a:cs typeface="Times New Roman"/>
              </a:rPr>
              <a:t>blueprint</a:t>
            </a:r>
            <a:r>
              <a:rPr sz="1600" spc="-10" dirty="0">
                <a:solidFill>
                  <a:srgbClr val="000099"/>
                </a:solidFill>
                <a:latin typeface="Times New Roman"/>
                <a:cs typeface="Times New Roman"/>
              </a:rPr>
              <a:t> </a:t>
            </a:r>
            <a:r>
              <a:rPr sz="1600" dirty="0">
                <a:solidFill>
                  <a:srgbClr val="000099"/>
                </a:solidFill>
                <a:latin typeface="Times New Roman"/>
                <a:cs typeface="Times New Roman"/>
              </a:rPr>
              <a:t>to</a:t>
            </a:r>
            <a:r>
              <a:rPr sz="1600" spc="-25" dirty="0">
                <a:solidFill>
                  <a:srgbClr val="000099"/>
                </a:solidFill>
                <a:latin typeface="Times New Roman"/>
                <a:cs typeface="Times New Roman"/>
              </a:rPr>
              <a:t> </a:t>
            </a:r>
            <a:r>
              <a:rPr sz="1600" dirty="0">
                <a:solidFill>
                  <a:srgbClr val="000099"/>
                </a:solidFill>
                <a:latin typeface="Times New Roman"/>
                <a:cs typeface="Times New Roman"/>
              </a:rPr>
              <a:t>complete</a:t>
            </a:r>
            <a:r>
              <a:rPr sz="1600" spc="25" dirty="0">
                <a:solidFill>
                  <a:srgbClr val="000099"/>
                </a:solidFill>
                <a:latin typeface="Times New Roman"/>
                <a:cs typeface="Times New Roman"/>
              </a:rPr>
              <a:t> </a:t>
            </a:r>
            <a:r>
              <a:rPr sz="1600" dirty="0">
                <a:solidFill>
                  <a:srgbClr val="000099"/>
                </a:solidFill>
                <a:latin typeface="Times New Roman"/>
                <a:cs typeface="Times New Roman"/>
              </a:rPr>
              <a:t>the</a:t>
            </a:r>
            <a:r>
              <a:rPr sz="1600" spc="-55" dirty="0">
                <a:solidFill>
                  <a:srgbClr val="000099"/>
                </a:solidFill>
                <a:latin typeface="Times New Roman"/>
                <a:cs typeface="Times New Roman"/>
              </a:rPr>
              <a:t> </a:t>
            </a:r>
            <a:r>
              <a:rPr sz="1600" spc="-10" dirty="0">
                <a:solidFill>
                  <a:srgbClr val="000099"/>
                </a:solidFill>
                <a:latin typeface="Times New Roman"/>
                <a:cs typeface="Times New Roman"/>
              </a:rPr>
              <a:t>Trade.</a:t>
            </a:r>
            <a:endParaRPr sz="1600" dirty="0">
              <a:latin typeface="Times New Roman"/>
              <a:cs typeface="Times New Roman"/>
            </a:endParaRPr>
          </a:p>
          <a:p>
            <a:pPr>
              <a:lnSpc>
                <a:spcPct val="100000"/>
              </a:lnSpc>
              <a:spcBef>
                <a:spcPts val="20"/>
              </a:spcBef>
            </a:pPr>
            <a:endParaRPr sz="1650" dirty="0">
              <a:latin typeface="Times New Roman"/>
              <a:cs typeface="Times New Roman"/>
            </a:endParaRPr>
          </a:p>
          <a:p>
            <a:pPr marL="12700" marR="134620" indent="-635" algn="just">
              <a:lnSpc>
                <a:spcPct val="100000"/>
              </a:lnSpc>
            </a:pPr>
            <a:r>
              <a:rPr sz="1600" dirty="0">
                <a:solidFill>
                  <a:srgbClr val="000099"/>
                </a:solidFill>
                <a:latin typeface="Times New Roman"/>
                <a:cs typeface="Times New Roman"/>
              </a:rPr>
              <a:t>Below</a:t>
            </a:r>
            <a:r>
              <a:rPr sz="1600" spc="-35" dirty="0">
                <a:solidFill>
                  <a:srgbClr val="000099"/>
                </a:solidFill>
                <a:latin typeface="Times New Roman"/>
                <a:cs typeface="Times New Roman"/>
              </a:rPr>
              <a:t> </a:t>
            </a:r>
            <a:r>
              <a:rPr sz="1600" dirty="0">
                <a:solidFill>
                  <a:srgbClr val="000099"/>
                </a:solidFill>
                <a:latin typeface="Times New Roman"/>
                <a:cs typeface="Times New Roman"/>
              </a:rPr>
              <a:t>is</a:t>
            </a:r>
            <a:r>
              <a:rPr sz="1600" spc="-15" dirty="0">
                <a:solidFill>
                  <a:srgbClr val="000099"/>
                </a:solidFill>
                <a:latin typeface="Times New Roman"/>
                <a:cs typeface="Times New Roman"/>
              </a:rPr>
              <a:t> </a:t>
            </a:r>
            <a:r>
              <a:rPr sz="1600" dirty="0">
                <a:solidFill>
                  <a:srgbClr val="000099"/>
                </a:solidFill>
                <a:latin typeface="Times New Roman"/>
                <a:cs typeface="Times New Roman"/>
              </a:rPr>
              <a:t>a</a:t>
            </a:r>
            <a:r>
              <a:rPr sz="1600" spc="-25" dirty="0">
                <a:solidFill>
                  <a:srgbClr val="000099"/>
                </a:solidFill>
                <a:latin typeface="Times New Roman"/>
                <a:cs typeface="Times New Roman"/>
              </a:rPr>
              <a:t> </a:t>
            </a:r>
            <a:r>
              <a:rPr sz="1600" b="1" dirty="0">
                <a:solidFill>
                  <a:srgbClr val="000099"/>
                </a:solidFill>
                <a:latin typeface="Times New Roman"/>
                <a:cs typeface="Times New Roman"/>
              </a:rPr>
              <a:t>SAMPLE</a:t>
            </a:r>
            <a:r>
              <a:rPr sz="1600" b="1" spc="-40" dirty="0">
                <a:solidFill>
                  <a:srgbClr val="000099"/>
                </a:solidFill>
                <a:latin typeface="Times New Roman"/>
                <a:cs typeface="Times New Roman"/>
              </a:rPr>
              <a:t> </a:t>
            </a:r>
            <a:r>
              <a:rPr sz="1600" dirty="0">
                <a:solidFill>
                  <a:srgbClr val="000099"/>
                </a:solidFill>
                <a:latin typeface="Times New Roman"/>
                <a:cs typeface="Times New Roman"/>
              </a:rPr>
              <a:t>WPS.</a:t>
            </a:r>
            <a:r>
              <a:rPr sz="1600" spc="330" dirty="0">
                <a:solidFill>
                  <a:srgbClr val="000099"/>
                </a:solidFill>
                <a:latin typeface="Times New Roman"/>
                <a:cs typeface="Times New Roman"/>
              </a:rPr>
              <a:t> </a:t>
            </a:r>
            <a:r>
              <a:rPr sz="1600" dirty="0">
                <a:solidFill>
                  <a:srgbClr val="000099"/>
                </a:solidFill>
                <a:latin typeface="Times New Roman"/>
                <a:cs typeface="Times New Roman"/>
              </a:rPr>
              <a:t>The</a:t>
            </a:r>
            <a:r>
              <a:rPr sz="1600" spc="-55" dirty="0">
                <a:solidFill>
                  <a:srgbClr val="000099"/>
                </a:solidFill>
                <a:latin typeface="Times New Roman"/>
                <a:cs typeface="Times New Roman"/>
              </a:rPr>
              <a:t> </a:t>
            </a:r>
            <a:r>
              <a:rPr sz="1600" dirty="0">
                <a:solidFill>
                  <a:srgbClr val="000099"/>
                </a:solidFill>
                <a:latin typeface="Times New Roman"/>
                <a:cs typeface="Times New Roman"/>
              </a:rPr>
              <a:t>WPS</a:t>
            </a:r>
            <a:r>
              <a:rPr sz="1600" spc="-25" dirty="0">
                <a:solidFill>
                  <a:srgbClr val="000099"/>
                </a:solidFill>
                <a:latin typeface="Times New Roman"/>
                <a:cs typeface="Times New Roman"/>
              </a:rPr>
              <a:t> </a:t>
            </a:r>
            <a:r>
              <a:rPr sz="1600" dirty="0">
                <a:solidFill>
                  <a:srgbClr val="000099"/>
                </a:solidFill>
                <a:latin typeface="Times New Roman"/>
                <a:cs typeface="Times New Roman"/>
              </a:rPr>
              <a:t>will</a:t>
            </a:r>
            <a:r>
              <a:rPr sz="1600" spc="-5" dirty="0">
                <a:solidFill>
                  <a:srgbClr val="000099"/>
                </a:solidFill>
                <a:latin typeface="Times New Roman"/>
                <a:cs typeface="Times New Roman"/>
              </a:rPr>
              <a:t> </a:t>
            </a:r>
            <a:r>
              <a:rPr sz="1600" dirty="0">
                <a:solidFill>
                  <a:srgbClr val="000099"/>
                </a:solidFill>
                <a:latin typeface="Times New Roman"/>
                <a:cs typeface="Times New Roman"/>
              </a:rPr>
              <a:t>be</a:t>
            </a:r>
            <a:r>
              <a:rPr sz="1600" spc="-35" dirty="0">
                <a:solidFill>
                  <a:srgbClr val="000099"/>
                </a:solidFill>
                <a:latin typeface="Times New Roman"/>
                <a:cs typeface="Times New Roman"/>
              </a:rPr>
              <a:t> </a:t>
            </a:r>
            <a:r>
              <a:rPr sz="1600" dirty="0">
                <a:solidFill>
                  <a:srgbClr val="000099"/>
                </a:solidFill>
                <a:latin typeface="Times New Roman"/>
                <a:cs typeface="Times New Roman"/>
              </a:rPr>
              <a:t>broken</a:t>
            </a:r>
            <a:r>
              <a:rPr sz="1600" spc="-15" dirty="0">
                <a:solidFill>
                  <a:srgbClr val="000099"/>
                </a:solidFill>
                <a:latin typeface="Times New Roman"/>
                <a:cs typeface="Times New Roman"/>
              </a:rPr>
              <a:t> </a:t>
            </a:r>
            <a:r>
              <a:rPr sz="1600" dirty="0">
                <a:solidFill>
                  <a:srgbClr val="000099"/>
                </a:solidFill>
                <a:latin typeface="Times New Roman"/>
                <a:cs typeface="Times New Roman"/>
              </a:rPr>
              <a:t>down</a:t>
            </a:r>
            <a:r>
              <a:rPr sz="1600" spc="-40" dirty="0">
                <a:solidFill>
                  <a:srgbClr val="000099"/>
                </a:solidFill>
                <a:latin typeface="Times New Roman"/>
                <a:cs typeface="Times New Roman"/>
              </a:rPr>
              <a:t> </a:t>
            </a:r>
            <a:r>
              <a:rPr sz="1600" dirty="0">
                <a:solidFill>
                  <a:srgbClr val="000099"/>
                </a:solidFill>
                <a:latin typeface="Times New Roman"/>
                <a:cs typeface="Times New Roman"/>
              </a:rPr>
              <a:t>into</a:t>
            </a:r>
            <a:r>
              <a:rPr sz="1600" spc="-25" dirty="0">
                <a:solidFill>
                  <a:srgbClr val="000099"/>
                </a:solidFill>
                <a:latin typeface="Times New Roman"/>
                <a:cs typeface="Times New Roman"/>
              </a:rPr>
              <a:t> </a:t>
            </a:r>
            <a:r>
              <a:rPr sz="1600" dirty="0">
                <a:solidFill>
                  <a:srgbClr val="000099"/>
                </a:solidFill>
                <a:latin typeface="Times New Roman"/>
                <a:cs typeface="Times New Roman"/>
              </a:rPr>
              <a:t>two</a:t>
            </a:r>
            <a:r>
              <a:rPr sz="1600" spc="-20" dirty="0">
                <a:solidFill>
                  <a:srgbClr val="000099"/>
                </a:solidFill>
                <a:latin typeface="Times New Roman"/>
                <a:cs typeface="Times New Roman"/>
              </a:rPr>
              <a:t> </a:t>
            </a:r>
            <a:r>
              <a:rPr sz="1600" dirty="0">
                <a:solidFill>
                  <a:srgbClr val="000099"/>
                </a:solidFill>
                <a:latin typeface="Times New Roman"/>
                <a:cs typeface="Times New Roman"/>
              </a:rPr>
              <a:t>parts,</a:t>
            </a:r>
            <a:r>
              <a:rPr sz="1600" spc="-10" dirty="0">
                <a:solidFill>
                  <a:srgbClr val="000099"/>
                </a:solidFill>
                <a:latin typeface="Times New Roman"/>
                <a:cs typeface="Times New Roman"/>
              </a:rPr>
              <a:t> </a:t>
            </a:r>
            <a:r>
              <a:rPr sz="1600" dirty="0">
                <a:solidFill>
                  <a:srgbClr val="000099"/>
                </a:solidFill>
                <a:latin typeface="Times New Roman"/>
                <a:cs typeface="Times New Roman"/>
              </a:rPr>
              <a:t>so</a:t>
            </a:r>
            <a:r>
              <a:rPr sz="1600" spc="-30" dirty="0">
                <a:solidFill>
                  <a:srgbClr val="000099"/>
                </a:solidFill>
                <a:latin typeface="Times New Roman"/>
                <a:cs typeface="Times New Roman"/>
              </a:rPr>
              <a:t> </a:t>
            </a:r>
            <a:r>
              <a:rPr sz="1600" dirty="0">
                <a:solidFill>
                  <a:srgbClr val="000099"/>
                </a:solidFill>
                <a:latin typeface="Times New Roman"/>
                <a:cs typeface="Times New Roman"/>
              </a:rPr>
              <a:t>you</a:t>
            </a:r>
            <a:r>
              <a:rPr sz="1600" spc="-25" dirty="0">
                <a:solidFill>
                  <a:srgbClr val="000099"/>
                </a:solidFill>
                <a:latin typeface="Times New Roman"/>
                <a:cs typeface="Times New Roman"/>
              </a:rPr>
              <a:t> </a:t>
            </a:r>
            <a:r>
              <a:rPr sz="1600" dirty="0">
                <a:solidFill>
                  <a:srgbClr val="000099"/>
                </a:solidFill>
                <a:latin typeface="Times New Roman"/>
                <a:cs typeface="Times New Roman"/>
              </a:rPr>
              <a:t>can</a:t>
            </a:r>
            <a:r>
              <a:rPr sz="1600" spc="-20" dirty="0">
                <a:solidFill>
                  <a:srgbClr val="000099"/>
                </a:solidFill>
                <a:latin typeface="Times New Roman"/>
                <a:cs typeface="Times New Roman"/>
              </a:rPr>
              <a:t> </a:t>
            </a:r>
            <a:r>
              <a:rPr sz="1600" dirty="0">
                <a:solidFill>
                  <a:srgbClr val="000099"/>
                </a:solidFill>
                <a:latin typeface="Times New Roman"/>
                <a:cs typeface="Times New Roman"/>
              </a:rPr>
              <a:t>better</a:t>
            </a:r>
            <a:r>
              <a:rPr sz="1600" spc="-5" dirty="0">
                <a:solidFill>
                  <a:srgbClr val="000099"/>
                </a:solidFill>
                <a:latin typeface="Times New Roman"/>
                <a:cs typeface="Times New Roman"/>
              </a:rPr>
              <a:t> </a:t>
            </a:r>
            <a:r>
              <a:rPr sz="1600" spc="-10" dirty="0">
                <a:solidFill>
                  <a:srgbClr val="000099"/>
                </a:solidFill>
                <a:latin typeface="Times New Roman"/>
                <a:cs typeface="Times New Roman"/>
              </a:rPr>
              <a:t>understand </a:t>
            </a:r>
            <a:r>
              <a:rPr sz="1600" spc="-25" dirty="0">
                <a:solidFill>
                  <a:srgbClr val="000099"/>
                </a:solidFill>
                <a:latin typeface="Times New Roman"/>
                <a:cs typeface="Times New Roman"/>
              </a:rPr>
              <a:t>it</a:t>
            </a:r>
            <a:endParaRPr sz="1600" dirty="0">
              <a:latin typeface="Times New Roman"/>
              <a:cs typeface="Times New Roman"/>
            </a:endParaRPr>
          </a:p>
          <a:p>
            <a:pPr marL="12700" marR="216535" algn="just">
              <a:lnSpc>
                <a:spcPct val="100000"/>
              </a:lnSpc>
            </a:pPr>
            <a:r>
              <a:rPr sz="1600" dirty="0">
                <a:solidFill>
                  <a:srgbClr val="000099"/>
                </a:solidFill>
                <a:latin typeface="Times New Roman"/>
                <a:cs typeface="Times New Roman"/>
              </a:rPr>
              <a:t>First</a:t>
            </a:r>
            <a:r>
              <a:rPr sz="1600" spc="-20" dirty="0">
                <a:solidFill>
                  <a:srgbClr val="000099"/>
                </a:solidFill>
                <a:latin typeface="Times New Roman"/>
                <a:cs typeface="Times New Roman"/>
              </a:rPr>
              <a:t> </a:t>
            </a:r>
            <a:r>
              <a:rPr sz="1600" dirty="0">
                <a:solidFill>
                  <a:srgbClr val="000099"/>
                </a:solidFill>
                <a:latin typeface="Times New Roman"/>
                <a:cs typeface="Times New Roman"/>
              </a:rPr>
              <a:t>part</a:t>
            </a:r>
            <a:r>
              <a:rPr sz="1600" spc="-15" dirty="0">
                <a:solidFill>
                  <a:srgbClr val="000099"/>
                </a:solidFill>
                <a:latin typeface="Times New Roman"/>
                <a:cs typeface="Times New Roman"/>
              </a:rPr>
              <a:t> </a:t>
            </a:r>
            <a:r>
              <a:rPr sz="1600" dirty="0">
                <a:solidFill>
                  <a:srgbClr val="000099"/>
                </a:solidFill>
                <a:latin typeface="Times New Roman"/>
                <a:cs typeface="Times New Roman"/>
              </a:rPr>
              <a:t>–</a:t>
            </a:r>
            <a:r>
              <a:rPr sz="1600" spc="-70" dirty="0">
                <a:solidFill>
                  <a:srgbClr val="000099"/>
                </a:solidFill>
                <a:latin typeface="Times New Roman"/>
                <a:cs typeface="Times New Roman"/>
              </a:rPr>
              <a:t> </a:t>
            </a:r>
            <a:r>
              <a:rPr sz="1600" dirty="0">
                <a:solidFill>
                  <a:srgbClr val="000099"/>
                </a:solidFill>
                <a:latin typeface="Times New Roman"/>
                <a:cs typeface="Times New Roman"/>
              </a:rPr>
              <a:t>Trade</a:t>
            </a:r>
            <a:r>
              <a:rPr sz="1600" spc="-20" dirty="0">
                <a:solidFill>
                  <a:srgbClr val="000099"/>
                </a:solidFill>
                <a:latin typeface="Times New Roman"/>
                <a:cs typeface="Times New Roman"/>
              </a:rPr>
              <a:t> </a:t>
            </a:r>
            <a:r>
              <a:rPr sz="1600" dirty="0">
                <a:solidFill>
                  <a:srgbClr val="000099"/>
                </a:solidFill>
                <a:latin typeface="Times New Roman"/>
                <a:cs typeface="Times New Roman"/>
              </a:rPr>
              <a:t>information</a:t>
            </a:r>
            <a:r>
              <a:rPr sz="1600" spc="20" dirty="0">
                <a:solidFill>
                  <a:srgbClr val="000099"/>
                </a:solidFill>
                <a:latin typeface="Times New Roman"/>
                <a:cs typeface="Times New Roman"/>
              </a:rPr>
              <a:t> </a:t>
            </a:r>
            <a:r>
              <a:rPr sz="1600" dirty="0">
                <a:solidFill>
                  <a:srgbClr val="000099"/>
                </a:solidFill>
                <a:latin typeface="Times New Roman"/>
                <a:cs typeface="Times New Roman"/>
              </a:rPr>
              <a:t>and</a:t>
            </a:r>
            <a:r>
              <a:rPr sz="1600" spc="-35" dirty="0">
                <a:solidFill>
                  <a:srgbClr val="000099"/>
                </a:solidFill>
                <a:latin typeface="Times New Roman"/>
                <a:cs typeface="Times New Roman"/>
              </a:rPr>
              <a:t> </a:t>
            </a:r>
            <a:r>
              <a:rPr sz="1600" dirty="0">
                <a:solidFill>
                  <a:srgbClr val="000099"/>
                </a:solidFill>
                <a:latin typeface="Times New Roman"/>
                <a:cs typeface="Times New Roman"/>
              </a:rPr>
              <a:t>description</a:t>
            </a:r>
            <a:r>
              <a:rPr sz="1600" spc="-15" dirty="0">
                <a:solidFill>
                  <a:srgbClr val="000099"/>
                </a:solidFill>
                <a:latin typeface="Times New Roman"/>
                <a:cs typeface="Times New Roman"/>
              </a:rPr>
              <a:t> </a:t>
            </a:r>
            <a:r>
              <a:rPr sz="1600" dirty="0">
                <a:solidFill>
                  <a:srgbClr val="000099"/>
                </a:solidFill>
                <a:latin typeface="Times New Roman"/>
                <a:cs typeface="Times New Roman"/>
              </a:rPr>
              <a:t>of</a:t>
            </a:r>
            <a:r>
              <a:rPr sz="1600" spc="-35" dirty="0">
                <a:solidFill>
                  <a:srgbClr val="000099"/>
                </a:solidFill>
                <a:latin typeface="Times New Roman"/>
                <a:cs typeface="Times New Roman"/>
              </a:rPr>
              <a:t> </a:t>
            </a:r>
            <a:r>
              <a:rPr sz="1600" dirty="0">
                <a:solidFill>
                  <a:srgbClr val="000099"/>
                </a:solidFill>
                <a:latin typeface="Times New Roman"/>
                <a:cs typeface="Times New Roman"/>
              </a:rPr>
              <a:t>the</a:t>
            </a:r>
            <a:r>
              <a:rPr sz="1600" spc="-50" dirty="0">
                <a:solidFill>
                  <a:srgbClr val="000099"/>
                </a:solidFill>
                <a:latin typeface="Times New Roman"/>
                <a:cs typeface="Times New Roman"/>
              </a:rPr>
              <a:t> </a:t>
            </a:r>
            <a:r>
              <a:rPr sz="1600" dirty="0">
                <a:solidFill>
                  <a:srgbClr val="000099"/>
                </a:solidFill>
                <a:latin typeface="Times New Roman"/>
                <a:cs typeface="Times New Roman"/>
              </a:rPr>
              <a:t>Trade.</a:t>
            </a:r>
            <a:r>
              <a:rPr sz="1600" spc="155" dirty="0">
                <a:solidFill>
                  <a:srgbClr val="000099"/>
                </a:solidFill>
                <a:latin typeface="Times New Roman"/>
                <a:cs typeface="Times New Roman"/>
              </a:rPr>
              <a:t>  </a:t>
            </a:r>
            <a:r>
              <a:rPr sz="1600" dirty="0">
                <a:solidFill>
                  <a:srgbClr val="000099"/>
                </a:solidFill>
                <a:latin typeface="Times New Roman"/>
                <a:cs typeface="Times New Roman"/>
              </a:rPr>
              <a:t>1038D</a:t>
            </a:r>
            <a:r>
              <a:rPr sz="1600" spc="-60" dirty="0">
                <a:solidFill>
                  <a:srgbClr val="000099"/>
                </a:solidFill>
                <a:latin typeface="Times New Roman"/>
                <a:cs typeface="Times New Roman"/>
              </a:rPr>
              <a:t> </a:t>
            </a:r>
            <a:r>
              <a:rPr sz="1600" dirty="0">
                <a:solidFill>
                  <a:srgbClr val="000099"/>
                </a:solidFill>
                <a:latin typeface="Times New Roman"/>
                <a:cs typeface="Times New Roman"/>
              </a:rPr>
              <a:t>is</a:t>
            </a:r>
            <a:r>
              <a:rPr sz="1600" spc="-25" dirty="0">
                <a:solidFill>
                  <a:srgbClr val="000099"/>
                </a:solidFill>
                <a:latin typeface="Times New Roman"/>
                <a:cs typeface="Times New Roman"/>
              </a:rPr>
              <a:t> </a:t>
            </a:r>
            <a:r>
              <a:rPr sz="1600" dirty="0">
                <a:solidFill>
                  <a:srgbClr val="000099"/>
                </a:solidFill>
                <a:latin typeface="Times New Roman"/>
                <a:cs typeface="Times New Roman"/>
              </a:rPr>
              <a:t>the</a:t>
            </a:r>
            <a:r>
              <a:rPr sz="1600" spc="-30" dirty="0">
                <a:solidFill>
                  <a:srgbClr val="000099"/>
                </a:solidFill>
                <a:latin typeface="Times New Roman"/>
                <a:cs typeface="Times New Roman"/>
              </a:rPr>
              <a:t> </a:t>
            </a:r>
            <a:r>
              <a:rPr sz="1600" dirty="0">
                <a:solidFill>
                  <a:srgbClr val="000099"/>
                </a:solidFill>
                <a:latin typeface="Times New Roman"/>
                <a:cs typeface="Times New Roman"/>
              </a:rPr>
              <a:t>RAPIDS</a:t>
            </a:r>
            <a:r>
              <a:rPr sz="1600" spc="-30" dirty="0">
                <a:solidFill>
                  <a:srgbClr val="000099"/>
                </a:solidFill>
                <a:latin typeface="Times New Roman"/>
                <a:cs typeface="Times New Roman"/>
              </a:rPr>
              <a:t> </a:t>
            </a:r>
            <a:r>
              <a:rPr sz="1600" dirty="0">
                <a:solidFill>
                  <a:srgbClr val="000099"/>
                </a:solidFill>
                <a:latin typeface="Times New Roman"/>
                <a:cs typeface="Times New Roman"/>
              </a:rPr>
              <a:t>code</a:t>
            </a:r>
            <a:r>
              <a:rPr sz="1600" spc="-40" dirty="0">
                <a:solidFill>
                  <a:srgbClr val="000099"/>
                </a:solidFill>
                <a:latin typeface="Times New Roman"/>
                <a:cs typeface="Times New Roman"/>
              </a:rPr>
              <a:t> </a:t>
            </a:r>
            <a:r>
              <a:rPr sz="1600" dirty="0">
                <a:solidFill>
                  <a:srgbClr val="000099"/>
                </a:solidFill>
                <a:latin typeface="Times New Roman"/>
                <a:cs typeface="Times New Roman"/>
              </a:rPr>
              <a:t>that</a:t>
            </a:r>
            <a:r>
              <a:rPr sz="1600" spc="-30" dirty="0">
                <a:solidFill>
                  <a:srgbClr val="000099"/>
                </a:solidFill>
                <a:latin typeface="Times New Roman"/>
                <a:cs typeface="Times New Roman"/>
              </a:rPr>
              <a:t> </a:t>
            </a:r>
            <a:r>
              <a:rPr sz="1600" spc="-10" dirty="0">
                <a:solidFill>
                  <a:srgbClr val="000099"/>
                </a:solidFill>
                <a:latin typeface="Times New Roman"/>
                <a:cs typeface="Times New Roman"/>
              </a:rPr>
              <a:t>identifies </a:t>
            </a:r>
            <a:r>
              <a:rPr sz="1600" dirty="0">
                <a:solidFill>
                  <a:srgbClr val="000099"/>
                </a:solidFill>
                <a:latin typeface="Times New Roman"/>
                <a:cs typeface="Times New Roman"/>
              </a:rPr>
              <a:t>the</a:t>
            </a:r>
            <a:r>
              <a:rPr sz="1600" spc="-60" dirty="0">
                <a:solidFill>
                  <a:srgbClr val="000099"/>
                </a:solidFill>
                <a:latin typeface="Times New Roman"/>
                <a:cs typeface="Times New Roman"/>
              </a:rPr>
              <a:t> </a:t>
            </a:r>
            <a:r>
              <a:rPr sz="1600" spc="-10" dirty="0">
                <a:solidFill>
                  <a:srgbClr val="000099"/>
                </a:solidFill>
                <a:latin typeface="Times New Roman"/>
                <a:cs typeface="Times New Roman"/>
              </a:rPr>
              <a:t>Trade.</a:t>
            </a:r>
            <a:r>
              <a:rPr sz="1600" spc="-40" dirty="0">
                <a:solidFill>
                  <a:srgbClr val="000099"/>
                </a:solidFill>
                <a:latin typeface="Times New Roman"/>
                <a:cs typeface="Times New Roman"/>
              </a:rPr>
              <a:t> </a:t>
            </a:r>
            <a:r>
              <a:rPr sz="1600" dirty="0">
                <a:solidFill>
                  <a:srgbClr val="000099"/>
                </a:solidFill>
                <a:latin typeface="Times New Roman"/>
                <a:cs typeface="Times New Roman"/>
              </a:rPr>
              <a:t>This</a:t>
            </a:r>
            <a:r>
              <a:rPr sz="1600" spc="-20" dirty="0">
                <a:solidFill>
                  <a:srgbClr val="000099"/>
                </a:solidFill>
                <a:latin typeface="Times New Roman"/>
                <a:cs typeface="Times New Roman"/>
              </a:rPr>
              <a:t> </a:t>
            </a:r>
            <a:r>
              <a:rPr sz="1600" dirty="0">
                <a:solidFill>
                  <a:srgbClr val="000099"/>
                </a:solidFill>
                <a:latin typeface="Times New Roman"/>
                <a:cs typeface="Times New Roman"/>
              </a:rPr>
              <a:t>also</a:t>
            </a:r>
            <a:r>
              <a:rPr sz="1600" spc="-25" dirty="0">
                <a:solidFill>
                  <a:srgbClr val="000099"/>
                </a:solidFill>
                <a:latin typeface="Times New Roman"/>
                <a:cs typeface="Times New Roman"/>
              </a:rPr>
              <a:t> </a:t>
            </a:r>
            <a:r>
              <a:rPr sz="1600" dirty="0">
                <a:solidFill>
                  <a:srgbClr val="000099"/>
                </a:solidFill>
                <a:latin typeface="Times New Roman"/>
                <a:cs typeface="Times New Roman"/>
              </a:rPr>
              <a:t>shows</a:t>
            </a:r>
            <a:r>
              <a:rPr sz="1600" spc="-35" dirty="0">
                <a:solidFill>
                  <a:srgbClr val="000099"/>
                </a:solidFill>
                <a:latin typeface="Times New Roman"/>
                <a:cs typeface="Times New Roman"/>
              </a:rPr>
              <a:t> </a:t>
            </a:r>
            <a:r>
              <a:rPr sz="1600" dirty="0">
                <a:solidFill>
                  <a:srgbClr val="000099"/>
                </a:solidFill>
                <a:latin typeface="Times New Roman"/>
                <a:cs typeface="Times New Roman"/>
              </a:rPr>
              <a:t>the</a:t>
            </a:r>
            <a:r>
              <a:rPr sz="1600" spc="-25" dirty="0">
                <a:solidFill>
                  <a:srgbClr val="000099"/>
                </a:solidFill>
                <a:latin typeface="Times New Roman"/>
                <a:cs typeface="Times New Roman"/>
              </a:rPr>
              <a:t> </a:t>
            </a:r>
            <a:r>
              <a:rPr sz="1600" dirty="0">
                <a:solidFill>
                  <a:srgbClr val="000099"/>
                </a:solidFill>
                <a:latin typeface="Times New Roman"/>
                <a:cs typeface="Times New Roman"/>
              </a:rPr>
              <a:t>title of</a:t>
            </a:r>
            <a:r>
              <a:rPr sz="1600" spc="-40" dirty="0">
                <a:solidFill>
                  <a:srgbClr val="000099"/>
                </a:solidFill>
                <a:latin typeface="Times New Roman"/>
                <a:cs typeface="Times New Roman"/>
              </a:rPr>
              <a:t> </a:t>
            </a:r>
            <a:r>
              <a:rPr sz="1600" dirty="0">
                <a:solidFill>
                  <a:srgbClr val="000099"/>
                </a:solidFill>
                <a:latin typeface="Times New Roman"/>
                <a:cs typeface="Times New Roman"/>
              </a:rPr>
              <a:t>the</a:t>
            </a:r>
            <a:r>
              <a:rPr sz="1600" spc="-50" dirty="0">
                <a:solidFill>
                  <a:srgbClr val="000099"/>
                </a:solidFill>
                <a:latin typeface="Times New Roman"/>
                <a:cs typeface="Times New Roman"/>
              </a:rPr>
              <a:t> </a:t>
            </a:r>
            <a:r>
              <a:rPr sz="1600" spc="-10" dirty="0">
                <a:solidFill>
                  <a:srgbClr val="000099"/>
                </a:solidFill>
                <a:latin typeface="Times New Roman"/>
                <a:cs typeface="Times New Roman"/>
              </a:rPr>
              <a:t>Trade,</a:t>
            </a:r>
            <a:r>
              <a:rPr sz="1600" spc="-15" dirty="0">
                <a:solidFill>
                  <a:srgbClr val="000099"/>
                </a:solidFill>
                <a:latin typeface="Times New Roman"/>
                <a:cs typeface="Times New Roman"/>
              </a:rPr>
              <a:t> </a:t>
            </a:r>
            <a:r>
              <a:rPr sz="1600" dirty="0">
                <a:solidFill>
                  <a:srgbClr val="000099"/>
                </a:solidFill>
                <a:latin typeface="Times New Roman"/>
                <a:cs typeface="Times New Roman"/>
              </a:rPr>
              <a:t>hours</a:t>
            </a:r>
            <a:r>
              <a:rPr sz="1600" spc="-35" dirty="0">
                <a:solidFill>
                  <a:srgbClr val="000099"/>
                </a:solidFill>
                <a:latin typeface="Times New Roman"/>
                <a:cs typeface="Times New Roman"/>
              </a:rPr>
              <a:t> </a:t>
            </a:r>
            <a:r>
              <a:rPr sz="1600" dirty="0">
                <a:solidFill>
                  <a:srgbClr val="000099"/>
                </a:solidFill>
                <a:latin typeface="Times New Roman"/>
                <a:cs typeface="Times New Roman"/>
              </a:rPr>
              <a:t>that</a:t>
            </a:r>
            <a:r>
              <a:rPr sz="1600" spc="-15" dirty="0">
                <a:solidFill>
                  <a:srgbClr val="000099"/>
                </a:solidFill>
                <a:latin typeface="Times New Roman"/>
                <a:cs typeface="Times New Roman"/>
              </a:rPr>
              <a:t> </a:t>
            </a:r>
            <a:r>
              <a:rPr sz="1600" dirty="0">
                <a:solidFill>
                  <a:srgbClr val="000099"/>
                </a:solidFill>
                <a:latin typeface="Times New Roman"/>
                <a:cs typeface="Times New Roman"/>
              </a:rPr>
              <a:t>are</a:t>
            </a:r>
            <a:r>
              <a:rPr sz="1600" spc="-10" dirty="0">
                <a:solidFill>
                  <a:srgbClr val="000099"/>
                </a:solidFill>
                <a:latin typeface="Times New Roman"/>
                <a:cs typeface="Times New Roman"/>
              </a:rPr>
              <a:t> </a:t>
            </a:r>
            <a:r>
              <a:rPr sz="1600" dirty="0">
                <a:solidFill>
                  <a:srgbClr val="000099"/>
                </a:solidFill>
                <a:latin typeface="Times New Roman"/>
                <a:cs typeface="Times New Roman"/>
              </a:rPr>
              <a:t>required,</a:t>
            </a:r>
            <a:r>
              <a:rPr sz="1600" spc="-20" dirty="0">
                <a:solidFill>
                  <a:srgbClr val="000099"/>
                </a:solidFill>
                <a:latin typeface="Times New Roman"/>
                <a:cs typeface="Times New Roman"/>
              </a:rPr>
              <a:t> </a:t>
            </a:r>
            <a:r>
              <a:rPr sz="1600" dirty="0">
                <a:solidFill>
                  <a:srgbClr val="000099"/>
                </a:solidFill>
                <a:latin typeface="Times New Roman"/>
                <a:cs typeface="Times New Roman"/>
              </a:rPr>
              <a:t>instructional hours</a:t>
            </a:r>
            <a:r>
              <a:rPr sz="1600" spc="-35" dirty="0">
                <a:solidFill>
                  <a:srgbClr val="000099"/>
                </a:solidFill>
                <a:latin typeface="Times New Roman"/>
                <a:cs typeface="Times New Roman"/>
              </a:rPr>
              <a:t> </a:t>
            </a:r>
            <a:r>
              <a:rPr sz="1600" dirty="0">
                <a:solidFill>
                  <a:srgbClr val="000099"/>
                </a:solidFill>
                <a:latin typeface="Times New Roman"/>
                <a:cs typeface="Times New Roman"/>
              </a:rPr>
              <a:t>and</a:t>
            </a:r>
            <a:r>
              <a:rPr sz="1600" spc="-20" dirty="0">
                <a:solidFill>
                  <a:srgbClr val="000099"/>
                </a:solidFill>
                <a:latin typeface="Times New Roman"/>
                <a:cs typeface="Times New Roman"/>
              </a:rPr>
              <a:t> </a:t>
            </a:r>
            <a:r>
              <a:rPr sz="1600" dirty="0">
                <a:solidFill>
                  <a:srgbClr val="000099"/>
                </a:solidFill>
                <a:latin typeface="Times New Roman"/>
                <a:cs typeface="Times New Roman"/>
              </a:rPr>
              <a:t>type</a:t>
            </a:r>
            <a:r>
              <a:rPr sz="1600" spc="-25" dirty="0">
                <a:solidFill>
                  <a:srgbClr val="000099"/>
                </a:solidFill>
                <a:latin typeface="Times New Roman"/>
                <a:cs typeface="Times New Roman"/>
              </a:rPr>
              <a:t> of </a:t>
            </a:r>
            <a:r>
              <a:rPr sz="1600" spc="-10" dirty="0">
                <a:solidFill>
                  <a:srgbClr val="000099"/>
                </a:solidFill>
                <a:latin typeface="Times New Roman"/>
                <a:cs typeface="Times New Roman"/>
              </a:rPr>
              <a:t>apprenticeship.</a:t>
            </a:r>
            <a:endParaRPr sz="1600" dirty="0">
              <a:latin typeface="Times New Roman"/>
              <a:cs typeface="Times New Roman"/>
            </a:endParaRPr>
          </a:p>
        </p:txBody>
      </p:sp>
      <p:grpSp>
        <p:nvGrpSpPr>
          <p:cNvPr id="5" name="object 5">
            <a:extLst>
              <a:ext uri="{FF2B5EF4-FFF2-40B4-BE49-F238E27FC236}">
                <a16:creationId xmlns:a16="http://schemas.microsoft.com/office/drawing/2014/main" id="{B507F9B8-D078-30DF-9F16-BF55CBC82170}"/>
              </a:ext>
            </a:extLst>
          </p:cNvPr>
          <p:cNvGrpSpPr/>
          <p:nvPr/>
        </p:nvGrpSpPr>
        <p:grpSpPr>
          <a:xfrm>
            <a:off x="106679" y="4268723"/>
            <a:ext cx="8529955" cy="2231390"/>
            <a:chOff x="106679" y="4268723"/>
            <a:chExt cx="8529955" cy="2231390"/>
          </a:xfrm>
        </p:grpSpPr>
        <p:pic>
          <p:nvPicPr>
            <p:cNvPr id="6" name="object 6">
              <a:extLst>
                <a:ext uri="{FF2B5EF4-FFF2-40B4-BE49-F238E27FC236}">
                  <a16:creationId xmlns:a16="http://schemas.microsoft.com/office/drawing/2014/main" id="{D43D0C85-CF47-7B55-605F-1682F4313C3D}"/>
                </a:ext>
              </a:extLst>
            </p:cNvPr>
            <p:cNvPicPr/>
            <p:nvPr/>
          </p:nvPicPr>
          <p:blipFill>
            <a:blip r:embed="rId3" cstate="print"/>
            <a:stretch>
              <a:fillRect/>
            </a:stretch>
          </p:blipFill>
          <p:spPr>
            <a:xfrm>
              <a:off x="326136" y="4268723"/>
              <a:ext cx="8310371" cy="2231135"/>
            </a:xfrm>
            <a:prstGeom prst="rect">
              <a:avLst/>
            </a:prstGeom>
          </p:spPr>
        </p:pic>
        <p:sp>
          <p:nvSpPr>
            <p:cNvPr id="7" name="object 7">
              <a:extLst>
                <a:ext uri="{FF2B5EF4-FFF2-40B4-BE49-F238E27FC236}">
                  <a16:creationId xmlns:a16="http://schemas.microsoft.com/office/drawing/2014/main" id="{4C1808DA-B097-495F-5AB7-2F2D15AF49FF}"/>
                </a:ext>
              </a:extLst>
            </p:cNvPr>
            <p:cNvSpPr/>
            <p:nvPr/>
          </p:nvSpPr>
          <p:spPr>
            <a:xfrm>
              <a:off x="112775" y="5433059"/>
              <a:ext cx="426720" cy="143510"/>
            </a:xfrm>
            <a:custGeom>
              <a:avLst/>
              <a:gdLst/>
              <a:ahLst/>
              <a:cxnLst/>
              <a:rect l="l" t="t" r="r" b="b"/>
              <a:pathLst>
                <a:path w="426720" h="143510">
                  <a:moveTo>
                    <a:pt x="387515" y="0"/>
                  </a:moveTo>
                  <a:lnTo>
                    <a:pt x="387515" y="35813"/>
                  </a:lnTo>
                  <a:lnTo>
                    <a:pt x="0" y="35813"/>
                  </a:lnTo>
                  <a:lnTo>
                    <a:pt x="0" y="107441"/>
                  </a:lnTo>
                  <a:lnTo>
                    <a:pt x="387515" y="107441"/>
                  </a:lnTo>
                  <a:lnTo>
                    <a:pt x="387515" y="143255"/>
                  </a:lnTo>
                  <a:lnTo>
                    <a:pt x="426720" y="71627"/>
                  </a:lnTo>
                  <a:lnTo>
                    <a:pt x="387515" y="0"/>
                  </a:lnTo>
                  <a:close/>
                </a:path>
              </a:pathLst>
            </a:custGeom>
            <a:solidFill>
              <a:srgbClr val="FF0000"/>
            </a:solidFill>
          </p:spPr>
          <p:txBody>
            <a:bodyPr wrap="square" lIns="0" tIns="0" rIns="0" bIns="0" rtlCol="0"/>
            <a:lstStyle/>
            <a:p>
              <a:endParaRPr/>
            </a:p>
          </p:txBody>
        </p:sp>
        <p:sp>
          <p:nvSpPr>
            <p:cNvPr id="8" name="object 8">
              <a:extLst>
                <a:ext uri="{FF2B5EF4-FFF2-40B4-BE49-F238E27FC236}">
                  <a16:creationId xmlns:a16="http://schemas.microsoft.com/office/drawing/2014/main" id="{98A467D2-B5C2-3E42-F357-6E7CC0254CFA}"/>
                </a:ext>
              </a:extLst>
            </p:cNvPr>
            <p:cNvSpPr/>
            <p:nvPr/>
          </p:nvSpPr>
          <p:spPr>
            <a:xfrm>
              <a:off x="112775" y="5433059"/>
              <a:ext cx="426720" cy="143510"/>
            </a:xfrm>
            <a:custGeom>
              <a:avLst/>
              <a:gdLst/>
              <a:ahLst/>
              <a:cxnLst/>
              <a:rect l="l" t="t" r="r" b="b"/>
              <a:pathLst>
                <a:path w="426720" h="143510">
                  <a:moveTo>
                    <a:pt x="426720" y="71627"/>
                  </a:moveTo>
                  <a:lnTo>
                    <a:pt x="387515" y="143255"/>
                  </a:lnTo>
                  <a:lnTo>
                    <a:pt x="387515" y="107441"/>
                  </a:lnTo>
                  <a:lnTo>
                    <a:pt x="0" y="107441"/>
                  </a:lnTo>
                  <a:lnTo>
                    <a:pt x="0" y="35813"/>
                  </a:lnTo>
                  <a:lnTo>
                    <a:pt x="387515" y="35813"/>
                  </a:lnTo>
                  <a:lnTo>
                    <a:pt x="387515" y="0"/>
                  </a:lnTo>
                  <a:lnTo>
                    <a:pt x="426720" y="71627"/>
                  </a:lnTo>
                  <a:close/>
                </a:path>
              </a:pathLst>
            </a:custGeom>
            <a:ln w="12192">
              <a:solidFill>
                <a:srgbClr val="41709C"/>
              </a:solidFill>
            </a:ln>
          </p:spPr>
          <p:txBody>
            <a:bodyPr wrap="square" lIns="0" tIns="0" rIns="0" bIns="0" rtlCol="0"/>
            <a:lstStyle/>
            <a:p>
              <a:endParaRPr/>
            </a:p>
          </p:txBody>
        </p:sp>
      </p:grpSp>
      <p:sp>
        <p:nvSpPr>
          <p:cNvPr id="9" name="object 9">
            <a:extLst>
              <a:ext uri="{FF2B5EF4-FFF2-40B4-BE49-F238E27FC236}">
                <a16:creationId xmlns:a16="http://schemas.microsoft.com/office/drawing/2014/main" id="{61EB2472-C41F-E0FA-2201-99F7EF0CE1EE}"/>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0" name="object 10">
            <a:extLst>
              <a:ext uri="{FF2B5EF4-FFF2-40B4-BE49-F238E27FC236}">
                <a16:creationId xmlns:a16="http://schemas.microsoft.com/office/drawing/2014/main" id="{394448F2-F68B-85E1-2639-F4CD2BDA011F}"/>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21</a:t>
            </a:fld>
            <a:endParaRPr spc="-25" dirty="0"/>
          </a:p>
        </p:txBody>
      </p:sp>
    </p:spTree>
    <p:extLst>
      <p:ext uri="{BB962C8B-B14F-4D97-AF65-F5344CB8AC3E}">
        <p14:creationId xmlns:p14="http://schemas.microsoft.com/office/powerpoint/2010/main" val="3891820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124998" y="1259733"/>
            <a:ext cx="8456295" cy="1497965"/>
          </a:xfrm>
          <a:prstGeom prst="rect">
            <a:avLst/>
          </a:prstGeom>
        </p:spPr>
        <p:txBody>
          <a:bodyPr vert="horz" wrap="square" lIns="0" tIns="13335" rIns="0" bIns="0" rtlCol="0">
            <a:spAutoFit/>
          </a:bodyPr>
          <a:lstStyle/>
          <a:p>
            <a:pPr marL="12700" marR="5080">
              <a:lnSpc>
                <a:spcPct val="100000"/>
              </a:lnSpc>
              <a:spcBef>
                <a:spcPts val="105"/>
              </a:spcBef>
            </a:pPr>
            <a:r>
              <a:rPr sz="1400" dirty="0">
                <a:solidFill>
                  <a:srgbClr val="000099"/>
                </a:solidFill>
                <a:latin typeface="Times New Roman"/>
                <a:cs typeface="Times New Roman"/>
              </a:rPr>
              <a:t>Second</a:t>
            </a:r>
            <a:r>
              <a:rPr sz="1400" spc="-25" dirty="0">
                <a:solidFill>
                  <a:srgbClr val="000099"/>
                </a:solidFill>
                <a:latin typeface="Times New Roman"/>
                <a:cs typeface="Times New Roman"/>
              </a:rPr>
              <a:t> </a:t>
            </a:r>
            <a:r>
              <a:rPr sz="1400" dirty="0">
                <a:solidFill>
                  <a:srgbClr val="000099"/>
                </a:solidFill>
                <a:latin typeface="Times New Roman"/>
                <a:cs typeface="Times New Roman"/>
              </a:rPr>
              <a:t>part</a:t>
            </a:r>
            <a:r>
              <a:rPr sz="1400" spc="-15" dirty="0">
                <a:solidFill>
                  <a:srgbClr val="000099"/>
                </a:solidFill>
                <a:latin typeface="Times New Roman"/>
                <a:cs typeface="Times New Roman"/>
              </a:rPr>
              <a:t> </a:t>
            </a:r>
            <a:r>
              <a:rPr sz="1400" dirty="0">
                <a:solidFill>
                  <a:srgbClr val="000099"/>
                </a:solidFill>
                <a:latin typeface="Times New Roman"/>
                <a:cs typeface="Times New Roman"/>
              </a:rPr>
              <a:t>of</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35" dirty="0">
                <a:solidFill>
                  <a:srgbClr val="000099"/>
                </a:solidFill>
                <a:latin typeface="Times New Roman"/>
                <a:cs typeface="Times New Roman"/>
              </a:rPr>
              <a:t> </a:t>
            </a:r>
            <a:r>
              <a:rPr sz="1400" dirty="0">
                <a:solidFill>
                  <a:srgbClr val="000099"/>
                </a:solidFill>
                <a:latin typeface="Times New Roman"/>
                <a:cs typeface="Times New Roman"/>
              </a:rPr>
              <a:t>WPS</a:t>
            </a:r>
            <a:r>
              <a:rPr sz="1400" spc="10" dirty="0">
                <a:solidFill>
                  <a:srgbClr val="000099"/>
                </a:solidFill>
                <a:latin typeface="Times New Roman"/>
                <a:cs typeface="Times New Roman"/>
              </a:rPr>
              <a:t> </a:t>
            </a:r>
            <a:r>
              <a:rPr sz="1400" dirty="0">
                <a:solidFill>
                  <a:srgbClr val="000099"/>
                </a:solidFill>
                <a:latin typeface="Times New Roman"/>
                <a:cs typeface="Times New Roman"/>
              </a:rPr>
              <a:t>is</a:t>
            </a:r>
            <a:r>
              <a:rPr sz="1400" spc="-5" dirty="0">
                <a:solidFill>
                  <a:srgbClr val="000099"/>
                </a:solidFill>
                <a:latin typeface="Times New Roman"/>
                <a:cs typeface="Times New Roman"/>
              </a:rPr>
              <a:t> </a:t>
            </a:r>
            <a:r>
              <a:rPr sz="1400" dirty="0">
                <a:solidFill>
                  <a:srgbClr val="000099"/>
                </a:solidFill>
                <a:latin typeface="Times New Roman"/>
                <a:cs typeface="Times New Roman"/>
              </a:rPr>
              <a:t>a breakdown</a:t>
            </a:r>
            <a:r>
              <a:rPr sz="1400" spc="-30" dirty="0">
                <a:solidFill>
                  <a:srgbClr val="000099"/>
                </a:solidFill>
                <a:latin typeface="Times New Roman"/>
                <a:cs typeface="Times New Roman"/>
              </a:rPr>
              <a:t> </a:t>
            </a:r>
            <a:r>
              <a:rPr sz="1400" dirty="0">
                <a:solidFill>
                  <a:srgbClr val="000099"/>
                </a:solidFill>
                <a:latin typeface="Times New Roman"/>
                <a:cs typeface="Times New Roman"/>
              </a:rPr>
              <a:t>of</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a:t>
            </a:r>
            <a:r>
              <a:rPr sz="1400" dirty="0">
                <a:solidFill>
                  <a:srgbClr val="000099"/>
                </a:solidFill>
                <a:latin typeface="Times New Roman"/>
                <a:cs typeface="Times New Roman"/>
              </a:rPr>
              <a:t>work</a:t>
            </a:r>
            <a:r>
              <a:rPr sz="1400" spc="-5" dirty="0">
                <a:solidFill>
                  <a:srgbClr val="000099"/>
                </a:solidFill>
                <a:latin typeface="Times New Roman"/>
                <a:cs typeface="Times New Roman"/>
              </a:rPr>
              <a:t> </a:t>
            </a:r>
            <a:r>
              <a:rPr sz="1400" dirty="0">
                <a:solidFill>
                  <a:srgbClr val="000099"/>
                </a:solidFill>
                <a:latin typeface="Times New Roman"/>
                <a:cs typeface="Times New Roman"/>
              </a:rPr>
              <a:t>experience</a:t>
            </a:r>
            <a:r>
              <a:rPr sz="1400" spc="-35" dirty="0">
                <a:solidFill>
                  <a:srgbClr val="000099"/>
                </a:solidFill>
                <a:latin typeface="Times New Roman"/>
                <a:cs typeface="Times New Roman"/>
              </a:rPr>
              <a:t> </a:t>
            </a:r>
            <a:r>
              <a:rPr sz="1400" dirty="0">
                <a:solidFill>
                  <a:srgbClr val="000099"/>
                </a:solidFill>
                <a:latin typeface="Times New Roman"/>
                <a:cs typeface="Times New Roman"/>
              </a:rPr>
              <a:t>and</a:t>
            </a:r>
            <a:r>
              <a:rPr sz="1400" spc="-5"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0" dirty="0">
                <a:solidFill>
                  <a:srgbClr val="000099"/>
                </a:solidFill>
                <a:latin typeface="Times New Roman"/>
                <a:cs typeface="Times New Roman"/>
              </a:rPr>
              <a:t> </a:t>
            </a:r>
            <a:r>
              <a:rPr sz="1400" dirty="0">
                <a:solidFill>
                  <a:srgbClr val="000099"/>
                </a:solidFill>
                <a:latin typeface="Times New Roman"/>
                <a:cs typeface="Times New Roman"/>
              </a:rPr>
              <a:t>to</a:t>
            </a:r>
            <a:r>
              <a:rPr sz="1400" spc="-5" dirty="0">
                <a:solidFill>
                  <a:srgbClr val="000099"/>
                </a:solidFill>
                <a:latin typeface="Times New Roman"/>
                <a:cs typeface="Times New Roman"/>
              </a:rPr>
              <a:t> </a:t>
            </a:r>
            <a:r>
              <a:rPr sz="1400" dirty="0">
                <a:solidFill>
                  <a:srgbClr val="000099"/>
                </a:solidFill>
                <a:latin typeface="Times New Roman"/>
                <a:cs typeface="Times New Roman"/>
              </a:rPr>
              <a:t>be</a:t>
            </a:r>
            <a:r>
              <a:rPr sz="1400" spc="-10" dirty="0">
                <a:solidFill>
                  <a:srgbClr val="000099"/>
                </a:solidFill>
                <a:latin typeface="Times New Roman"/>
                <a:cs typeface="Times New Roman"/>
              </a:rPr>
              <a:t> </a:t>
            </a:r>
            <a:r>
              <a:rPr sz="1400" dirty="0">
                <a:solidFill>
                  <a:srgbClr val="000099"/>
                </a:solidFill>
                <a:latin typeface="Times New Roman"/>
                <a:cs typeface="Times New Roman"/>
              </a:rPr>
              <a:t>completed.</a:t>
            </a:r>
            <a:r>
              <a:rPr sz="1400" spc="265" dirty="0">
                <a:solidFill>
                  <a:srgbClr val="000099"/>
                </a:solidFill>
                <a:latin typeface="Times New Roman"/>
                <a:cs typeface="Times New Roman"/>
              </a:rPr>
              <a:t> </a:t>
            </a:r>
            <a:r>
              <a:rPr sz="1400" dirty="0">
                <a:solidFill>
                  <a:srgbClr val="000099"/>
                </a:solidFill>
                <a:latin typeface="Times New Roman"/>
                <a:cs typeface="Times New Roman"/>
              </a:rPr>
              <a:t>Again,</a:t>
            </a:r>
            <a:r>
              <a:rPr sz="1400" spc="-15" dirty="0">
                <a:solidFill>
                  <a:srgbClr val="000099"/>
                </a:solidFill>
                <a:latin typeface="Times New Roman"/>
                <a:cs typeface="Times New Roman"/>
              </a:rPr>
              <a:t> </a:t>
            </a:r>
            <a:r>
              <a:rPr sz="1400" dirty="0">
                <a:solidFill>
                  <a:srgbClr val="000099"/>
                </a:solidFill>
                <a:latin typeface="Times New Roman"/>
                <a:cs typeface="Times New Roman"/>
              </a:rPr>
              <a:t>look</a:t>
            </a:r>
            <a:r>
              <a:rPr sz="1400" spc="-30" dirty="0">
                <a:solidFill>
                  <a:srgbClr val="000099"/>
                </a:solidFill>
                <a:latin typeface="Times New Roman"/>
                <a:cs typeface="Times New Roman"/>
              </a:rPr>
              <a:t> </a:t>
            </a:r>
            <a:r>
              <a:rPr sz="1400" dirty="0">
                <a:solidFill>
                  <a:srgbClr val="000099"/>
                </a:solidFill>
                <a:latin typeface="Times New Roman"/>
                <a:cs typeface="Times New Roman"/>
              </a:rPr>
              <a:t>at</a:t>
            </a:r>
            <a:r>
              <a:rPr sz="1400" spc="5" dirty="0">
                <a:solidFill>
                  <a:srgbClr val="000099"/>
                </a:solidFill>
                <a:latin typeface="Times New Roman"/>
                <a:cs typeface="Times New Roman"/>
              </a:rPr>
              <a:t> </a:t>
            </a:r>
            <a:r>
              <a:rPr sz="1400" dirty="0">
                <a:solidFill>
                  <a:srgbClr val="000099"/>
                </a:solidFill>
                <a:latin typeface="Times New Roman"/>
                <a:cs typeface="Times New Roman"/>
              </a:rPr>
              <a:t>this</a:t>
            </a:r>
            <a:r>
              <a:rPr sz="1400" spc="-35" dirty="0">
                <a:solidFill>
                  <a:srgbClr val="000099"/>
                </a:solidFill>
                <a:latin typeface="Times New Roman"/>
                <a:cs typeface="Times New Roman"/>
              </a:rPr>
              <a:t> </a:t>
            </a:r>
            <a:r>
              <a:rPr sz="1400" dirty="0">
                <a:solidFill>
                  <a:srgbClr val="000099"/>
                </a:solidFill>
                <a:latin typeface="Times New Roman"/>
                <a:cs typeface="Times New Roman"/>
              </a:rPr>
              <a:t>as</a:t>
            </a:r>
            <a:r>
              <a:rPr sz="1400" spc="25" dirty="0">
                <a:solidFill>
                  <a:srgbClr val="000099"/>
                </a:solidFill>
                <a:latin typeface="Times New Roman"/>
                <a:cs typeface="Times New Roman"/>
              </a:rPr>
              <a:t> </a:t>
            </a:r>
            <a:r>
              <a:rPr sz="1400" spc="-20" dirty="0">
                <a:solidFill>
                  <a:srgbClr val="000099"/>
                </a:solidFill>
                <a:latin typeface="Times New Roman"/>
                <a:cs typeface="Times New Roman"/>
              </a:rPr>
              <a:t>your </a:t>
            </a:r>
            <a:r>
              <a:rPr sz="1400" dirty="0">
                <a:solidFill>
                  <a:srgbClr val="000099"/>
                </a:solidFill>
                <a:latin typeface="Times New Roman"/>
                <a:cs typeface="Times New Roman"/>
              </a:rPr>
              <a:t>blue</a:t>
            </a:r>
            <a:r>
              <a:rPr sz="1400" spc="-25" dirty="0">
                <a:solidFill>
                  <a:srgbClr val="000099"/>
                </a:solidFill>
                <a:latin typeface="Times New Roman"/>
                <a:cs typeface="Times New Roman"/>
              </a:rPr>
              <a:t> </a:t>
            </a:r>
            <a:r>
              <a:rPr sz="1400" dirty="0">
                <a:solidFill>
                  <a:srgbClr val="000099"/>
                </a:solidFill>
                <a:latin typeface="Times New Roman"/>
                <a:cs typeface="Times New Roman"/>
              </a:rPr>
              <a:t>print</a:t>
            </a:r>
            <a:r>
              <a:rPr sz="1400" spc="-25" dirty="0">
                <a:solidFill>
                  <a:srgbClr val="000099"/>
                </a:solidFill>
                <a:latin typeface="Times New Roman"/>
                <a:cs typeface="Times New Roman"/>
              </a:rPr>
              <a:t> </a:t>
            </a:r>
            <a:r>
              <a:rPr sz="1400" dirty="0">
                <a:solidFill>
                  <a:srgbClr val="000099"/>
                </a:solidFill>
                <a:latin typeface="Times New Roman"/>
                <a:cs typeface="Times New Roman"/>
              </a:rPr>
              <a:t>to</a:t>
            </a:r>
            <a:r>
              <a:rPr sz="1400" spc="-5" dirty="0">
                <a:solidFill>
                  <a:srgbClr val="000099"/>
                </a:solidFill>
                <a:latin typeface="Times New Roman"/>
                <a:cs typeface="Times New Roman"/>
              </a:rPr>
              <a:t> </a:t>
            </a:r>
            <a:r>
              <a:rPr sz="1400" dirty="0">
                <a:solidFill>
                  <a:srgbClr val="000099"/>
                </a:solidFill>
                <a:latin typeface="Times New Roman"/>
                <a:cs typeface="Times New Roman"/>
              </a:rPr>
              <a:t>complete</a:t>
            </a:r>
            <a:r>
              <a:rPr sz="1400" spc="-5" dirty="0">
                <a:solidFill>
                  <a:srgbClr val="000099"/>
                </a:solidFill>
                <a:latin typeface="Times New Roman"/>
                <a:cs typeface="Times New Roman"/>
              </a:rPr>
              <a:t> </a:t>
            </a:r>
            <a:r>
              <a:rPr sz="1400" dirty="0">
                <a:solidFill>
                  <a:srgbClr val="000099"/>
                </a:solidFill>
                <a:latin typeface="Times New Roman"/>
                <a:cs typeface="Times New Roman"/>
              </a:rPr>
              <a:t>the</a:t>
            </a:r>
            <a:r>
              <a:rPr sz="1400" spc="-30" dirty="0">
                <a:solidFill>
                  <a:srgbClr val="000099"/>
                </a:solidFill>
                <a:latin typeface="Times New Roman"/>
                <a:cs typeface="Times New Roman"/>
              </a:rPr>
              <a:t> </a:t>
            </a:r>
            <a:r>
              <a:rPr sz="1400" spc="-10" dirty="0">
                <a:solidFill>
                  <a:srgbClr val="000099"/>
                </a:solidFill>
                <a:latin typeface="Times New Roman"/>
                <a:cs typeface="Times New Roman"/>
              </a:rPr>
              <a:t>Trade.</a:t>
            </a:r>
            <a:endParaRPr sz="1400">
              <a:latin typeface="Times New Roman"/>
              <a:cs typeface="Times New Roman"/>
            </a:endParaRPr>
          </a:p>
          <a:p>
            <a:pPr marL="12700">
              <a:lnSpc>
                <a:spcPts val="1505"/>
              </a:lnSpc>
            </a:pPr>
            <a:r>
              <a:rPr sz="1400" dirty="0">
                <a:solidFill>
                  <a:srgbClr val="000099"/>
                </a:solidFill>
                <a:latin typeface="Times New Roman"/>
                <a:cs typeface="Times New Roman"/>
              </a:rPr>
              <a:t>Skill</a:t>
            </a:r>
            <a:r>
              <a:rPr sz="1400" spc="-105" dirty="0">
                <a:solidFill>
                  <a:srgbClr val="000099"/>
                </a:solidFill>
                <a:latin typeface="Times New Roman"/>
                <a:cs typeface="Times New Roman"/>
              </a:rPr>
              <a:t> </a:t>
            </a:r>
            <a:r>
              <a:rPr sz="1400" dirty="0">
                <a:solidFill>
                  <a:srgbClr val="000099"/>
                </a:solidFill>
                <a:latin typeface="Times New Roman"/>
                <a:cs typeface="Times New Roman"/>
              </a:rPr>
              <a:t>Areas</a:t>
            </a:r>
            <a:r>
              <a:rPr sz="1400" spc="5" dirty="0">
                <a:solidFill>
                  <a:srgbClr val="000099"/>
                </a:solidFill>
                <a:latin typeface="Times New Roman"/>
                <a:cs typeface="Times New Roman"/>
              </a:rPr>
              <a:t> </a:t>
            </a:r>
            <a:r>
              <a:rPr sz="1400" dirty="0">
                <a:solidFill>
                  <a:srgbClr val="000099"/>
                </a:solidFill>
                <a:latin typeface="Times New Roman"/>
                <a:cs typeface="Times New Roman"/>
              </a:rPr>
              <a:t>form</a:t>
            </a:r>
            <a:r>
              <a:rPr sz="1400" spc="-25" dirty="0">
                <a:solidFill>
                  <a:srgbClr val="000099"/>
                </a:solidFill>
                <a:latin typeface="Times New Roman"/>
                <a:cs typeface="Times New Roman"/>
              </a:rPr>
              <a:t> </a:t>
            </a:r>
            <a:r>
              <a:rPr sz="1400" dirty="0">
                <a:solidFill>
                  <a:srgbClr val="000099"/>
                </a:solidFill>
                <a:latin typeface="Times New Roman"/>
                <a:cs typeface="Times New Roman"/>
              </a:rPr>
              <a:t>an outline</a:t>
            </a:r>
            <a:r>
              <a:rPr sz="1400" spc="-25" dirty="0">
                <a:solidFill>
                  <a:srgbClr val="000099"/>
                </a:solidFill>
                <a:latin typeface="Times New Roman"/>
                <a:cs typeface="Times New Roman"/>
              </a:rPr>
              <a:t> </a:t>
            </a:r>
            <a:r>
              <a:rPr sz="1400" dirty="0">
                <a:solidFill>
                  <a:srgbClr val="000099"/>
                </a:solidFill>
                <a:latin typeface="Times New Roman"/>
                <a:cs typeface="Times New Roman"/>
              </a:rPr>
              <a:t>of</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25" dirty="0">
                <a:solidFill>
                  <a:srgbClr val="000099"/>
                </a:solidFill>
                <a:latin typeface="Times New Roman"/>
                <a:cs typeface="Times New Roman"/>
              </a:rPr>
              <a:t> </a:t>
            </a:r>
            <a:r>
              <a:rPr sz="1400" dirty="0">
                <a:solidFill>
                  <a:srgbClr val="000099"/>
                </a:solidFill>
                <a:latin typeface="Times New Roman"/>
                <a:cs typeface="Times New Roman"/>
              </a:rPr>
              <a:t>tasks</a:t>
            </a:r>
            <a:r>
              <a:rPr sz="1400" spc="-5" dirty="0">
                <a:solidFill>
                  <a:srgbClr val="000099"/>
                </a:solidFill>
                <a:latin typeface="Times New Roman"/>
                <a:cs typeface="Times New Roman"/>
              </a:rPr>
              <a:t> </a:t>
            </a:r>
            <a:r>
              <a:rPr sz="1400" dirty="0">
                <a:solidFill>
                  <a:srgbClr val="000099"/>
                </a:solidFill>
                <a:latin typeface="Times New Roman"/>
                <a:cs typeface="Times New Roman"/>
              </a:rPr>
              <a:t>to</a:t>
            </a:r>
            <a:r>
              <a:rPr sz="1400" spc="-5" dirty="0">
                <a:solidFill>
                  <a:srgbClr val="000099"/>
                </a:solidFill>
                <a:latin typeface="Times New Roman"/>
                <a:cs typeface="Times New Roman"/>
              </a:rPr>
              <a:t> </a:t>
            </a:r>
            <a:r>
              <a:rPr sz="1400" dirty="0">
                <a:solidFill>
                  <a:srgbClr val="000099"/>
                </a:solidFill>
                <a:latin typeface="Times New Roman"/>
                <a:cs typeface="Times New Roman"/>
              </a:rPr>
              <a:t>be</a:t>
            </a:r>
            <a:r>
              <a:rPr sz="1400" spc="-10" dirty="0">
                <a:solidFill>
                  <a:srgbClr val="000099"/>
                </a:solidFill>
                <a:latin typeface="Times New Roman"/>
                <a:cs typeface="Times New Roman"/>
              </a:rPr>
              <a:t> </a:t>
            </a:r>
            <a:r>
              <a:rPr sz="1400" dirty="0">
                <a:solidFill>
                  <a:srgbClr val="000099"/>
                </a:solidFill>
                <a:latin typeface="Times New Roman"/>
                <a:cs typeface="Times New Roman"/>
              </a:rPr>
              <a:t>completed</a:t>
            </a:r>
            <a:r>
              <a:rPr sz="1400" spc="-5" dirty="0">
                <a:solidFill>
                  <a:srgbClr val="000099"/>
                </a:solidFill>
                <a:latin typeface="Times New Roman"/>
                <a:cs typeface="Times New Roman"/>
              </a:rPr>
              <a:t> </a:t>
            </a:r>
            <a:r>
              <a:rPr sz="1400" dirty="0">
                <a:solidFill>
                  <a:srgbClr val="000099"/>
                </a:solidFill>
                <a:latin typeface="Times New Roman"/>
                <a:cs typeface="Times New Roman"/>
              </a:rPr>
              <a:t>and</a:t>
            </a:r>
            <a:r>
              <a:rPr sz="1400" spc="-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a:t>
            </a:r>
            <a:r>
              <a:rPr sz="1400" dirty="0">
                <a:solidFill>
                  <a:srgbClr val="000099"/>
                </a:solidFill>
                <a:latin typeface="Times New Roman"/>
                <a:cs typeface="Times New Roman"/>
              </a:rPr>
              <a:t>work hours</a:t>
            </a:r>
            <a:r>
              <a:rPr sz="1400" spc="-30" dirty="0">
                <a:solidFill>
                  <a:srgbClr val="000099"/>
                </a:solidFill>
                <a:latin typeface="Times New Roman"/>
                <a:cs typeface="Times New Roman"/>
              </a:rPr>
              <a:t> </a:t>
            </a:r>
            <a:r>
              <a:rPr sz="1400" dirty="0">
                <a:solidFill>
                  <a:srgbClr val="000099"/>
                </a:solidFill>
                <a:latin typeface="Times New Roman"/>
                <a:cs typeface="Times New Roman"/>
              </a:rPr>
              <a:t>required</a:t>
            </a:r>
            <a:r>
              <a:rPr sz="1400" spc="-30" dirty="0">
                <a:solidFill>
                  <a:srgbClr val="000099"/>
                </a:solidFill>
                <a:latin typeface="Times New Roman"/>
                <a:cs typeface="Times New Roman"/>
              </a:rPr>
              <a:t> </a:t>
            </a:r>
            <a:r>
              <a:rPr sz="1400" dirty="0">
                <a:solidFill>
                  <a:srgbClr val="000099"/>
                </a:solidFill>
                <a:latin typeface="Times New Roman"/>
                <a:cs typeface="Times New Roman"/>
              </a:rPr>
              <a:t>in</a:t>
            </a:r>
            <a:r>
              <a:rPr sz="1400" spc="-5" dirty="0">
                <a:solidFill>
                  <a:srgbClr val="000099"/>
                </a:solidFill>
                <a:latin typeface="Times New Roman"/>
                <a:cs typeface="Times New Roman"/>
              </a:rPr>
              <a:t> </a:t>
            </a:r>
            <a:r>
              <a:rPr sz="1400" dirty="0">
                <a:solidFill>
                  <a:srgbClr val="000099"/>
                </a:solidFill>
                <a:latin typeface="Times New Roman"/>
                <a:cs typeface="Times New Roman"/>
              </a:rPr>
              <a:t>each</a:t>
            </a:r>
            <a:r>
              <a:rPr sz="1400" spc="-5" dirty="0">
                <a:solidFill>
                  <a:srgbClr val="000099"/>
                </a:solidFill>
                <a:latin typeface="Times New Roman"/>
                <a:cs typeface="Times New Roman"/>
              </a:rPr>
              <a:t> </a:t>
            </a:r>
            <a:r>
              <a:rPr sz="1400" dirty="0">
                <a:solidFill>
                  <a:srgbClr val="000099"/>
                </a:solidFill>
                <a:latin typeface="Times New Roman"/>
                <a:cs typeface="Times New Roman"/>
              </a:rPr>
              <a:t>Skill</a:t>
            </a:r>
            <a:r>
              <a:rPr sz="1400" spc="-100" dirty="0">
                <a:solidFill>
                  <a:srgbClr val="000099"/>
                </a:solidFill>
                <a:latin typeface="Times New Roman"/>
                <a:cs typeface="Times New Roman"/>
              </a:rPr>
              <a:t> </a:t>
            </a:r>
            <a:r>
              <a:rPr sz="1400" dirty="0">
                <a:solidFill>
                  <a:srgbClr val="000099"/>
                </a:solidFill>
                <a:latin typeface="Times New Roman"/>
                <a:cs typeface="Times New Roman"/>
              </a:rPr>
              <a:t>Area. Skill</a:t>
            </a:r>
            <a:r>
              <a:rPr sz="1400" spc="-100" dirty="0">
                <a:solidFill>
                  <a:srgbClr val="000099"/>
                </a:solidFill>
                <a:latin typeface="Times New Roman"/>
                <a:cs typeface="Times New Roman"/>
              </a:rPr>
              <a:t> </a:t>
            </a:r>
            <a:r>
              <a:rPr sz="1400" spc="-10" dirty="0">
                <a:solidFill>
                  <a:srgbClr val="000099"/>
                </a:solidFill>
                <a:latin typeface="Times New Roman"/>
                <a:cs typeface="Times New Roman"/>
              </a:rPr>
              <a:t>Areas</a:t>
            </a:r>
            <a:endParaRPr sz="1400">
              <a:latin typeface="Times New Roman"/>
              <a:cs typeface="Times New Roman"/>
            </a:endParaRPr>
          </a:p>
          <a:p>
            <a:pPr marL="12700" marR="95250">
              <a:lnSpc>
                <a:spcPct val="100000"/>
              </a:lnSpc>
            </a:pPr>
            <a:r>
              <a:rPr sz="1400" dirty="0">
                <a:solidFill>
                  <a:srgbClr val="000099"/>
                </a:solidFill>
                <a:latin typeface="Times New Roman"/>
                <a:cs typeface="Times New Roman"/>
              </a:rPr>
              <a:t>can</a:t>
            </a:r>
            <a:r>
              <a:rPr sz="1400" spc="-15" dirty="0">
                <a:solidFill>
                  <a:srgbClr val="000099"/>
                </a:solidFill>
                <a:latin typeface="Times New Roman"/>
                <a:cs typeface="Times New Roman"/>
              </a:rPr>
              <a:t> </a:t>
            </a:r>
            <a:r>
              <a:rPr sz="1400" dirty="0">
                <a:solidFill>
                  <a:srgbClr val="000099"/>
                </a:solidFill>
                <a:latin typeface="Times New Roman"/>
                <a:cs typeface="Times New Roman"/>
              </a:rPr>
              <a:t>range</a:t>
            </a:r>
            <a:r>
              <a:rPr sz="1400" spc="-35" dirty="0">
                <a:solidFill>
                  <a:srgbClr val="000099"/>
                </a:solidFill>
                <a:latin typeface="Times New Roman"/>
                <a:cs typeface="Times New Roman"/>
              </a:rPr>
              <a:t> </a:t>
            </a:r>
            <a:r>
              <a:rPr sz="1400" dirty="0">
                <a:solidFill>
                  <a:srgbClr val="000099"/>
                </a:solidFill>
                <a:latin typeface="Times New Roman"/>
                <a:cs typeface="Times New Roman"/>
              </a:rPr>
              <a:t>from</a:t>
            </a:r>
            <a:r>
              <a:rPr sz="1400" spc="-100" dirty="0">
                <a:solidFill>
                  <a:srgbClr val="000099"/>
                </a:solidFill>
                <a:latin typeface="Times New Roman"/>
                <a:cs typeface="Times New Roman"/>
              </a:rPr>
              <a:t> </a:t>
            </a:r>
            <a:r>
              <a:rPr sz="1400" dirty="0">
                <a:solidFill>
                  <a:srgbClr val="000099"/>
                </a:solidFill>
                <a:latin typeface="Times New Roman"/>
                <a:cs typeface="Times New Roman"/>
              </a:rPr>
              <a:t>A</a:t>
            </a:r>
            <a:r>
              <a:rPr sz="1400" spc="-80" dirty="0">
                <a:solidFill>
                  <a:srgbClr val="000099"/>
                </a:solidFill>
                <a:latin typeface="Times New Roman"/>
                <a:cs typeface="Times New Roman"/>
              </a:rPr>
              <a:t> </a:t>
            </a:r>
            <a:r>
              <a:rPr sz="1400" dirty="0">
                <a:solidFill>
                  <a:srgbClr val="000099"/>
                </a:solidFill>
                <a:latin typeface="Times New Roman"/>
                <a:cs typeface="Times New Roman"/>
              </a:rPr>
              <a:t>to</a:t>
            </a:r>
            <a:r>
              <a:rPr sz="1400" spc="-10" dirty="0">
                <a:solidFill>
                  <a:srgbClr val="000099"/>
                </a:solidFill>
                <a:latin typeface="Times New Roman"/>
                <a:cs typeface="Times New Roman"/>
              </a:rPr>
              <a:t> Z,</a:t>
            </a:r>
            <a:r>
              <a:rPr sz="1400" spc="-80" dirty="0">
                <a:solidFill>
                  <a:srgbClr val="000099"/>
                </a:solidFill>
                <a:latin typeface="Times New Roman"/>
                <a:cs typeface="Times New Roman"/>
              </a:rPr>
              <a:t> </a:t>
            </a:r>
            <a:r>
              <a:rPr sz="1400" dirty="0">
                <a:solidFill>
                  <a:srgbClr val="000099"/>
                </a:solidFill>
                <a:latin typeface="Times New Roman"/>
                <a:cs typeface="Times New Roman"/>
              </a:rPr>
              <a:t>A</a:t>
            </a:r>
            <a:r>
              <a:rPr sz="1400" spc="-80" dirty="0">
                <a:solidFill>
                  <a:srgbClr val="000099"/>
                </a:solidFill>
                <a:latin typeface="Times New Roman"/>
                <a:cs typeface="Times New Roman"/>
              </a:rPr>
              <a:t> </a:t>
            </a:r>
            <a:r>
              <a:rPr sz="1400" dirty="0">
                <a:solidFill>
                  <a:srgbClr val="000099"/>
                </a:solidFill>
                <a:latin typeface="Times New Roman"/>
                <a:cs typeface="Times New Roman"/>
              </a:rPr>
              <a:t>to</a:t>
            </a:r>
            <a:r>
              <a:rPr sz="1400" spc="-15" dirty="0">
                <a:solidFill>
                  <a:srgbClr val="000099"/>
                </a:solidFill>
                <a:latin typeface="Times New Roman"/>
                <a:cs typeface="Times New Roman"/>
              </a:rPr>
              <a:t> </a:t>
            </a:r>
            <a:r>
              <a:rPr sz="1400" dirty="0">
                <a:solidFill>
                  <a:srgbClr val="000099"/>
                </a:solidFill>
                <a:latin typeface="Times New Roman"/>
                <a:cs typeface="Times New Roman"/>
              </a:rPr>
              <a:t>C,</a:t>
            </a:r>
            <a:r>
              <a:rPr sz="1400" spc="-5" dirty="0">
                <a:solidFill>
                  <a:srgbClr val="000099"/>
                </a:solidFill>
                <a:latin typeface="Times New Roman"/>
                <a:cs typeface="Times New Roman"/>
              </a:rPr>
              <a:t> </a:t>
            </a:r>
            <a:r>
              <a:rPr sz="1400" dirty="0">
                <a:solidFill>
                  <a:srgbClr val="000099"/>
                </a:solidFill>
                <a:latin typeface="Times New Roman"/>
                <a:cs typeface="Times New Roman"/>
              </a:rPr>
              <a:t>etc.</a:t>
            </a:r>
            <a:r>
              <a:rPr sz="1400" spc="315" dirty="0">
                <a:solidFill>
                  <a:srgbClr val="000099"/>
                </a:solidFill>
                <a:latin typeface="Times New Roman"/>
                <a:cs typeface="Times New Roman"/>
              </a:rPr>
              <a:t> </a:t>
            </a:r>
            <a:r>
              <a:rPr sz="1400" spc="-30" dirty="0">
                <a:solidFill>
                  <a:srgbClr val="000099"/>
                </a:solidFill>
                <a:latin typeface="Times New Roman"/>
                <a:cs typeface="Times New Roman"/>
              </a:rPr>
              <a:t>To</a:t>
            </a:r>
            <a:r>
              <a:rPr sz="1400" spc="-15" dirty="0">
                <a:solidFill>
                  <a:srgbClr val="000099"/>
                </a:solidFill>
                <a:latin typeface="Times New Roman"/>
                <a:cs typeface="Times New Roman"/>
              </a:rPr>
              <a:t> </a:t>
            </a:r>
            <a:r>
              <a:rPr sz="1400" dirty="0">
                <a:solidFill>
                  <a:srgbClr val="000099"/>
                </a:solidFill>
                <a:latin typeface="Times New Roman"/>
                <a:cs typeface="Times New Roman"/>
              </a:rPr>
              <a:t>complete</a:t>
            </a:r>
            <a:r>
              <a:rPr sz="1400" spc="-15" dirty="0">
                <a:solidFill>
                  <a:srgbClr val="000099"/>
                </a:solidFill>
                <a:latin typeface="Times New Roman"/>
                <a:cs typeface="Times New Roman"/>
              </a:rPr>
              <a:t> </a:t>
            </a:r>
            <a:r>
              <a:rPr sz="1400" dirty="0">
                <a:solidFill>
                  <a:srgbClr val="000099"/>
                </a:solidFill>
                <a:latin typeface="Times New Roman"/>
                <a:cs typeface="Times New Roman"/>
              </a:rPr>
              <a:t>the</a:t>
            </a:r>
            <a:r>
              <a:rPr sz="1400" spc="-40"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25" dirty="0">
                <a:solidFill>
                  <a:srgbClr val="000099"/>
                </a:solidFill>
                <a:latin typeface="Times New Roman"/>
                <a:cs typeface="Times New Roman"/>
              </a:rPr>
              <a:t> </a:t>
            </a:r>
            <a:r>
              <a:rPr sz="1400" dirty="0">
                <a:solidFill>
                  <a:srgbClr val="000099"/>
                </a:solidFill>
                <a:latin typeface="Times New Roman"/>
                <a:cs typeface="Times New Roman"/>
              </a:rPr>
              <a:t>all</a:t>
            </a:r>
            <a:r>
              <a:rPr sz="1400" spc="-10" dirty="0">
                <a:solidFill>
                  <a:srgbClr val="000099"/>
                </a:solidFill>
                <a:latin typeface="Times New Roman"/>
                <a:cs typeface="Times New Roman"/>
              </a:rPr>
              <a:t> </a:t>
            </a:r>
            <a:r>
              <a:rPr sz="1400" dirty="0">
                <a:solidFill>
                  <a:srgbClr val="000099"/>
                </a:solidFill>
                <a:latin typeface="Times New Roman"/>
                <a:cs typeface="Times New Roman"/>
              </a:rPr>
              <a:t>Skill</a:t>
            </a:r>
            <a:r>
              <a:rPr sz="1400" spc="-105" dirty="0">
                <a:solidFill>
                  <a:srgbClr val="000099"/>
                </a:solidFill>
                <a:latin typeface="Times New Roman"/>
                <a:cs typeface="Times New Roman"/>
              </a:rPr>
              <a:t> </a:t>
            </a:r>
            <a:r>
              <a:rPr sz="1400" dirty="0">
                <a:solidFill>
                  <a:srgbClr val="000099"/>
                </a:solidFill>
                <a:latin typeface="Times New Roman"/>
                <a:cs typeface="Times New Roman"/>
              </a:rPr>
              <a:t>Area</a:t>
            </a:r>
            <a:r>
              <a:rPr sz="1400" spc="-5" dirty="0">
                <a:solidFill>
                  <a:srgbClr val="000099"/>
                </a:solidFill>
                <a:latin typeface="Times New Roman"/>
                <a:cs typeface="Times New Roman"/>
              </a:rPr>
              <a:t> </a:t>
            </a:r>
            <a:r>
              <a:rPr sz="1400" dirty="0">
                <a:solidFill>
                  <a:srgbClr val="000099"/>
                </a:solidFill>
                <a:latin typeface="Times New Roman"/>
                <a:cs typeface="Times New Roman"/>
              </a:rPr>
              <a:t>work</a:t>
            </a:r>
            <a:r>
              <a:rPr sz="1400" spc="-10"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40" dirty="0">
                <a:solidFill>
                  <a:srgbClr val="000099"/>
                </a:solidFill>
                <a:latin typeface="Times New Roman"/>
                <a:cs typeface="Times New Roman"/>
              </a:rPr>
              <a:t> </a:t>
            </a:r>
            <a:r>
              <a:rPr sz="1400" dirty="0">
                <a:solidFill>
                  <a:srgbClr val="000099"/>
                </a:solidFill>
                <a:latin typeface="Times New Roman"/>
                <a:cs typeface="Times New Roman"/>
              </a:rPr>
              <a:t>must be</a:t>
            </a:r>
            <a:r>
              <a:rPr sz="1400" spc="-5" dirty="0">
                <a:solidFill>
                  <a:srgbClr val="000099"/>
                </a:solidFill>
                <a:latin typeface="Times New Roman"/>
                <a:cs typeface="Times New Roman"/>
              </a:rPr>
              <a:t> </a:t>
            </a:r>
            <a:r>
              <a:rPr sz="1400" dirty="0">
                <a:solidFill>
                  <a:srgbClr val="000099"/>
                </a:solidFill>
                <a:latin typeface="Times New Roman"/>
                <a:cs typeface="Times New Roman"/>
              </a:rPr>
              <a:t>at zero.</a:t>
            </a:r>
            <a:r>
              <a:rPr sz="1400" spc="30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total</a:t>
            </a:r>
            <a:r>
              <a:rPr sz="1400" spc="-25" dirty="0">
                <a:solidFill>
                  <a:srgbClr val="000099"/>
                </a:solidFill>
                <a:latin typeface="Times New Roman"/>
                <a:cs typeface="Times New Roman"/>
              </a:rPr>
              <a:t> </a:t>
            </a:r>
            <a:r>
              <a:rPr sz="1400" spc="-10" dirty="0">
                <a:solidFill>
                  <a:srgbClr val="000099"/>
                </a:solidFill>
                <a:latin typeface="Times New Roman"/>
                <a:cs typeface="Times New Roman"/>
              </a:rPr>
              <a:t>hours </a:t>
            </a:r>
            <a:r>
              <a:rPr sz="1400" dirty="0">
                <a:solidFill>
                  <a:srgbClr val="000099"/>
                </a:solidFill>
                <a:latin typeface="Times New Roman"/>
                <a:cs typeface="Times New Roman"/>
              </a:rPr>
              <a:t>can</a:t>
            </a:r>
            <a:r>
              <a:rPr sz="1400" spc="-5" dirty="0">
                <a:solidFill>
                  <a:srgbClr val="000099"/>
                </a:solidFill>
                <a:latin typeface="Times New Roman"/>
                <a:cs typeface="Times New Roman"/>
              </a:rPr>
              <a:t> </a:t>
            </a:r>
            <a:r>
              <a:rPr sz="1400" dirty="0">
                <a:solidFill>
                  <a:srgbClr val="000099"/>
                </a:solidFill>
                <a:latin typeface="Times New Roman"/>
                <a:cs typeface="Times New Roman"/>
              </a:rPr>
              <a:t>be</a:t>
            </a:r>
            <a:r>
              <a:rPr sz="1400" spc="-15" dirty="0">
                <a:solidFill>
                  <a:srgbClr val="000099"/>
                </a:solidFill>
                <a:latin typeface="Times New Roman"/>
                <a:cs typeface="Times New Roman"/>
              </a:rPr>
              <a:t> </a:t>
            </a:r>
            <a:r>
              <a:rPr sz="1400" dirty="0">
                <a:solidFill>
                  <a:srgbClr val="000099"/>
                </a:solidFill>
                <a:latin typeface="Times New Roman"/>
                <a:cs typeface="Times New Roman"/>
              </a:rPr>
              <a:t>at</a:t>
            </a:r>
            <a:r>
              <a:rPr sz="1400" spc="-5" dirty="0">
                <a:solidFill>
                  <a:srgbClr val="000099"/>
                </a:solidFill>
                <a:latin typeface="Times New Roman"/>
                <a:cs typeface="Times New Roman"/>
              </a:rPr>
              <a:t> </a:t>
            </a:r>
            <a:r>
              <a:rPr sz="1400" dirty="0">
                <a:solidFill>
                  <a:srgbClr val="000099"/>
                </a:solidFill>
                <a:latin typeface="Times New Roman"/>
                <a:cs typeface="Times New Roman"/>
              </a:rPr>
              <a:t>zero,</a:t>
            </a:r>
            <a:r>
              <a:rPr sz="1400" spc="-20" dirty="0">
                <a:solidFill>
                  <a:srgbClr val="000099"/>
                </a:solidFill>
                <a:latin typeface="Times New Roman"/>
                <a:cs typeface="Times New Roman"/>
              </a:rPr>
              <a:t> </a:t>
            </a:r>
            <a:r>
              <a:rPr sz="1400" dirty="0">
                <a:solidFill>
                  <a:srgbClr val="000099"/>
                </a:solidFill>
                <a:latin typeface="Times New Roman"/>
                <a:cs typeface="Times New Roman"/>
              </a:rPr>
              <a:t>however</a:t>
            </a:r>
            <a:r>
              <a:rPr sz="1400" spc="-30" dirty="0">
                <a:solidFill>
                  <a:srgbClr val="000099"/>
                </a:solidFill>
                <a:latin typeface="Times New Roman"/>
                <a:cs typeface="Times New Roman"/>
              </a:rPr>
              <a:t> </a:t>
            </a:r>
            <a:r>
              <a:rPr sz="1400" dirty="0">
                <a:solidFill>
                  <a:srgbClr val="000099"/>
                </a:solidFill>
                <a:latin typeface="Times New Roman"/>
                <a:cs typeface="Times New Roman"/>
              </a:rPr>
              <a:t>if</a:t>
            </a:r>
            <a:r>
              <a:rPr sz="1400" spc="-20" dirty="0">
                <a:solidFill>
                  <a:srgbClr val="000099"/>
                </a:solidFill>
                <a:latin typeface="Times New Roman"/>
                <a:cs typeface="Times New Roman"/>
              </a:rPr>
              <a:t> </a:t>
            </a:r>
            <a:r>
              <a:rPr sz="1400" dirty="0">
                <a:solidFill>
                  <a:srgbClr val="000099"/>
                </a:solidFill>
                <a:latin typeface="Times New Roman"/>
                <a:cs typeface="Times New Roman"/>
              </a:rPr>
              <a:t>each Skill</a:t>
            </a:r>
            <a:r>
              <a:rPr sz="1400" spc="-105" dirty="0">
                <a:solidFill>
                  <a:srgbClr val="000099"/>
                </a:solidFill>
                <a:latin typeface="Times New Roman"/>
                <a:cs typeface="Times New Roman"/>
              </a:rPr>
              <a:t> </a:t>
            </a:r>
            <a:r>
              <a:rPr sz="1400" dirty="0">
                <a:solidFill>
                  <a:srgbClr val="000099"/>
                </a:solidFill>
                <a:latin typeface="Times New Roman"/>
                <a:cs typeface="Times New Roman"/>
              </a:rPr>
              <a:t>Area</a:t>
            </a:r>
            <a:r>
              <a:rPr sz="1400" spc="-5" dirty="0">
                <a:solidFill>
                  <a:srgbClr val="000099"/>
                </a:solidFill>
                <a:latin typeface="Times New Roman"/>
                <a:cs typeface="Times New Roman"/>
              </a:rPr>
              <a:t> </a:t>
            </a:r>
            <a:r>
              <a:rPr sz="1400" dirty="0">
                <a:solidFill>
                  <a:srgbClr val="000099"/>
                </a:solidFill>
                <a:latin typeface="Times New Roman"/>
                <a:cs typeface="Times New Roman"/>
              </a:rPr>
              <a:t>isn’t</a:t>
            </a:r>
            <a:r>
              <a:rPr sz="1400" spc="-30" dirty="0">
                <a:solidFill>
                  <a:srgbClr val="000099"/>
                </a:solidFill>
                <a:latin typeface="Times New Roman"/>
                <a:cs typeface="Times New Roman"/>
              </a:rPr>
              <a:t> </a:t>
            </a:r>
            <a:r>
              <a:rPr sz="1400" dirty="0">
                <a:solidFill>
                  <a:srgbClr val="000099"/>
                </a:solidFill>
                <a:latin typeface="Times New Roman"/>
                <a:cs typeface="Times New Roman"/>
              </a:rPr>
              <a:t>at zero,</a:t>
            </a:r>
            <a:r>
              <a:rPr sz="1400" spc="-20" dirty="0">
                <a:solidFill>
                  <a:srgbClr val="000099"/>
                </a:solidFill>
                <a:latin typeface="Times New Roman"/>
                <a:cs typeface="Times New Roman"/>
              </a:rPr>
              <a:t> </a:t>
            </a:r>
            <a:r>
              <a:rPr sz="1400" dirty="0">
                <a:solidFill>
                  <a:srgbClr val="000099"/>
                </a:solidFill>
                <a:latin typeface="Times New Roman"/>
                <a:cs typeface="Times New Roman"/>
              </a:rPr>
              <a:t>the</a:t>
            </a:r>
            <a:r>
              <a:rPr sz="1400" spc="-45"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15" dirty="0">
                <a:solidFill>
                  <a:srgbClr val="000099"/>
                </a:solidFill>
                <a:latin typeface="Times New Roman"/>
                <a:cs typeface="Times New Roman"/>
              </a:rPr>
              <a:t> </a:t>
            </a:r>
            <a:r>
              <a:rPr sz="1400" dirty="0">
                <a:solidFill>
                  <a:srgbClr val="000099"/>
                </a:solidFill>
                <a:latin typeface="Times New Roman"/>
                <a:cs typeface="Times New Roman"/>
              </a:rPr>
              <a:t>is</a:t>
            </a:r>
            <a:r>
              <a:rPr sz="1400" spc="-10" dirty="0">
                <a:solidFill>
                  <a:srgbClr val="000099"/>
                </a:solidFill>
                <a:latin typeface="Times New Roman"/>
                <a:cs typeface="Times New Roman"/>
              </a:rPr>
              <a:t> </a:t>
            </a:r>
            <a:r>
              <a:rPr sz="1400" dirty="0">
                <a:solidFill>
                  <a:srgbClr val="000099"/>
                </a:solidFill>
                <a:latin typeface="Times New Roman"/>
                <a:cs typeface="Times New Roman"/>
              </a:rPr>
              <a:t>not</a:t>
            </a:r>
            <a:r>
              <a:rPr sz="1400" spc="-25" dirty="0">
                <a:solidFill>
                  <a:srgbClr val="000099"/>
                </a:solidFill>
                <a:latin typeface="Times New Roman"/>
                <a:cs typeface="Times New Roman"/>
              </a:rPr>
              <a:t> </a:t>
            </a:r>
            <a:r>
              <a:rPr sz="1400" spc="-10" dirty="0">
                <a:solidFill>
                  <a:srgbClr val="000099"/>
                </a:solidFill>
                <a:latin typeface="Times New Roman"/>
                <a:cs typeface="Times New Roman"/>
              </a:rPr>
              <a:t>complete.</a:t>
            </a:r>
            <a:endParaRPr sz="1400">
              <a:latin typeface="Times New Roman"/>
              <a:cs typeface="Times New Roman"/>
            </a:endParaRPr>
          </a:p>
          <a:p>
            <a:pPr>
              <a:lnSpc>
                <a:spcPct val="100000"/>
              </a:lnSpc>
              <a:spcBef>
                <a:spcPts val="10"/>
              </a:spcBef>
            </a:pPr>
            <a:endParaRPr sz="1450">
              <a:latin typeface="Times New Roman"/>
              <a:cs typeface="Times New Roman"/>
            </a:endParaRPr>
          </a:p>
          <a:p>
            <a:pPr marL="12700">
              <a:lnSpc>
                <a:spcPct val="100000"/>
              </a:lnSpc>
            </a:pPr>
            <a:r>
              <a:rPr sz="1400" dirty="0">
                <a:solidFill>
                  <a:srgbClr val="000099"/>
                </a:solidFill>
                <a:latin typeface="Times New Roman"/>
                <a:cs typeface="Times New Roman"/>
              </a:rPr>
              <a:t>The</a:t>
            </a:r>
            <a:r>
              <a:rPr sz="1400" spc="-20" dirty="0">
                <a:solidFill>
                  <a:srgbClr val="000099"/>
                </a:solidFill>
                <a:latin typeface="Times New Roman"/>
                <a:cs typeface="Times New Roman"/>
              </a:rPr>
              <a:t> </a:t>
            </a:r>
            <a:r>
              <a:rPr sz="1400" dirty="0">
                <a:solidFill>
                  <a:srgbClr val="000099"/>
                </a:solidFill>
                <a:latin typeface="Times New Roman"/>
                <a:cs typeface="Times New Roman"/>
              </a:rPr>
              <a:t>below</a:t>
            </a:r>
            <a:r>
              <a:rPr sz="1400" spc="-20" dirty="0">
                <a:solidFill>
                  <a:srgbClr val="000099"/>
                </a:solidFill>
                <a:latin typeface="Times New Roman"/>
                <a:cs typeface="Times New Roman"/>
              </a:rPr>
              <a:t> </a:t>
            </a:r>
            <a:r>
              <a:rPr sz="1400" dirty="0">
                <a:solidFill>
                  <a:srgbClr val="000099"/>
                </a:solidFill>
                <a:latin typeface="Times New Roman"/>
                <a:cs typeface="Times New Roman"/>
              </a:rPr>
              <a:t>is</a:t>
            </a:r>
            <a:r>
              <a:rPr sz="1400" spc="-10" dirty="0">
                <a:solidFill>
                  <a:srgbClr val="000099"/>
                </a:solidFill>
                <a:latin typeface="Times New Roman"/>
                <a:cs typeface="Times New Roman"/>
              </a:rPr>
              <a:t> </a:t>
            </a:r>
            <a:r>
              <a:rPr sz="1400" dirty="0">
                <a:solidFill>
                  <a:srgbClr val="000099"/>
                </a:solidFill>
                <a:latin typeface="Times New Roman"/>
                <a:cs typeface="Times New Roman"/>
              </a:rPr>
              <a:t>a</a:t>
            </a:r>
            <a:r>
              <a:rPr sz="1400" spc="10" dirty="0">
                <a:solidFill>
                  <a:srgbClr val="000099"/>
                </a:solidFill>
                <a:latin typeface="Times New Roman"/>
                <a:cs typeface="Times New Roman"/>
              </a:rPr>
              <a:t> </a:t>
            </a:r>
            <a:r>
              <a:rPr sz="1400" b="1" dirty="0">
                <a:solidFill>
                  <a:srgbClr val="000099"/>
                </a:solidFill>
                <a:latin typeface="Times New Roman"/>
                <a:cs typeface="Times New Roman"/>
              </a:rPr>
              <a:t>SAMPLE</a:t>
            </a:r>
            <a:r>
              <a:rPr sz="1400" b="1" spc="-5" dirty="0">
                <a:solidFill>
                  <a:srgbClr val="000099"/>
                </a:solidFill>
                <a:latin typeface="Times New Roman"/>
                <a:cs typeface="Times New Roman"/>
              </a:rPr>
              <a:t> </a:t>
            </a:r>
            <a:r>
              <a:rPr sz="1400" dirty="0">
                <a:solidFill>
                  <a:srgbClr val="000099"/>
                </a:solidFill>
                <a:latin typeface="Times New Roman"/>
                <a:cs typeface="Times New Roman"/>
              </a:rPr>
              <a:t>of</a:t>
            </a:r>
            <a:r>
              <a:rPr sz="1400" spc="-15" dirty="0">
                <a:solidFill>
                  <a:srgbClr val="000099"/>
                </a:solidFill>
                <a:latin typeface="Times New Roman"/>
                <a:cs typeface="Times New Roman"/>
              </a:rPr>
              <a:t> </a:t>
            </a:r>
            <a:r>
              <a:rPr sz="1400" dirty="0">
                <a:solidFill>
                  <a:srgbClr val="000099"/>
                </a:solidFill>
                <a:latin typeface="Times New Roman"/>
                <a:cs typeface="Times New Roman"/>
              </a:rPr>
              <a:t>Skill</a:t>
            </a:r>
            <a:r>
              <a:rPr sz="1400" spc="-105" dirty="0">
                <a:solidFill>
                  <a:srgbClr val="000099"/>
                </a:solidFill>
                <a:latin typeface="Times New Roman"/>
                <a:cs typeface="Times New Roman"/>
              </a:rPr>
              <a:t> </a:t>
            </a:r>
            <a:r>
              <a:rPr sz="1400" dirty="0">
                <a:solidFill>
                  <a:srgbClr val="000099"/>
                </a:solidFill>
                <a:latin typeface="Times New Roman"/>
                <a:cs typeface="Times New Roman"/>
              </a:rPr>
              <a:t>Area</a:t>
            </a:r>
            <a:r>
              <a:rPr sz="1400" spc="-5" dirty="0">
                <a:solidFill>
                  <a:srgbClr val="000099"/>
                </a:solidFill>
                <a:latin typeface="Times New Roman"/>
                <a:cs typeface="Times New Roman"/>
              </a:rPr>
              <a:t> </a:t>
            </a:r>
            <a:r>
              <a:rPr sz="1400" dirty="0">
                <a:solidFill>
                  <a:srgbClr val="000099"/>
                </a:solidFill>
                <a:latin typeface="Times New Roman"/>
                <a:cs typeface="Times New Roman"/>
              </a:rPr>
              <a:t>on</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spc="-20" dirty="0">
                <a:solidFill>
                  <a:srgbClr val="000099"/>
                </a:solidFill>
                <a:latin typeface="Times New Roman"/>
                <a:cs typeface="Times New Roman"/>
              </a:rPr>
              <a:t>WPS</a:t>
            </a:r>
            <a:r>
              <a:rPr sz="1400" spc="-20" dirty="0">
                <a:latin typeface="Times New Roman"/>
                <a:cs typeface="Times New Roman"/>
              </a:rPr>
              <a:t>.</a:t>
            </a:r>
            <a:endParaRPr sz="1400">
              <a:latin typeface="Times New Roman"/>
              <a:cs typeface="Times New Roman"/>
            </a:endParaRPr>
          </a:p>
        </p:txBody>
      </p:sp>
      <p:grpSp>
        <p:nvGrpSpPr>
          <p:cNvPr id="5" name="object 5"/>
          <p:cNvGrpSpPr/>
          <p:nvPr/>
        </p:nvGrpSpPr>
        <p:grpSpPr>
          <a:xfrm>
            <a:off x="298704" y="2720340"/>
            <a:ext cx="7423784" cy="3831590"/>
            <a:chOff x="298704" y="2720340"/>
            <a:chExt cx="7423784" cy="3831590"/>
          </a:xfrm>
        </p:grpSpPr>
        <p:pic>
          <p:nvPicPr>
            <p:cNvPr id="6" name="object 6"/>
            <p:cNvPicPr/>
            <p:nvPr/>
          </p:nvPicPr>
          <p:blipFill>
            <a:blip r:embed="rId3" cstate="print"/>
            <a:stretch>
              <a:fillRect/>
            </a:stretch>
          </p:blipFill>
          <p:spPr>
            <a:xfrm>
              <a:off x="298704" y="2720340"/>
              <a:ext cx="7423403" cy="3831335"/>
            </a:xfrm>
            <a:prstGeom prst="rect">
              <a:avLst/>
            </a:prstGeom>
          </p:spPr>
        </p:pic>
        <p:sp>
          <p:nvSpPr>
            <p:cNvPr id="7" name="object 7"/>
            <p:cNvSpPr/>
            <p:nvPr/>
          </p:nvSpPr>
          <p:spPr>
            <a:xfrm>
              <a:off x="738377" y="3345945"/>
              <a:ext cx="1104900" cy="1239520"/>
            </a:xfrm>
            <a:custGeom>
              <a:avLst/>
              <a:gdLst/>
              <a:ahLst/>
              <a:cxnLst/>
              <a:rect l="l" t="t" r="r" b="b"/>
              <a:pathLst>
                <a:path w="1104900" h="1239520">
                  <a:moveTo>
                    <a:pt x="920750" y="0"/>
                  </a:moveTo>
                  <a:lnTo>
                    <a:pt x="184150" y="0"/>
                  </a:lnTo>
                  <a:lnTo>
                    <a:pt x="135196" y="6578"/>
                  </a:lnTo>
                  <a:lnTo>
                    <a:pt x="91206" y="25142"/>
                  </a:lnTo>
                  <a:lnTo>
                    <a:pt x="53936" y="53936"/>
                  </a:lnTo>
                  <a:lnTo>
                    <a:pt x="25142" y="91206"/>
                  </a:lnTo>
                  <a:lnTo>
                    <a:pt x="6578" y="135196"/>
                  </a:lnTo>
                  <a:lnTo>
                    <a:pt x="0" y="184150"/>
                  </a:lnTo>
                  <a:lnTo>
                    <a:pt x="0" y="1054849"/>
                  </a:lnTo>
                  <a:lnTo>
                    <a:pt x="6578" y="1103808"/>
                  </a:lnTo>
                  <a:lnTo>
                    <a:pt x="25142" y="1147801"/>
                  </a:lnTo>
                  <a:lnTo>
                    <a:pt x="53936" y="1185073"/>
                  </a:lnTo>
                  <a:lnTo>
                    <a:pt x="91206" y="1213869"/>
                  </a:lnTo>
                  <a:lnTo>
                    <a:pt x="135196" y="1232433"/>
                  </a:lnTo>
                  <a:lnTo>
                    <a:pt x="184150" y="1239012"/>
                  </a:lnTo>
                  <a:lnTo>
                    <a:pt x="920750" y="1239012"/>
                  </a:lnTo>
                  <a:lnTo>
                    <a:pt x="969703" y="1232433"/>
                  </a:lnTo>
                  <a:lnTo>
                    <a:pt x="1013693" y="1213869"/>
                  </a:lnTo>
                  <a:lnTo>
                    <a:pt x="1050963" y="1185073"/>
                  </a:lnTo>
                  <a:lnTo>
                    <a:pt x="1079757" y="1147801"/>
                  </a:lnTo>
                  <a:lnTo>
                    <a:pt x="1098321" y="1103808"/>
                  </a:lnTo>
                  <a:lnTo>
                    <a:pt x="1104900" y="1054849"/>
                  </a:lnTo>
                  <a:lnTo>
                    <a:pt x="1104900" y="184150"/>
                  </a:lnTo>
                  <a:lnTo>
                    <a:pt x="1098321" y="135196"/>
                  </a:lnTo>
                  <a:lnTo>
                    <a:pt x="1079757" y="91206"/>
                  </a:lnTo>
                  <a:lnTo>
                    <a:pt x="1050963" y="53936"/>
                  </a:lnTo>
                  <a:lnTo>
                    <a:pt x="1013693" y="25142"/>
                  </a:lnTo>
                  <a:lnTo>
                    <a:pt x="969703" y="6578"/>
                  </a:lnTo>
                  <a:lnTo>
                    <a:pt x="920750" y="0"/>
                  </a:lnTo>
                  <a:close/>
                </a:path>
              </a:pathLst>
            </a:custGeom>
            <a:solidFill>
              <a:srgbClr val="4F81BC"/>
            </a:solidFill>
          </p:spPr>
          <p:txBody>
            <a:bodyPr wrap="square" lIns="0" tIns="0" rIns="0" bIns="0" rtlCol="0"/>
            <a:lstStyle/>
            <a:p>
              <a:endParaRPr/>
            </a:p>
          </p:txBody>
        </p:sp>
        <p:sp>
          <p:nvSpPr>
            <p:cNvPr id="8" name="object 8"/>
            <p:cNvSpPr/>
            <p:nvPr/>
          </p:nvSpPr>
          <p:spPr>
            <a:xfrm>
              <a:off x="738377" y="3345945"/>
              <a:ext cx="1104900" cy="1239520"/>
            </a:xfrm>
            <a:custGeom>
              <a:avLst/>
              <a:gdLst/>
              <a:ahLst/>
              <a:cxnLst/>
              <a:rect l="l" t="t" r="r" b="b"/>
              <a:pathLst>
                <a:path w="1104900" h="1239520">
                  <a:moveTo>
                    <a:pt x="0" y="184150"/>
                  </a:moveTo>
                  <a:lnTo>
                    <a:pt x="6578" y="135196"/>
                  </a:lnTo>
                  <a:lnTo>
                    <a:pt x="25142" y="91206"/>
                  </a:lnTo>
                  <a:lnTo>
                    <a:pt x="53936" y="53936"/>
                  </a:lnTo>
                  <a:lnTo>
                    <a:pt x="91206" y="25142"/>
                  </a:lnTo>
                  <a:lnTo>
                    <a:pt x="135196" y="6578"/>
                  </a:lnTo>
                  <a:lnTo>
                    <a:pt x="184150" y="0"/>
                  </a:lnTo>
                  <a:lnTo>
                    <a:pt x="920750" y="0"/>
                  </a:lnTo>
                  <a:lnTo>
                    <a:pt x="969703" y="6578"/>
                  </a:lnTo>
                  <a:lnTo>
                    <a:pt x="1013693" y="25142"/>
                  </a:lnTo>
                  <a:lnTo>
                    <a:pt x="1050963" y="53936"/>
                  </a:lnTo>
                  <a:lnTo>
                    <a:pt x="1079757" y="91206"/>
                  </a:lnTo>
                  <a:lnTo>
                    <a:pt x="1098321" y="135196"/>
                  </a:lnTo>
                  <a:lnTo>
                    <a:pt x="1104900" y="184150"/>
                  </a:lnTo>
                  <a:lnTo>
                    <a:pt x="1104900" y="1054849"/>
                  </a:lnTo>
                  <a:lnTo>
                    <a:pt x="1098321" y="1103808"/>
                  </a:lnTo>
                  <a:lnTo>
                    <a:pt x="1079757" y="1147801"/>
                  </a:lnTo>
                  <a:lnTo>
                    <a:pt x="1050963" y="1185073"/>
                  </a:lnTo>
                  <a:lnTo>
                    <a:pt x="1013693" y="1213869"/>
                  </a:lnTo>
                  <a:lnTo>
                    <a:pt x="969703" y="1232433"/>
                  </a:lnTo>
                  <a:lnTo>
                    <a:pt x="920750" y="1239012"/>
                  </a:lnTo>
                  <a:lnTo>
                    <a:pt x="184150" y="1239012"/>
                  </a:lnTo>
                  <a:lnTo>
                    <a:pt x="135196" y="1232433"/>
                  </a:lnTo>
                  <a:lnTo>
                    <a:pt x="91206" y="1213869"/>
                  </a:lnTo>
                  <a:lnTo>
                    <a:pt x="53936" y="1185073"/>
                  </a:lnTo>
                  <a:lnTo>
                    <a:pt x="25142" y="1147801"/>
                  </a:lnTo>
                  <a:lnTo>
                    <a:pt x="6578" y="1103808"/>
                  </a:lnTo>
                  <a:lnTo>
                    <a:pt x="0" y="1054849"/>
                  </a:lnTo>
                  <a:lnTo>
                    <a:pt x="0" y="184150"/>
                  </a:lnTo>
                  <a:close/>
                </a:path>
              </a:pathLst>
            </a:custGeom>
            <a:ln w="25908">
              <a:solidFill>
                <a:srgbClr val="385D89"/>
              </a:solidFill>
            </a:ln>
          </p:spPr>
          <p:txBody>
            <a:bodyPr wrap="square" lIns="0" tIns="0" rIns="0" bIns="0" rtlCol="0"/>
            <a:lstStyle/>
            <a:p>
              <a:endParaRPr/>
            </a:p>
          </p:txBody>
        </p:sp>
      </p:grpSp>
      <p:sp>
        <p:nvSpPr>
          <p:cNvPr id="9" name="object 9"/>
          <p:cNvSpPr txBox="1"/>
          <p:nvPr/>
        </p:nvSpPr>
        <p:spPr>
          <a:xfrm>
            <a:off x="897741" y="3581869"/>
            <a:ext cx="783590" cy="756920"/>
          </a:xfrm>
          <a:prstGeom prst="rect">
            <a:avLst/>
          </a:prstGeom>
        </p:spPr>
        <p:txBody>
          <a:bodyPr vert="horz" wrap="square" lIns="0" tIns="12700" rIns="0" bIns="0" rtlCol="0">
            <a:spAutoFit/>
          </a:bodyPr>
          <a:lstStyle/>
          <a:p>
            <a:pPr marL="12700" marR="5080" algn="ctr">
              <a:lnSpc>
                <a:spcPct val="100000"/>
              </a:lnSpc>
              <a:spcBef>
                <a:spcPts val="100"/>
              </a:spcBef>
            </a:pPr>
            <a:r>
              <a:rPr sz="1200" b="1" dirty="0">
                <a:solidFill>
                  <a:srgbClr val="FFFF00"/>
                </a:solidFill>
                <a:latin typeface="Leelawadee UI"/>
                <a:cs typeface="Leelawadee UI"/>
              </a:rPr>
              <a:t>Each</a:t>
            </a:r>
            <a:r>
              <a:rPr sz="1200" b="1" spc="-5" dirty="0">
                <a:solidFill>
                  <a:srgbClr val="FFFF00"/>
                </a:solidFill>
                <a:latin typeface="Leelawadee UI"/>
                <a:cs typeface="Leelawadee UI"/>
              </a:rPr>
              <a:t> </a:t>
            </a:r>
            <a:r>
              <a:rPr sz="1200" b="1" spc="-30" dirty="0">
                <a:solidFill>
                  <a:srgbClr val="FFFF00"/>
                </a:solidFill>
                <a:latin typeface="Times New Roman"/>
                <a:cs typeface="Times New Roman"/>
              </a:rPr>
              <a:t>Trade </a:t>
            </a:r>
            <a:r>
              <a:rPr sz="1200" b="1" dirty="0">
                <a:solidFill>
                  <a:srgbClr val="FFFF00"/>
                </a:solidFill>
                <a:latin typeface="Times New Roman"/>
                <a:cs typeface="Times New Roman"/>
              </a:rPr>
              <a:t>is</a:t>
            </a:r>
            <a:r>
              <a:rPr sz="1200" b="1" spc="-10" dirty="0">
                <a:solidFill>
                  <a:srgbClr val="FFFF00"/>
                </a:solidFill>
                <a:latin typeface="Times New Roman"/>
                <a:cs typeface="Times New Roman"/>
              </a:rPr>
              <a:t> broken </a:t>
            </a:r>
            <a:r>
              <a:rPr sz="1200" b="1" dirty="0">
                <a:solidFill>
                  <a:srgbClr val="FFFF00"/>
                </a:solidFill>
                <a:latin typeface="Times New Roman"/>
                <a:cs typeface="Times New Roman"/>
              </a:rPr>
              <a:t>down</a:t>
            </a:r>
            <a:r>
              <a:rPr sz="1200" b="1" spc="-40" dirty="0">
                <a:solidFill>
                  <a:srgbClr val="FFFF00"/>
                </a:solidFill>
                <a:latin typeface="Times New Roman"/>
                <a:cs typeface="Times New Roman"/>
              </a:rPr>
              <a:t> </a:t>
            </a:r>
            <a:r>
              <a:rPr sz="1200" b="1" spc="-20" dirty="0">
                <a:solidFill>
                  <a:srgbClr val="FFFF00"/>
                </a:solidFill>
                <a:latin typeface="Times New Roman"/>
                <a:cs typeface="Times New Roman"/>
              </a:rPr>
              <a:t>into </a:t>
            </a:r>
            <a:r>
              <a:rPr sz="1200" b="1" dirty="0">
                <a:solidFill>
                  <a:srgbClr val="FFFF00"/>
                </a:solidFill>
                <a:latin typeface="Times New Roman"/>
                <a:cs typeface="Times New Roman"/>
              </a:rPr>
              <a:t>Skill</a:t>
            </a:r>
            <a:r>
              <a:rPr sz="1200" b="1" spc="-85" dirty="0">
                <a:solidFill>
                  <a:srgbClr val="FFFF00"/>
                </a:solidFill>
                <a:latin typeface="Times New Roman"/>
                <a:cs typeface="Times New Roman"/>
              </a:rPr>
              <a:t> </a:t>
            </a:r>
            <a:r>
              <a:rPr sz="1200" b="1" spc="-10" dirty="0">
                <a:solidFill>
                  <a:srgbClr val="FFFF00"/>
                </a:solidFill>
                <a:latin typeface="Times New Roman"/>
                <a:cs typeface="Times New Roman"/>
              </a:rPr>
              <a:t>Areas.</a:t>
            </a:r>
            <a:endParaRPr sz="1200">
              <a:latin typeface="Times New Roman"/>
              <a:cs typeface="Times New Roman"/>
            </a:endParaRPr>
          </a:p>
        </p:txBody>
      </p:sp>
      <p:grpSp>
        <p:nvGrpSpPr>
          <p:cNvPr id="10" name="object 10"/>
          <p:cNvGrpSpPr/>
          <p:nvPr/>
        </p:nvGrpSpPr>
        <p:grpSpPr>
          <a:xfrm>
            <a:off x="413004" y="3044951"/>
            <a:ext cx="7638415" cy="1696720"/>
            <a:chOff x="413004" y="3044951"/>
            <a:chExt cx="7638415" cy="1696720"/>
          </a:xfrm>
        </p:grpSpPr>
        <p:pic>
          <p:nvPicPr>
            <p:cNvPr id="11" name="object 11"/>
            <p:cNvPicPr/>
            <p:nvPr/>
          </p:nvPicPr>
          <p:blipFill>
            <a:blip r:embed="rId4" cstate="print"/>
            <a:stretch>
              <a:fillRect/>
            </a:stretch>
          </p:blipFill>
          <p:spPr>
            <a:xfrm>
              <a:off x="413004" y="3044951"/>
              <a:ext cx="446531" cy="382523"/>
            </a:xfrm>
            <a:prstGeom prst="rect">
              <a:avLst/>
            </a:prstGeom>
          </p:spPr>
        </p:pic>
        <p:sp>
          <p:nvSpPr>
            <p:cNvPr id="12" name="object 12"/>
            <p:cNvSpPr/>
            <p:nvPr/>
          </p:nvSpPr>
          <p:spPr>
            <a:xfrm>
              <a:off x="648431" y="3234931"/>
              <a:ext cx="158115" cy="112395"/>
            </a:xfrm>
            <a:custGeom>
              <a:avLst/>
              <a:gdLst/>
              <a:ahLst/>
              <a:cxnLst/>
              <a:rect l="l" t="t" r="r" b="b"/>
              <a:pathLst>
                <a:path w="158115" h="112395">
                  <a:moveTo>
                    <a:pt x="157695" y="111848"/>
                  </a:moveTo>
                  <a:lnTo>
                    <a:pt x="0" y="0"/>
                  </a:lnTo>
                </a:path>
              </a:pathLst>
            </a:custGeom>
            <a:ln w="38100">
              <a:solidFill>
                <a:srgbClr val="C0504D"/>
              </a:solidFill>
            </a:ln>
          </p:spPr>
          <p:txBody>
            <a:bodyPr wrap="square" lIns="0" tIns="0" rIns="0" bIns="0" rtlCol="0"/>
            <a:lstStyle/>
            <a:p>
              <a:endParaRPr/>
            </a:p>
          </p:txBody>
        </p:sp>
        <p:sp>
          <p:nvSpPr>
            <p:cNvPr id="13" name="object 13"/>
            <p:cNvSpPr/>
            <p:nvPr/>
          </p:nvSpPr>
          <p:spPr>
            <a:xfrm>
              <a:off x="570740" y="3179831"/>
              <a:ext cx="126364" cy="113030"/>
            </a:xfrm>
            <a:custGeom>
              <a:avLst/>
              <a:gdLst/>
              <a:ahLst/>
              <a:cxnLst/>
              <a:rect l="l" t="t" r="r" b="b"/>
              <a:pathLst>
                <a:path w="126365" h="113029">
                  <a:moveTo>
                    <a:pt x="0" y="0"/>
                  </a:moveTo>
                  <a:lnTo>
                    <a:pt x="60159" y="112737"/>
                  </a:lnTo>
                  <a:lnTo>
                    <a:pt x="126288" y="19507"/>
                  </a:lnTo>
                  <a:lnTo>
                    <a:pt x="0" y="0"/>
                  </a:lnTo>
                  <a:close/>
                </a:path>
              </a:pathLst>
            </a:custGeom>
            <a:solidFill>
              <a:srgbClr val="C0504D"/>
            </a:solidFill>
          </p:spPr>
          <p:txBody>
            <a:bodyPr wrap="square" lIns="0" tIns="0" rIns="0" bIns="0" rtlCol="0"/>
            <a:lstStyle/>
            <a:p>
              <a:endParaRPr/>
            </a:p>
          </p:txBody>
        </p:sp>
        <p:sp>
          <p:nvSpPr>
            <p:cNvPr id="14" name="object 14"/>
            <p:cNvSpPr/>
            <p:nvPr/>
          </p:nvSpPr>
          <p:spPr>
            <a:xfrm>
              <a:off x="6646925" y="3966212"/>
              <a:ext cx="1391920" cy="762000"/>
            </a:xfrm>
            <a:custGeom>
              <a:avLst/>
              <a:gdLst/>
              <a:ahLst/>
              <a:cxnLst/>
              <a:rect l="l" t="t" r="r" b="b"/>
              <a:pathLst>
                <a:path w="1391920" h="762000">
                  <a:moveTo>
                    <a:pt x="1264412" y="0"/>
                  </a:moveTo>
                  <a:lnTo>
                    <a:pt x="127000" y="0"/>
                  </a:lnTo>
                  <a:lnTo>
                    <a:pt x="77565" y="9980"/>
                  </a:lnTo>
                  <a:lnTo>
                    <a:pt x="37196" y="37196"/>
                  </a:lnTo>
                  <a:lnTo>
                    <a:pt x="9980" y="77565"/>
                  </a:lnTo>
                  <a:lnTo>
                    <a:pt x="0" y="126999"/>
                  </a:lnTo>
                  <a:lnTo>
                    <a:pt x="0" y="634999"/>
                  </a:lnTo>
                  <a:lnTo>
                    <a:pt x="9980" y="684429"/>
                  </a:lnTo>
                  <a:lnTo>
                    <a:pt x="37196" y="724798"/>
                  </a:lnTo>
                  <a:lnTo>
                    <a:pt x="77565" y="752018"/>
                  </a:lnTo>
                  <a:lnTo>
                    <a:pt x="127000" y="761999"/>
                  </a:lnTo>
                  <a:lnTo>
                    <a:pt x="1264412" y="761999"/>
                  </a:lnTo>
                  <a:lnTo>
                    <a:pt x="1313846" y="752018"/>
                  </a:lnTo>
                  <a:lnTo>
                    <a:pt x="1354215" y="724798"/>
                  </a:lnTo>
                  <a:lnTo>
                    <a:pt x="1381431" y="684429"/>
                  </a:lnTo>
                  <a:lnTo>
                    <a:pt x="1391412" y="634999"/>
                  </a:lnTo>
                  <a:lnTo>
                    <a:pt x="1391412" y="126999"/>
                  </a:lnTo>
                  <a:lnTo>
                    <a:pt x="1381431" y="77565"/>
                  </a:lnTo>
                  <a:lnTo>
                    <a:pt x="1354215" y="37196"/>
                  </a:lnTo>
                  <a:lnTo>
                    <a:pt x="1313846" y="9980"/>
                  </a:lnTo>
                  <a:lnTo>
                    <a:pt x="1264412" y="0"/>
                  </a:lnTo>
                  <a:close/>
                </a:path>
              </a:pathLst>
            </a:custGeom>
            <a:solidFill>
              <a:srgbClr val="4F81BC"/>
            </a:solidFill>
          </p:spPr>
          <p:txBody>
            <a:bodyPr wrap="square" lIns="0" tIns="0" rIns="0" bIns="0" rtlCol="0"/>
            <a:lstStyle/>
            <a:p>
              <a:endParaRPr/>
            </a:p>
          </p:txBody>
        </p:sp>
        <p:sp>
          <p:nvSpPr>
            <p:cNvPr id="15" name="object 15"/>
            <p:cNvSpPr/>
            <p:nvPr/>
          </p:nvSpPr>
          <p:spPr>
            <a:xfrm>
              <a:off x="6646925" y="3966212"/>
              <a:ext cx="1391920" cy="762000"/>
            </a:xfrm>
            <a:custGeom>
              <a:avLst/>
              <a:gdLst/>
              <a:ahLst/>
              <a:cxnLst/>
              <a:rect l="l" t="t" r="r" b="b"/>
              <a:pathLst>
                <a:path w="1391920" h="762000">
                  <a:moveTo>
                    <a:pt x="0" y="126999"/>
                  </a:moveTo>
                  <a:lnTo>
                    <a:pt x="9980" y="77565"/>
                  </a:lnTo>
                  <a:lnTo>
                    <a:pt x="37196" y="37196"/>
                  </a:lnTo>
                  <a:lnTo>
                    <a:pt x="77565" y="9980"/>
                  </a:lnTo>
                  <a:lnTo>
                    <a:pt x="127000" y="0"/>
                  </a:lnTo>
                  <a:lnTo>
                    <a:pt x="1264412" y="0"/>
                  </a:lnTo>
                  <a:lnTo>
                    <a:pt x="1313846" y="9980"/>
                  </a:lnTo>
                  <a:lnTo>
                    <a:pt x="1354215" y="37196"/>
                  </a:lnTo>
                  <a:lnTo>
                    <a:pt x="1381431" y="77565"/>
                  </a:lnTo>
                  <a:lnTo>
                    <a:pt x="1391412" y="126999"/>
                  </a:lnTo>
                  <a:lnTo>
                    <a:pt x="1391412" y="634999"/>
                  </a:lnTo>
                  <a:lnTo>
                    <a:pt x="1381431" y="684434"/>
                  </a:lnTo>
                  <a:lnTo>
                    <a:pt x="1354215" y="724803"/>
                  </a:lnTo>
                  <a:lnTo>
                    <a:pt x="1313846" y="752019"/>
                  </a:lnTo>
                  <a:lnTo>
                    <a:pt x="1264412" y="761999"/>
                  </a:lnTo>
                  <a:lnTo>
                    <a:pt x="127000" y="761999"/>
                  </a:lnTo>
                  <a:lnTo>
                    <a:pt x="77565" y="752019"/>
                  </a:lnTo>
                  <a:lnTo>
                    <a:pt x="37196" y="724803"/>
                  </a:lnTo>
                  <a:lnTo>
                    <a:pt x="9980" y="684434"/>
                  </a:lnTo>
                  <a:lnTo>
                    <a:pt x="0" y="634999"/>
                  </a:lnTo>
                  <a:lnTo>
                    <a:pt x="0" y="126999"/>
                  </a:lnTo>
                  <a:close/>
                </a:path>
              </a:pathLst>
            </a:custGeom>
            <a:ln w="25908">
              <a:solidFill>
                <a:srgbClr val="385D89"/>
              </a:solidFill>
            </a:ln>
          </p:spPr>
          <p:txBody>
            <a:bodyPr wrap="square" lIns="0" tIns="0" rIns="0" bIns="0" rtlCol="0"/>
            <a:lstStyle/>
            <a:p>
              <a:endParaRPr/>
            </a:p>
          </p:txBody>
        </p:sp>
      </p:grpSp>
      <p:sp>
        <p:nvSpPr>
          <p:cNvPr id="16" name="object 16"/>
          <p:cNvSpPr txBox="1"/>
          <p:nvPr/>
        </p:nvSpPr>
        <p:spPr>
          <a:xfrm>
            <a:off x="6825382" y="4145750"/>
            <a:ext cx="1031240" cy="391160"/>
          </a:xfrm>
          <a:prstGeom prst="rect">
            <a:avLst/>
          </a:prstGeom>
        </p:spPr>
        <p:txBody>
          <a:bodyPr vert="horz" wrap="square" lIns="0" tIns="12700" rIns="0" bIns="0" rtlCol="0">
            <a:spAutoFit/>
          </a:bodyPr>
          <a:lstStyle/>
          <a:p>
            <a:pPr marL="66040" marR="5080" indent="-53340">
              <a:lnSpc>
                <a:spcPct val="100000"/>
              </a:lnSpc>
              <a:spcBef>
                <a:spcPts val="100"/>
              </a:spcBef>
            </a:pPr>
            <a:r>
              <a:rPr sz="1200" b="1" dirty="0">
                <a:solidFill>
                  <a:srgbClr val="FFFF00"/>
                </a:solidFill>
                <a:latin typeface="Times New Roman"/>
                <a:cs typeface="Times New Roman"/>
              </a:rPr>
              <a:t>Hours</a:t>
            </a:r>
            <a:r>
              <a:rPr sz="1200" b="1" spc="-10" dirty="0">
                <a:solidFill>
                  <a:srgbClr val="FFFF00"/>
                </a:solidFill>
                <a:latin typeface="Times New Roman"/>
                <a:cs typeface="Times New Roman"/>
              </a:rPr>
              <a:t> </a:t>
            </a:r>
            <a:r>
              <a:rPr sz="1200" b="1" spc="-20" dirty="0">
                <a:solidFill>
                  <a:srgbClr val="FFFF00"/>
                </a:solidFill>
                <a:latin typeface="Times New Roman"/>
                <a:cs typeface="Times New Roman"/>
              </a:rPr>
              <a:t>required </a:t>
            </a:r>
            <a:r>
              <a:rPr sz="1200" b="1" dirty="0">
                <a:solidFill>
                  <a:srgbClr val="FFFF00"/>
                </a:solidFill>
                <a:latin typeface="Times New Roman"/>
                <a:cs typeface="Times New Roman"/>
              </a:rPr>
              <a:t>per</a:t>
            </a:r>
            <a:r>
              <a:rPr sz="1200" b="1" spc="-25" dirty="0">
                <a:solidFill>
                  <a:srgbClr val="FFFF00"/>
                </a:solidFill>
                <a:latin typeface="Times New Roman"/>
                <a:cs typeface="Times New Roman"/>
              </a:rPr>
              <a:t> </a:t>
            </a:r>
            <a:r>
              <a:rPr sz="1200" b="1" dirty="0">
                <a:solidFill>
                  <a:srgbClr val="FFFF00"/>
                </a:solidFill>
                <a:latin typeface="Times New Roman"/>
                <a:cs typeface="Times New Roman"/>
              </a:rPr>
              <a:t>Skill</a:t>
            </a:r>
            <a:r>
              <a:rPr sz="1200" b="1" spc="-85" dirty="0">
                <a:solidFill>
                  <a:srgbClr val="FFFF00"/>
                </a:solidFill>
                <a:latin typeface="Times New Roman"/>
                <a:cs typeface="Times New Roman"/>
              </a:rPr>
              <a:t> </a:t>
            </a:r>
            <a:r>
              <a:rPr sz="1200" b="1" spc="-20" dirty="0">
                <a:solidFill>
                  <a:srgbClr val="FFFF00"/>
                </a:solidFill>
                <a:latin typeface="Times New Roman"/>
                <a:cs typeface="Times New Roman"/>
              </a:rPr>
              <a:t>Area</a:t>
            </a:r>
            <a:endParaRPr sz="1200">
              <a:latin typeface="Times New Roman"/>
              <a:cs typeface="Times New Roman"/>
            </a:endParaRPr>
          </a:p>
        </p:txBody>
      </p:sp>
      <p:grpSp>
        <p:nvGrpSpPr>
          <p:cNvPr id="17" name="object 17"/>
          <p:cNvGrpSpPr/>
          <p:nvPr/>
        </p:nvGrpSpPr>
        <p:grpSpPr>
          <a:xfrm>
            <a:off x="7184135" y="3211067"/>
            <a:ext cx="315595" cy="2697480"/>
            <a:chOff x="7184135" y="3211067"/>
            <a:chExt cx="315595" cy="2697480"/>
          </a:xfrm>
        </p:grpSpPr>
        <p:pic>
          <p:nvPicPr>
            <p:cNvPr id="18" name="object 18"/>
            <p:cNvPicPr/>
            <p:nvPr/>
          </p:nvPicPr>
          <p:blipFill>
            <a:blip r:embed="rId5" cstate="print"/>
            <a:stretch>
              <a:fillRect/>
            </a:stretch>
          </p:blipFill>
          <p:spPr>
            <a:xfrm>
              <a:off x="7184135" y="3211067"/>
              <a:ext cx="315467" cy="819911"/>
            </a:xfrm>
            <a:prstGeom prst="rect">
              <a:avLst/>
            </a:prstGeom>
          </p:spPr>
        </p:pic>
        <p:sp>
          <p:nvSpPr>
            <p:cNvPr id="19" name="object 19"/>
            <p:cNvSpPr/>
            <p:nvPr/>
          </p:nvSpPr>
          <p:spPr>
            <a:xfrm>
              <a:off x="7341869" y="3441191"/>
              <a:ext cx="0" cy="523875"/>
            </a:xfrm>
            <a:custGeom>
              <a:avLst/>
              <a:gdLst/>
              <a:ahLst/>
              <a:cxnLst/>
              <a:rect l="l" t="t" r="r" b="b"/>
              <a:pathLst>
                <a:path h="523875">
                  <a:moveTo>
                    <a:pt x="0" y="523874"/>
                  </a:moveTo>
                  <a:lnTo>
                    <a:pt x="0" y="0"/>
                  </a:lnTo>
                </a:path>
              </a:pathLst>
            </a:custGeom>
            <a:ln w="38100">
              <a:solidFill>
                <a:srgbClr val="C0504D"/>
              </a:solidFill>
            </a:ln>
          </p:spPr>
          <p:txBody>
            <a:bodyPr wrap="square" lIns="0" tIns="0" rIns="0" bIns="0" rtlCol="0"/>
            <a:lstStyle/>
            <a:p>
              <a:endParaRPr/>
            </a:p>
          </p:txBody>
        </p:sp>
        <p:sp>
          <p:nvSpPr>
            <p:cNvPr id="20" name="object 20"/>
            <p:cNvSpPr/>
            <p:nvPr/>
          </p:nvSpPr>
          <p:spPr>
            <a:xfrm>
              <a:off x="7284726" y="3345939"/>
              <a:ext cx="114300" cy="114300"/>
            </a:xfrm>
            <a:custGeom>
              <a:avLst/>
              <a:gdLst/>
              <a:ahLst/>
              <a:cxnLst/>
              <a:rect l="l" t="t" r="r" b="b"/>
              <a:pathLst>
                <a:path w="114300" h="114300">
                  <a:moveTo>
                    <a:pt x="57150" y="0"/>
                  </a:moveTo>
                  <a:lnTo>
                    <a:pt x="0" y="114300"/>
                  </a:lnTo>
                  <a:lnTo>
                    <a:pt x="114300" y="114300"/>
                  </a:lnTo>
                  <a:lnTo>
                    <a:pt x="57150" y="0"/>
                  </a:lnTo>
                  <a:close/>
                </a:path>
              </a:pathLst>
            </a:custGeom>
            <a:solidFill>
              <a:srgbClr val="C0504D"/>
            </a:solidFill>
          </p:spPr>
          <p:txBody>
            <a:bodyPr wrap="square" lIns="0" tIns="0" rIns="0" bIns="0" rtlCol="0"/>
            <a:lstStyle/>
            <a:p>
              <a:endParaRPr/>
            </a:p>
          </p:txBody>
        </p:sp>
        <p:pic>
          <p:nvPicPr>
            <p:cNvPr id="21" name="object 21"/>
            <p:cNvPicPr/>
            <p:nvPr/>
          </p:nvPicPr>
          <p:blipFill>
            <a:blip r:embed="rId6" cstate="print"/>
            <a:stretch>
              <a:fillRect/>
            </a:stretch>
          </p:blipFill>
          <p:spPr>
            <a:xfrm>
              <a:off x="7220711" y="4706112"/>
              <a:ext cx="242315" cy="1202435"/>
            </a:xfrm>
            <a:prstGeom prst="rect">
              <a:avLst/>
            </a:prstGeom>
          </p:spPr>
        </p:pic>
        <p:sp>
          <p:nvSpPr>
            <p:cNvPr id="22" name="object 22"/>
            <p:cNvSpPr/>
            <p:nvPr/>
          </p:nvSpPr>
          <p:spPr>
            <a:xfrm>
              <a:off x="7341869" y="4728209"/>
              <a:ext cx="0" cy="975994"/>
            </a:xfrm>
            <a:custGeom>
              <a:avLst/>
              <a:gdLst/>
              <a:ahLst/>
              <a:cxnLst/>
              <a:rect l="l" t="t" r="r" b="b"/>
              <a:pathLst>
                <a:path h="975995">
                  <a:moveTo>
                    <a:pt x="0" y="0"/>
                  </a:moveTo>
                  <a:lnTo>
                    <a:pt x="0" y="975385"/>
                  </a:lnTo>
                </a:path>
              </a:pathLst>
            </a:custGeom>
            <a:ln w="25908">
              <a:solidFill>
                <a:srgbClr val="C0504D"/>
              </a:solidFill>
            </a:ln>
          </p:spPr>
          <p:txBody>
            <a:bodyPr wrap="square" lIns="0" tIns="0" rIns="0" bIns="0" rtlCol="0"/>
            <a:lstStyle/>
            <a:p>
              <a:endParaRPr/>
            </a:p>
          </p:txBody>
        </p:sp>
        <p:sp>
          <p:nvSpPr>
            <p:cNvPr id="23" name="object 23"/>
            <p:cNvSpPr/>
            <p:nvPr/>
          </p:nvSpPr>
          <p:spPr>
            <a:xfrm>
              <a:off x="7303011" y="5690642"/>
              <a:ext cx="78105" cy="78105"/>
            </a:xfrm>
            <a:custGeom>
              <a:avLst/>
              <a:gdLst/>
              <a:ahLst/>
              <a:cxnLst/>
              <a:rect l="l" t="t" r="r" b="b"/>
              <a:pathLst>
                <a:path w="78104" h="78104">
                  <a:moveTo>
                    <a:pt x="77724" y="0"/>
                  </a:moveTo>
                  <a:lnTo>
                    <a:pt x="0" y="0"/>
                  </a:lnTo>
                  <a:lnTo>
                    <a:pt x="38862" y="77724"/>
                  </a:lnTo>
                  <a:lnTo>
                    <a:pt x="77724" y="0"/>
                  </a:lnTo>
                  <a:close/>
                </a:path>
              </a:pathLst>
            </a:custGeom>
            <a:solidFill>
              <a:srgbClr val="C0504D"/>
            </a:solidFill>
          </p:spPr>
          <p:txBody>
            <a:bodyPr wrap="square" lIns="0" tIns="0" rIns="0" bIns="0" rtlCol="0"/>
            <a:lstStyle/>
            <a:p>
              <a:endParaRPr/>
            </a:p>
          </p:txBody>
        </p:sp>
      </p:grpSp>
      <p:sp>
        <p:nvSpPr>
          <p:cNvPr id="24" name="object 24"/>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22</a:t>
            </a:fld>
            <a:endParaRPr spc="-25"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01420">
              <a:lnSpc>
                <a:spcPct val="100000"/>
              </a:lnSpc>
              <a:spcBef>
                <a:spcPts val="100"/>
              </a:spcBef>
            </a:pPr>
            <a:r>
              <a:rPr dirty="0"/>
              <a:t>Timed</a:t>
            </a:r>
            <a:r>
              <a:rPr spc="-85" dirty="0"/>
              <a:t> </a:t>
            </a:r>
            <a:r>
              <a:rPr dirty="0"/>
              <a:t>Based</a:t>
            </a:r>
            <a:r>
              <a:rPr spc="-70" dirty="0"/>
              <a:t> </a:t>
            </a:r>
            <a:r>
              <a:rPr spc="-10" dirty="0"/>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168869" y="1361416"/>
            <a:ext cx="8607425" cy="3195320"/>
          </a:xfrm>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000099"/>
                </a:solidFill>
                <a:latin typeface="Times New Roman"/>
                <a:cs typeface="Times New Roman"/>
              </a:rPr>
              <a:t>Every</a:t>
            </a:r>
            <a:r>
              <a:rPr sz="1600" spc="-65" dirty="0">
                <a:solidFill>
                  <a:srgbClr val="000099"/>
                </a:solidFill>
                <a:latin typeface="Times New Roman"/>
                <a:cs typeface="Times New Roman"/>
              </a:rPr>
              <a:t> </a:t>
            </a:r>
            <a:r>
              <a:rPr sz="1600" dirty="0">
                <a:solidFill>
                  <a:srgbClr val="000099"/>
                </a:solidFill>
                <a:latin typeface="Times New Roman"/>
                <a:cs typeface="Times New Roman"/>
              </a:rPr>
              <a:t>Trade</a:t>
            </a:r>
            <a:r>
              <a:rPr sz="1600" spc="-35" dirty="0">
                <a:solidFill>
                  <a:srgbClr val="000099"/>
                </a:solidFill>
                <a:latin typeface="Times New Roman"/>
                <a:cs typeface="Times New Roman"/>
              </a:rPr>
              <a:t> </a:t>
            </a:r>
            <a:r>
              <a:rPr sz="1600" dirty="0">
                <a:solidFill>
                  <a:srgbClr val="000099"/>
                </a:solidFill>
                <a:latin typeface="Times New Roman"/>
                <a:cs typeface="Times New Roman"/>
              </a:rPr>
              <a:t>requires</a:t>
            </a:r>
            <a:r>
              <a:rPr sz="1600" spc="-35" dirty="0">
                <a:solidFill>
                  <a:srgbClr val="000099"/>
                </a:solidFill>
                <a:latin typeface="Times New Roman"/>
                <a:cs typeface="Times New Roman"/>
              </a:rPr>
              <a:t> </a:t>
            </a:r>
            <a:r>
              <a:rPr sz="1600" dirty="0">
                <a:solidFill>
                  <a:srgbClr val="000099"/>
                </a:solidFill>
                <a:latin typeface="Times New Roman"/>
                <a:cs typeface="Times New Roman"/>
              </a:rPr>
              <a:t>related</a:t>
            </a:r>
            <a:r>
              <a:rPr sz="1600" spc="-20" dirty="0">
                <a:solidFill>
                  <a:srgbClr val="000099"/>
                </a:solidFill>
                <a:latin typeface="Times New Roman"/>
                <a:cs typeface="Times New Roman"/>
              </a:rPr>
              <a:t> </a:t>
            </a:r>
            <a:r>
              <a:rPr sz="1600" dirty="0">
                <a:solidFill>
                  <a:srgbClr val="000099"/>
                </a:solidFill>
                <a:latin typeface="Times New Roman"/>
                <a:cs typeface="Times New Roman"/>
              </a:rPr>
              <a:t>formal</a:t>
            </a:r>
            <a:r>
              <a:rPr sz="1600" spc="-5" dirty="0">
                <a:solidFill>
                  <a:srgbClr val="000099"/>
                </a:solidFill>
                <a:latin typeface="Times New Roman"/>
                <a:cs typeface="Times New Roman"/>
              </a:rPr>
              <a:t> </a:t>
            </a:r>
            <a:r>
              <a:rPr sz="1600" dirty="0">
                <a:solidFill>
                  <a:srgbClr val="000099"/>
                </a:solidFill>
                <a:latin typeface="Times New Roman"/>
                <a:cs typeface="Times New Roman"/>
              </a:rPr>
              <a:t>instruction</a:t>
            </a:r>
            <a:r>
              <a:rPr sz="1600" spc="-30" dirty="0">
                <a:solidFill>
                  <a:srgbClr val="000099"/>
                </a:solidFill>
                <a:latin typeface="Times New Roman"/>
                <a:cs typeface="Times New Roman"/>
              </a:rPr>
              <a:t> </a:t>
            </a:r>
            <a:r>
              <a:rPr sz="1600" dirty="0">
                <a:solidFill>
                  <a:srgbClr val="000099"/>
                </a:solidFill>
                <a:latin typeface="Times New Roman"/>
                <a:cs typeface="Times New Roman"/>
              </a:rPr>
              <a:t>training</a:t>
            </a:r>
            <a:r>
              <a:rPr sz="1600" spc="-30" dirty="0">
                <a:solidFill>
                  <a:srgbClr val="000099"/>
                </a:solidFill>
                <a:latin typeface="Times New Roman"/>
                <a:cs typeface="Times New Roman"/>
              </a:rPr>
              <a:t> </a:t>
            </a:r>
            <a:r>
              <a:rPr sz="1600" dirty="0">
                <a:solidFill>
                  <a:srgbClr val="000099"/>
                </a:solidFill>
                <a:latin typeface="Times New Roman"/>
                <a:cs typeface="Times New Roman"/>
              </a:rPr>
              <a:t>necessary</a:t>
            </a:r>
            <a:r>
              <a:rPr sz="1600" spc="-30" dirty="0">
                <a:solidFill>
                  <a:srgbClr val="000099"/>
                </a:solidFill>
                <a:latin typeface="Times New Roman"/>
                <a:cs typeface="Times New Roman"/>
              </a:rPr>
              <a:t> </a:t>
            </a:r>
            <a:r>
              <a:rPr sz="1600" dirty="0">
                <a:solidFill>
                  <a:srgbClr val="000099"/>
                </a:solidFill>
                <a:latin typeface="Times New Roman"/>
                <a:cs typeface="Times New Roman"/>
              </a:rPr>
              <a:t>to</a:t>
            </a:r>
            <a:r>
              <a:rPr sz="1600" spc="-45" dirty="0">
                <a:solidFill>
                  <a:srgbClr val="000099"/>
                </a:solidFill>
                <a:latin typeface="Times New Roman"/>
                <a:cs typeface="Times New Roman"/>
              </a:rPr>
              <a:t> </a:t>
            </a:r>
            <a:r>
              <a:rPr sz="1600" dirty="0">
                <a:solidFill>
                  <a:srgbClr val="000099"/>
                </a:solidFill>
                <a:latin typeface="Times New Roman"/>
                <a:cs typeface="Times New Roman"/>
              </a:rPr>
              <a:t>provide</a:t>
            </a:r>
            <a:r>
              <a:rPr sz="1600" spc="-55" dirty="0">
                <a:solidFill>
                  <a:srgbClr val="000099"/>
                </a:solidFill>
                <a:latin typeface="Times New Roman"/>
                <a:cs typeface="Times New Roman"/>
              </a:rPr>
              <a:t> </a:t>
            </a:r>
            <a:r>
              <a:rPr sz="1600" dirty="0">
                <a:solidFill>
                  <a:srgbClr val="000099"/>
                </a:solidFill>
                <a:latin typeface="Times New Roman"/>
                <a:cs typeface="Times New Roman"/>
              </a:rPr>
              <a:t>apprentices</a:t>
            </a:r>
            <a:r>
              <a:rPr sz="1600" spc="-25" dirty="0">
                <a:solidFill>
                  <a:srgbClr val="000099"/>
                </a:solidFill>
                <a:latin typeface="Times New Roman"/>
                <a:cs typeface="Times New Roman"/>
              </a:rPr>
              <a:t> </a:t>
            </a:r>
            <a:r>
              <a:rPr sz="1600" dirty="0">
                <a:solidFill>
                  <a:srgbClr val="000099"/>
                </a:solidFill>
                <a:latin typeface="Times New Roman"/>
                <a:cs typeface="Times New Roman"/>
              </a:rPr>
              <a:t>with</a:t>
            </a:r>
            <a:r>
              <a:rPr sz="1600" spc="-45" dirty="0">
                <a:solidFill>
                  <a:srgbClr val="000099"/>
                </a:solidFill>
                <a:latin typeface="Times New Roman"/>
                <a:cs typeface="Times New Roman"/>
              </a:rPr>
              <a:t> </a:t>
            </a:r>
            <a:r>
              <a:rPr sz="1600" spc="-10" dirty="0">
                <a:solidFill>
                  <a:srgbClr val="000099"/>
                </a:solidFill>
                <a:latin typeface="Times New Roman"/>
                <a:cs typeface="Times New Roman"/>
              </a:rPr>
              <a:t>knowledge </a:t>
            </a:r>
            <a:r>
              <a:rPr sz="1600" dirty="0">
                <a:solidFill>
                  <a:srgbClr val="000099"/>
                </a:solidFill>
                <a:latin typeface="Times New Roman"/>
                <a:cs typeface="Times New Roman"/>
              </a:rPr>
              <a:t>in</a:t>
            </a:r>
            <a:r>
              <a:rPr sz="1600" spc="-45" dirty="0">
                <a:solidFill>
                  <a:srgbClr val="000099"/>
                </a:solidFill>
                <a:latin typeface="Times New Roman"/>
                <a:cs typeface="Times New Roman"/>
              </a:rPr>
              <a:t> </a:t>
            </a:r>
            <a:r>
              <a:rPr sz="1600" dirty="0">
                <a:solidFill>
                  <a:srgbClr val="000099"/>
                </a:solidFill>
                <a:latin typeface="Times New Roman"/>
                <a:cs typeface="Times New Roman"/>
              </a:rPr>
              <a:t>technical</a:t>
            </a:r>
            <a:r>
              <a:rPr sz="1600" spc="-10" dirty="0">
                <a:solidFill>
                  <a:srgbClr val="000099"/>
                </a:solidFill>
                <a:latin typeface="Times New Roman"/>
                <a:cs typeface="Times New Roman"/>
              </a:rPr>
              <a:t> </a:t>
            </a:r>
            <a:r>
              <a:rPr sz="1600" dirty="0">
                <a:solidFill>
                  <a:srgbClr val="000099"/>
                </a:solidFill>
                <a:latin typeface="Times New Roman"/>
                <a:cs typeface="Times New Roman"/>
              </a:rPr>
              <a:t>subjects</a:t>
            </a:r>
            <a:r>
              <a:rPr sz="1600" spc="-25" dirty="0">
                <a:solidFill>
                  <a:srgbClr val="000099"/>
                </a:solidFill>
                <a:latin typeface="Times New Roman"/>
                <a:cs typeface="Times New Roman"/>
              </a:rPr>
              <a:t> </a:t>
            </a:r>
            <a:r>
              <a:rPr sz="1600" dirty="0">
                <a:solidFill>
                  <a:srgbClr val="000099"/>
                </a:solidFill>
                <a:latin typeface="Times New Roman"/>
                <a:cs typeface="Times New Roman"/>
              </a:rPr>
              <a:t>related</a:t>
            </a:r>
            <a:r>
              <a:rPr sz="1600" spc="-5" dirty="0">
                <a:solidFill>
                  <a:srgbClr val="000099"/>
                </a:solidFill>
                <a:latin typeface="Times New Roman"/>
                <a:cs typeface="Times New Roman"/>
              </a:rPr>
              <a:t> </a:t>
            </a:r>
            <a:r>
              <a:rPr sz="1600" dirty="0">
                <a:solidFill>
                  <a:srgbClr val="000099"/>
                </a:solidFill>
                <a:latin typeface="Times New Roman"/>
                <a:cs typeface="Times New Roman"/>
              </a:rPr>
              <a:t>to</a:t>
            </a:r>
            <a:r>
              <a:rPr sz="1600" spc="-40" dirty="0">
                <a:solidFill>
                  <a:srgbClr val="000099"/>
                </a:solidFill>
                <a:latin typeface="Times New Roman"/>
                <a:cs typeface="Times New Roman"/>
              </a:rPr>
              <a:t> </a:t>
            </a:r>
            <a:r>
              <a:rPr sz="1600" dirty="0">
                <a:solidFill>
                  <a:srgbClr val="000099"/>
                </a:solidFill>
                <a:latin typeface="Times New Roman"/>
                <a:cs typeface="Times New Roman"/>
              </a:rPr>
              <a:t>the</a:t>
            </a:r>
            <a:r>
              <a:rPr sz="1600" spc="-60" dirty="0">
                <a:solidFill>
                  <a:srgbClr val="000099"/>
                </a:solidFill>
                <a:latin typeface="Times New Roman"/>
                <a:cs typeface="Times New Roman"/>
              </a:rPr>
              <a:t> </a:t>
            </a:r>
            <a:r>
              <a:rPr sz="1600" dirty="0">
                <a:solidFill>
                  <a:srgbClr val="000099"/>
                </a:solidFill>
                <a:latin typeface="Times New Roman"/>
                <a:cs typeface="Times New Roman"/>
              </a:rPr>
              <a:t>Trade.</a:t>
            </a:r>
            <a:r>
              <a:rPr sz="1600" spc="305" dirty="0">
                <a:solidFill>
                  <a:srgbClr val="000099"/>
                </a:solidFill>
                <a:latin typeface="Times New Roman"/>
                <a:cs typeface="Times New Roman"/>
              </a:rPr>
              <a:t> </a:t>
            </a:r>
            <a:r>
              <a:rPr sz="1600" dirty="0">
                <a:solidFill>
                  <a:srgbClr val="000099"/>
                </a:solidFill>
                <a:latin typeface="Times New Roman"/>
                <a:cs typeface="Times New Roman"/>
              </a:rPr>
              <a:t>The</a:t>
            </a:r>
            <a:r>
              <a:rPr sz="1600" spc="-35" dirty="0">
                <a:solidFill>
                  <a:srgbClr val="000099"/>
                </a:solidFill>
                <a:latin typeface="Times New Roman"/>
                <a:cs typeface="Times New Roman"/>
              </a:rPr>
              <a:t> </a:t>
            </a:r>
            <a:r>
              <a:rPr sz="1600" dirty="0">
                <a:solidFill>
                  <a:srgbClr val="000099"/>
                </a:solidFill>
                <a:latin typeface="Times New Roman"/>
                <a:cs typeface="Times New Roman"/>
              </a:rPr>
              <a:t>instruction</a:t>
            </a:r>
            <a:r>
              <a:rPr sz="1600" spc="-15" dirty="0">
                <a:solidFill>
                  <a:srgbClr val="000099"/>
                </a:solidFill>
                <a:latin typeface="Times New Roman"/>
                <a:cs typeface="Times New Roman"/>
              </a:rPr>
              <a:t> </a:t>
            </a:r>
            <a:r>
              <a:rPr sz="1600" dirty="0">
                <a:solidFill>
                  <a:srgbClr val="000099"/>
                </a:solidFill>
                <a:latin typeface="Times New Roman"/>
                <a:cs typeface="Times New Roman"/>
              </a:rPr>
              <a:t>may</a:t>
            </a:r>
            <a:r>
              <a:rPr sz="1600" spc="-10" dirty="0">
                <a:solidFill>
                  <a:srgbClr val="000099"/>
                </a:solidFill>
                <a:latin typeface="Times New Roman"/>
                <a:cs typeface="Times New Roman"/>
              </a:rPr>
              <a:t> </a:t>
            </a:r>
            <a:r>
              <a:rPr sz="1600" dirty="0">
                <a:solidFill>
                  <a:srgbClr val="000099"/>
                </a:solidFill>
                <a:latin typeface="Times New Roman"/>
                <a:cs typeface="Times New Roman"/>
              </a:rPr>
              <a:t>be</a:t>
            </a:r>
            <a:r>
              <a:rPr sz="1600" spc="-35" dirty="0">
                <a:solidFill>
                  <a:srgbClr val="000099"/>
                </a:solidFill>
                <a:latin typeface="Times New Roman"/>
                <a:cs typeface="Times New Roman"/>
              </a:rPr>
              <a:t> </a:t>
            </a:r>
            <a:r>
              <a:rPr sz="1600" dirty="0">
                <a:solidFill>
                  <a:srgbClr val="000099"/>
                </a:solidFill>
                <a:latin typeface="Times New Roman"/>
                <a:cs typeface="Times New Roman"/>
              </a:rPr>
              <a:t>classroom,</a:t>
            </a:r>
            <a:r>
              <a:rPr sz="1600" spc="5" dirty="0">
                <a:solidFill>
                  <a:srgbClr val="000099"/>
                </a:solidFill>
                <a:latin typeface="Times New Roman"/>
                <a:cs typeface="Times New Roman"/>
              </a:rPr>
              <a:t> </a:t>
            </a:r>
            <a:r>
              <a:rPr sz="1600" dirty="0">
                <a:solidFill>
                  <a:srgbClr val="000099"/>
                </a:solidFill>
                <a:latin typeface="Times New Roman"/>
                <a:cs typeface="Times New Roman"/>
              </a:rPr>
              <a:t>technical</a:t>
            </a:r>
            <a:r>
              <a:rPr sz="1600" spc="-15" dirty="0">
                <a:solidFill>
                  <a:srgbClr val="000099"/>
                </a:solidFill>
                <a:latin typeface="Times New Roman"/>
                <a:cs typeface="Times New Roman"/>
              </a:rPr>
              <a:t> </a:t>
            </a:r>
            <a:r>
              <a:rPr sz="1600" dirty="0">
                <a:solidFill>
                  <a:srgbClr val="000099"/>
                </a:solidFill>
                <a:latin typeface="Times New Roman"/>
                <a:cs typeface="Times New Roman"/>
              </a:rPr>
              <a:t>schools,</a:t>
            </a:r>
            <a:r>
              <a:rPr sz="1600" spc="-35" dirty="0">
                <a:solidFill>
                  <a:srgbClr val="000099"/>
                </a:solidFill>
                <a:latin typeface="Times New Roman"/>
                <a:cs typeface="Times New Roman"/>
              </a:rPr>
              <a:t> </a:t>
            </a:r>
            <a:r>
              <a:rPr sz="1600" dirty="0">
                <a:solidFill>
                  <a:srgbClr val="000099"/>
                </a:solidFill>
                <a:latin typeface="Times New Roman"/>
                <a:cs typeface="Times New Roman"/>
              </a:rPr>
              <a:t>or</a:t>
            </a:r>
            <a:r>
              <a:rPr sz="1600" spc="-50" dirty="0">
                <a:solidFill>
                  <a:srgbClr val="000099"/>
                </a:solidFill>
                <a:latin typeface="Times New Roman"/>
                <a:cs typeface="Times New Roman"/>
              </a:rPr>
              <a:t> </a:t>
            </a:r>
            <a:r>
              <a:rPr sz="1600" spc="-10" dirty="0">
                <a:solidFill>
                  <a:srgbClr val="000099"/>
                </a:solidFill>
                <a:latin typeface="Times New Roman"/>
                <a:cs typeface="Times New Roman"/>
              </a:rPr>
              <a:t>other </a:t>
            </a:r>
            <a:r>
              <a:rPr sz="1600" dirty="0">
                <a:solidFill>
                  <a:srgbClr val="000099"/>
                </a:solidFill>
                <a:latin typeface="Times New Roman"/>
                <a:cs typeface="Times New Roman"/>
              </a:rPr>
              <a:t>approved</a:t>
            </a:r>
            <a:r>
              <a:rPr sz="1600" spc="-70" dirty="0">
                <a:solidFill>
                  <a:srgbClr val="000099"/>
                </a:solidFill>
                <a:latin typeface="Times New Roman"/>
                <a:cs typeface="Times New Roman"/>
              </a:rPr>
              <a:t> </a:t>
            </a:r>
            <a:r>
              <a:rPr sz="1600" dirty="0">
                <a:solidFill>
                  <a:srgbClr val="000099"/>
                </a:solidFill>
                <a:latin typeface="Times New Roman"/>
                <a:cs typeface="Times New Roman"/>
              </a:rPr>
              <a:t>means.</a:t>
            </a:r>
            <a:r>
              <a:rPr sz="1600" spc="360" dirty="0">
                <a:solidFill>
                  <a:srgbClr val="000099"/>
                </a:solidFill>
                <a:latin typeface="Times New Roman"/>
                <a:cs typeface="Times New Roman"/>
              </a:rPr>
              <a:t> </a:t>
            </a:r>
            <a:r>
              <a:rPr sz="1600" dirty="0">
                <a:solidFill>
                  <a:srgbClr val="000099"/>
                </a:solidFill>
                <a:latin typeface="Times New Roman"/>
                <a:cs typeface="Times New Roman"/>
              </a:rPr>
              <a:t>“A”</a:t>
            </a:r>
            <a:r>
              <a:rPr sz="1600" spc="-45" dirty="0">
                <a:solidFill>
                  <a:srgbClr val="000099"/>
                </a:solidFill>
                <a:latin typeface="Times New Roman"/>
                <a:cs typeface="Times New Roman"/>
              </a:rPr>
              <a:t> </a:t>
            </a:r>
            <a:r>
              <a:rPr sz="1600" dirty="0">
                <a:solidFill>
                  <a:srgbClr val="000099"/>
                </a:solidFill>
                <a:latin typeface="Times New Roman"/>
                <a:cs typeface="Times New Roman"/>
              </a:rPr>
              <a:t>schools</a:t>
            </a:r>
            <a:r>
              <a:rPr sz="1600" spc="-40" dirty="0">
                <a:solidFill>
                  <a:srgbClr val="000099"/>
                </a:solidFill>
                <a:latin typeface="Times New Roman"/>
                <a:cs typeface="Times New Roman"/>
              </a:rPr>
              <a:t> </a:t>
            </a:r>
            <a:r>
              <a:rPr sz="1600" dirty="0">
                <a:solidFill>
                  <a:srgbClr val="000099"/>
                </a:solidFill>
                <a:latin typeface="Times New Roman"/>
                <a:cs typeface="Times New Roman"/>
              </a:rPr>
              <a:t>and</a:t>
            </a:r>
            <a:r>
              <a:rPr sz="1600" spc="-40" dirty="0">
                <a:solidFill>
                  <a:srgbClr val="000099"/>
                </a:solidFill>
                <a:latin typeface="Times New Roman"/>
                <a:cs typeface="Times New Roman"/>
              </a:rPr>
              <a:t> </a:t>
            </a:r>
            <a:r>
              <a:rPr sz="1600" dirty="0">
                <a:solidFill>
                  <a:srgbClr val="000099"/>
                </a:solidFill>
                <a:latin typeface="Times New Roman"/>
                <a:cs typeface="Times New Roman"/>
              </a:rPr>
              <a:t>MOS</a:t>
            </a:r>
            <a:r>
              <a:rPr sz="1600" spc="-35" dirty="0">
                <a:solidFill>
                  <a:srgbClr val="000099"/>
                </a:solidFill>
                <a:latin typeface="Times New Roman"/>
                <a:cs typeface="Times New Roman"/>
              </a:rPr>
              <a:t> </a:t>
            </a:r>
            <a:r>
              <a:rPr sz="1600" dirty="0">
                <a:solidFill>
                  <a:srgbClr val="000099"/>
                </a:solidFill>
                <a:latin typeface="Times New Roman"/>
                <a:cs typeface="Times New Roman"/>
              </a:rPr>
              <a:t>(Marines </a:t>
            </a:r>
            <a:r>
              <a:rPr sz="1600" spc="-10" dirty="0">
                <a:solidFill>
                  <a:srgbClr val="000099"/>
                </a:solidFill>
                <a:latin typeface="Times New Roman"/>
                <a:cs typeface="Times New Roman"/>
              </a:rPr>
              <a:t>and</a:t>
            </a:r>
            <a:r>
              <a:rPr sz="1600" spc="-95" dirty="0">
                <a:solidFill>
                  <a:srgbClr val="000099"/>
                </a:solidFill>
                <a:latin typeface="Times New Roman"/>
                <a:cs typeface="Times New Roman"/>
              </a:rPr>
              <a:t> </a:t>
            </a:r>
            <a:r>
              <a:rPr sz="1600" dirty="0">
                <a:solidFill>
                  <a:srgbClr val="000099"/>
                </a:solidFill>
                <a:latin typeface="Times New Roman"/>
                <a:cs typeface="Times New Roman"/>
              </a:rPr>
              <a:t>Army)</a:t>
            </a:r>
            <a:r>
              <a:rPr sz="1600" spc="5" dirty="0">
                <a:solidFill>
                  <a:srgbClr val="000099"/>
                </a:solidFill>
                <a:latin typeface="Times New Roman"/>
                <a:cs typeface="Times New Roman"/>
              </a:rPr>
              <a:t> </a:t>
            </a:r>
            <a:r>
              <a:rPr sz="1600" dirty="0">
                <a:solidFill>
                  <a:srgbClr val="000099"/>
                </a:solidFill>
                <a:latin typeface="Times New Roman"/>
                <a:cs typeface="Times New Roman"/>
              </a:rPr>
              <a:t>schools</a:t>
            </a:r>
            <a:r>
              <a:rPr sz="1600" spc="-45" dirty="0">
                <a:solidFill>
                  <a:srgbClr val="000099"/>
                </a:solidFill>
                <a:latin typeface="Times New Roman"/>
                <a:cs typeface="Times New Roman"/>
              </a:rPr>
              <a:t> </a:t>
            </a:r>
            <a:r>
              <a:rPr sz="1600" dirty="0">
                <a:solidFill>
                  <a:srgbClr val="000099"/>
                </a:solidFill>
                <a:latin typeface="Times New Roman"/>
                <a:cs typeface="Times New Roman"/>
              </a:rPr>
              <a:t>count</a:t>
            </a:r>
            <a:r>
              <a:rPr sz="1600" spc="-30" dirty="0">
                <a:solidFill>
                  <a:srgbClr val="000099"/>
                </a:solidFill>
                <a:latin typeface="Times New Roman"/>
                <a:cs typeface="Times New Roman"/>
              </a:rPr>
              <a:t> </a:t>
            </a:r>
            <a:r>
              <a:rPr sz="1600" dirty="0">
                <a:solidFill>
                  <a:srgbClr val="000099"/>
                </a:solidFill>
                <a:latin typeface="Times New Roman"/>
                <a:cs typeface="Times New Roman"/>
              </a:rPr>
              <a:t>regardless</a:t>
            </a:r>
            <a:r>
              <a:rPr sz="1600" spc="-10" dirty="0">
                <a:solidFill>
                  <a:srgbClr val="000099"/>
                </a:solidFill>
                <a:latin typeface="Times New Roman"/>
                <a:cs typeface="Times New Roman"/>
              </a:rPr>
              <a:t> </a:t>
            </a:r>
            <a:r>
              <a:rPr sz="1600" dirty="0">
                <a:solidFill>
                  <a:srgbClr val="000099"/>
                </a:solidFill>
                <a:latin typeface="Times New Roman"/>
                <a:cs typeface="Times New Roman"/>
              </a:rPr>
              <a:t>of</a:t>
            </a:r>
            <a:r>
              <a:rPr sz="1600" spc="-50" dirty="0">
                <a:solidFill>
                  <a:srgbClr val="000099"/>
                </a:solidFill>
                <a:latin typeface="Times New Roman"/>
                <a:cs typeface="Times New Roman"/>
              </a:rPr>
              <a:t> </a:t>
            </a:r>
            <a:r>
              <a:rPr sz="1600" dirty="0">
                <a:solidFill>
                  <a:srgbClr val="000099"/>
                </a:solidFill>
                <a:latin typeface="Times New Roman"/>
                <a:cs typeface="Times New Roman"/>
              </a:rPr>
              <a:t>length</a:t>
            </a:r>
            <a:r>
              <a:rPr sz="1600" spc="-30" dirty="0">
                <a:solidFill>
                  <a:srgbClr val="000099"/>
                </a:solidFill>
                <a:latin typeface="Times New Roman"/>
                <a:cs typeface="Times New Roman"/>
              </a:rPr>
              <a:t> </a:t>
            </a:r>
            <a:r>
              <a:rPr sz="1600" spc="-25" dirty="0">
                <a:solidFill>
                  <a:srgbClr val="000099"/>
                </a:solidFill>
                <a:latin typeface="Times New Roman"/>
                <a:cs typeface="Times New Roman"/>
              </a:rPr>
              <a:t>of </a:t>
            </a:r>
            <a:r>
              <a:rPr sz="1600" dirty="0">
                <a:solidFill>
                  <a:srgbClr val="000099"/>
                </a:solidFill>
                <a:latin typeface="Times New Roman"/>
                <a:cs typeface="Times New Roman"/>
              </a:rPr>
              <a:t>school.</a:t>
            </a:r>
            <a:r>
              <a:rPr sz="1600" spc="-70" dirty="0">
                <a:solidFill>
                  <a:srgbClr val="000099"/>
                </a:solidFill>
                <a:latin typeface="Times New Roman"/>
                <a:cs typeface="Times New Roman"/>
              </a:rPr>
              <a:t> </a:t>
            </a:r>
            <a:r>
              <a:rPr sz="1600" dirty="0">
                <a:solidFill>
                  <a:srgbClr val="000099"/>
                </a:solidFill>
                <a:latin typeface="Times New Roman"/>
                <a:cs typeface="Times New Roman"/>
              </a:rPr>
              <a:t>This</a:t>
            </a:r>
            <a:r>
              <a:rPr sz="1600" spc="-30" dirty="0">
                <a:solidFill>
                  <a:srgbClr val="000099"/>
                </a:solidFill>
                <a:latin typeface="Times New Roman"/>
                <a:cs typeface="Times New Roman"/>
              </a:rPr>
              <a:t> </a:t>
            </a:r>
            <a:r>
              <a:rPr sz="1600" dirty="0">
                <a:solidFill>
                  <a:srgbClr val="000099"/>
                </a:solidFill>
                <a:latin typeface="Times New Roman"/>
                <a:cs typeface="Times New Roman"/>
              </a:rPr>
              <a:t>requirement</a:t>
            </a:r>
            <a:r>
              <a:rPr sz="1600" spc="10" dirty="0">
                <a:solidFill>
                  <a:srgbClr val="000099"/>
                </a:solidFill>
                <a:latin typeface="Times New Roman"/>
                <a:cs typeface="Times New Roman"/>
              </a:rPr>
              <a:t> </a:t>
            </a:r>
            <a:r>
              <a:rPr sz="1600" dirty="0">
                <a:solidFill>
                  <a:srgbClr val="000099"/>
                </a:solidFill>
                <a:latin typeface="Times New Roman"/>
                <a:cs typeface="Times New Roman"/>
              </a:rPr>
              <a:t>cannot</a:t>
            </a:r>
            <a:r>
              <a:rPr sz="1600" spc="-30" dirty="0">
                <a:solidFill>
                  <a:srgbClr val="000099"/>
                </a:solidFill>
                <a:latin typeface="Times New Roman"/>
                <a:cs typeface="Times New Roman"/>
              </a:rPr>
              <a:t> </a:t>
            </a:r>
            <a:r>
              <a:rPr sz="1600" dirty="0">
                <a:solidFill>
                  <a:srgbClr val="000099"/>
                </a:solidFill>
                <a:latin typeface="Times New Roman"/>
                <a:cs typeface="Times New Roman"/>
              </a:rPr>
              <a:t>be</a:t>
            </a:r>
            <a:r>
              <a:rPr sz="1600" spc="-45" dirty="0">
                <a:solidFill>
                  <a:srgbClr val="000099"/>
                </a:solidFill>
                <a:latin typeface="Times New Roman"/>
                <a:cs typeface="Times New Roman"/>
              </a:rPr>
              <a:t> </a:t>
            </a:r>
            <a:r>
              <a:rPr sz="1600" dirty="0">
                <a:solidFill>
                  <a:srgbClr val="000099"/>
                </a:solidFill>
                <a:latin typeface="Times New Roman"/>
                <a:cs typeface="Times New Roman"/>
              </a:rPr>
              <a:t>waived.</a:t>
            </a:r>
            <a:r>
              <a:rPr sz="1600" spc="305" dirty="0">
                <a:solidFill>
                  <a:srgbClr val="000099"/>
                </a:solidFill>
                <a:latin typeface="Times New Roman"/>
                <a:cs typeface="Times New Roman"/>
              </a:rPr>
              <a:t> </a:t>
            </a:r>
            <a:r>
              <a:rPr sz="1600" dirty="0">
                <a:solidFill>
                  <a:srgbClr val="000099"/>
                </a:solidFill>
                <a:latin typeface="Times New Roman"/>
                <a:cs typeface="Times New Roman"/>
              </a:rPr>
              <a:t>The</a:t>
            </a:r>
            <a:r>
              <a:rPr sz="1600" spc="-35" dirty="0">
                <a:solidFill>
                  <a:srgbClr val="000099"/>
                </a:solidFill>
                <a:latin typeface="Times New Roman"/>
                <a:cs typeface="Times New Roman"/>
              </a:rPr>
              <a:t> </a:t>
            </a:r>
            <a:r>
              <a:rPr sz="1600" dirty="0">
                <a:solidFill>
                  <a:srgbClr val="000099"/>
                </a:solidFill>
                <a:latin typeface="Times New Roman"/>
                <a:cs typeface="Times New Roman"/>
              </a:rPr>
              <a:t>Classroom</a:t>
            </a:r>
            <a:r>
              <a:rPr sz="1600" spc="-30" dirty="0">
                <a:solidFill>
                  <a:srgbClr val="000099"/>
                </a:solidFill>
                <a:latin typeface="Times New Roman"/>
                <a:cs typeface="Times New Roman"/>
              </a:rPr>
              <a:t> </a:t>
            </a:r>
            <a:r>
              <a:rPr sz="1600" dirty="0">
                <a:solidFill>
                  <a:srgbClr val="000099"/>
                </a:solidFill>
                <a:latin typeface="Times New Roman"/>
                <a:cs typeface="Times New Roman"/>
              </a:rPr>
              <a:t>Instructional</a:t>
            </a:r>
            <a:r>
              <a:rPr sz="1600" spc="-10" dirty="0">
                <a:solidFill>
                  <a:srgbClr val="000099"/>
                </a:solidFill>
                <a:latin typeface="Times New Roman"/>
                <a:cs typeface="Times New Roman"/>
              </a:rPr>
              <a:t> </a:t>
            </a:r>
            <a:r>
              <a:rPr sz="1600" dirty="0">
                <a:solidFill>
                  <a:srgbClr val="000099"/>
                </a:solidFill>
                <a:latin typeface="Times New Roman"/>
                <a:cs typeface="Times New Roman"/>
              </a:rPr>
              <a:t>hours</a:t>
            </a:r>
            <a:r>
              <a:rPr sz="1600" spc="-30" dirty="0">
                <a:solidFill>
                  <a:srgbClr val="000099"/>
                </a:solidFill>
                <a:latin typeface="Times New Roman"/>
                <a:cs typeface="Times New Roman"/>
              </a:rPr>
              <a:t> </a:t>
            </a:r>
            <a:r>
              <a:rPr sz="1600" dirty="0">
                <a:solidFill>
                  <a:srgbClr val="000099"/>
                </a:solidFill>
                <a:latin typeface="Times New Roman"/>
                <a:cs typeface="Times New Roman"/>
              </a:rPr>
              <a:t>ranges</a:t>
            </a:r>
            <a:r>
              <a:rPr sz="1600" spc="-25" dirty="0">
                <a:solidFill>
                  <a:srgbClr val="000099"/>
                </a:solidFill>
                <a:latin typeface="Times New Roman"/>
                <a:cs typeface="Times New Roman"/>
              </a:rPr>
              <a:t> </a:t>
            </a:r>
            <a:r>
              <a:rPr sz="1600" dirty="0">
                <a:solidFill>
                  <a:srgbClr val="000099"/>
                </a:solidFill>
                <a:latin typeface="Times New Roman"/>
                <a:cs typeface="Times New Roman"/>
              </a:rPr>
              <a:t>from</a:t>
            </a:r>
            <a:r>
              <a:rPr sz="1600" spc="-30" dirty="0">
                <a:solidFill>
                  <a:srgbClr val="000099"/>
                </a:solidFill>
                <a:latin typeface="Times New Roman"/>
                <a:cs typeface="Times New Roman"/>
              </a:rPr>
              <a:t> </a:t>
            </a:r>
            <a:r>
              <a:rPr sz="1600" dirty="0">
                <a:solidFill>
                  <a:srgbClr val="000099"/>
                </a:solidFill>
                <a:latin typeface="Times New Roman"/>
                <a:cs typeface="Times New Roman"/>
              </a:rPr>
              <a:t>144</a:t>
            </a:r>
            <a:r>
              <a:rPr sz="1600" spc="-45" dirty="0">
                <a:solidFill>
                  <a:srgbClr val="000099"/>
                </a:solidFill>
                <a:latin typeface="Times New Roman"/>
                <a:cs typeface="Times New Roman"/>
              </a:rPr>
              <a:t> </a:t>
            </a:r>
            <a:r>
              <a:rPr sz="1600" dirty="0">
                <a:solidFill>
                  <a:srgbClr val="000099"/>
                </a:solidFill>
                <a:latin typeface="Times New Roman"/>
                <a:cs typeface="Times New Roman"/>
              </a:rPr>
              <a:t>to</a:t>
            </a:r>
            <a:r>
              <a:rPr sz="1600" spc="-25" dirty="0">
                <a:solidFill>
                  <a:srgbClr val="000099"/>
                </a:solidFill>
                <a:latin typeface="Times New Roman"/>
                <a:cs typeface="Times New Roman"/>
              </a:rPr>
              <a:t> 4</a:t>
            </a:r>
            <a:r>
              <a:rPr lang="en-US" sz="1600" spc="-25" dirty="0">
                <a:solidFill>
                  <a:srgbClr val="000099"/>
                </a:solidFill>
                <a:latin typeface="Times New Roman"/>
                <a:cs typeface="Times New Roman"/>
              </a:rPr>
              <a:t>53 </a:t>
            </a:r>
            <a:r>
              <a:rPr sz="1600" dirty="0">
                <a:solidFill>
                  <a:srgbClr val="000099"/>
                </a:solidFill>
                <a:latin typeface="Times New Roman"/>
                <a:cs typeface="Times New Roman"/>
              </a:rPr>
              <a:t>depending</a:t>
            </a:r>
            <a:r>
              <a:rPr sz="1600" spc="-30" dirty="0">
                <a:solidFill>
                  <a:srgbClr val="000099"/>
                </a:solidFill>
                <a:latin typeface="Times New Roman"/>
                <a:cs typeface="Times New Roman"/>
              </a:rPr>
              <a:t> </a:t>
            </a:r>
            <a:r>
              <a:rPr sz="1600" dirty="0">
                <a:solidFill>
                  <a:srgbClr val="000099"/>
                </a:solidFill>
                <a:latin typeface="Times New Roman"/>
                <a:cs typeface="Times New Roman"/>
              </a:rPr>
              <a:t>on</a:t>
            </a:r>
            <a:r>
              <a:rPr sz="1600" spc="-35" dirty="0">
                <a:solidFill>
                  <a:srgbClr val="000099"/>
                </a:solidFill>
                <a:latin typeface="Times New Roman"/>
                <a:cs typeface="Times New Roman"/>
              </a:rPr>
              <a:t> </a:t>
            </a:r>
            <a:r>
              <a:rPr sz="1600" dirty="0">
                <a:solidFill>
                  <a:srgbClr val="000099"/>
                </a:solidFill>
                <a:latin typeface="Times New Roman"/>
                <a:cs typeface="Times New Roman"/>
              </a:rPr>
              <a:t>the</a:t>
            </a:r>
            <a:r>
              <a:rPr sz="1600" spc="-45" dirty="0">
                <a:solidFill>
                  <a:srgbClr val="000099"/>
                </a:solidFill>
                <a:latin typeface="Times New Roman"/>
                <a:cs typeface="Times New Roman"/>
              </a:rPr>
              <a:t> </a:t>
            </a:r>
            <a:r>
              <a:rPr sz="1600" spc="-10" dirty="0">
                <a:solidFill>
                  <a:srgbClr val="000099"/>
                </a:solidFill>
                <a:latin typeface="Times New Roman"/>
                <a:cs typeface="Times New Roman"/>
              </a:rPr>
              <a:t>Trade.</a:t>
            </a:r>
            <a:endParaRPr sz="1600" dirty="0">
              <a:latin typeface="Times New Roman"/>
              <a:cs typeface="Times New Roman"/>
            </a:endParaRPr>
          </a:p>
          <a:p>
            <a:pPr>
              <a:lnSpc>
                <a:spcPct val="100000"/>
              </a:lnSpc>
              <a:spcBef>
                <a:spcPts val="20"/>
              </a:spcBef>
            </a:pPr>
            <a:endParaRPr sz="1650" dirty="0">
              <a:latin typeface="Times New Roman"/>
              <a:cs typeface="Times New Roman"/>
            </a:endParaRPr>
          </a:p>
          <a:p>
            <a:pPr marL="12700" marR="59690">
              <a:lnSpc>
                <a:spcPct val="100000"/>
              </a:lnSpc>
            </a:pPr>
            <a:r>
              <a:rPr sz="1600" b="1" dirty="0">
                <a:solidFill>
                  <a:srgbClr val="000099"/>
                </a:solidFill>
                <a:latin typeface="Times New Roman"/>
                <a:cs typeface="Times New Roman"/>
              </a:rPr>
              <a:t>The</a:t>
            </a:r>
            <a:r>
              <a:rPr sz="1600" b="1" spc="-55" dirty="0">
                <a:solidFill>
                  <a:srgbClr val="000099"/>
                </a:solidFill>
                <a:latin typeface="Times New Roman"/>
                <a:cs typeface="Times New Roman"/>
              </a:rPr>
              <a:t> </a:t>
            </a:r>
            <a:r>
              <a:rPr sz="1600" b="1" dirty="0">
                <a:solidFill>
                  <a:srgbClr val="000099"/>
                </a:solidFill>
                <a:latin typeface="Times New Roman"/>
                <a:cs typeface="Times New Roman"/>
              </a:rPr>
              <a:t>Formal</a:t>
            </a:r>
            <a:r>
              <a:rPr sz="1600" b="1" spc="-25" dirty="0">
                <a:solidFill>
                  <a:srgbClr val="000099"/>
                </a:solidFill>
                <a:latin typeface="Times New Roman"/>
                <a:cs typeface="Times New Roman"/>
              </a:rPr>
              <a:t> </a:t>
            </a:r>
            <a:r>
              <a:rPr sz="1600" b="1" dirty="0">
                <a:solidFill>
                  <a:srgbClr val="000099"/>
                </a:solidFill>
                <a:latin typeface="Times New Roman"/>
                <a:cs typeface="Times New Roman"/>
              </a:rPr>
              <a:t>Classroom</a:t>
            </a:r>
            <a:r>
              <a:rPr sz="1600" b="1" spc="-45" dirty="0">
                <a:solidFill>
                  <a:srgbClr val="000099"/>
                </a:solidFill>
                <a:latin typeface="Times New Roman"/>
                <a:cs typeface="Times New Roman"/>
              </a:rPr>
              <a:t> </a:t>
            </a:r>
            <a:r>
              <a:rPr sz="1600" b="1" dirty="0">
                <a:solidFill>
                  <a:srgbClr val="000099"/>
                </a:solidFill>
                <a:latin typeface="Times New Roman"/>
                <a:cs typeface="Times New Roman"/>
              </a:rPr>
              <a:t>Instruction</a:t>
            </a:r>
            <a:r>
              <a:rPr sz="1600" b="1" spc="-25" dirty="0">
                <a:solidFill>
                  <a:srgbClr val="000099"/>
                </a:solidFill>
                <a:latin typeface="Times New Roman"/>
                <a:cs typeface="Times New Roman"/>
              </a:rPr>
              <a:t> </a:t>
            </a:r>
            <a:r>
              <a:rPr sz="1600" b="1" dirty="0">
                <a:solidFill>
                  <a:srgbClr val="000099"/>
                </a:solidFill>
                <a:latin typeface="Times New Roman"/>
                <a:cs typeface="Times New Roman"/>
              </a:rPr>
              <a:t>Hours</a:t>
            </a:r>
            <a:r>
              <a:rPr sz="1600" b="1" spc="-45" dirty="0">
                <a:solidFill>
                  <a:srgbClr val="000099"/>
                </a:solidFill>
                <a:latin typeface="Times New Roman"/>
                <a:cs typeface="Times New Roman"/>
              </a:rPr>
              <a:t> </a:t>
            </a:r>
            <a:r>
              <a:rPr sz="1600" b="1" spc="-10" dirty="0">
                <a:solidFill>
                  <a:srgbClr val="000099"/>
                </a:solidFill>
                <a:latin typeface="Times New Roman"/>
                <a:cs typeface="Times New Roman"/>
              </a:rPr>
              <a:t>CANNOT</a:t>
            </a:r>
            <a:r>
              <a:rPr sz="1600" b="1" spc="-70" dirty="0">
                <a:solidFill>
                  <a:srgbClr val="000099"/>
                </a:solidFill>
                <a:latin typeface="Times New Roman"/>
                <a:cs typeface="Times New Roman"/>
              </a:rPr>
              <a:t> </a:t>
            </a:r>
            <a:r>
              <a:rPr sz="1600" b="1" dirty="0">
                <a:solidFill>
                  <a:srgbClr val="000099"/>
                </a:solidFill>
                <a:latin typeface="Times New Roman"/>
                <a:cs typeface="Times New Roman"/>
              </a:rPr>
              <a:t>be</a:t>
            </a:r>
            <a:r>
              <a:rPr sz="1600" b="1" spc="-45" dirty="0">
                <a:solidFill>
                  <a:srgbClr val="000099"/>
                </a:solidFill>
                <a:latin typeface="Times New Roman"/>
                <a:cs typeface="Times New Roman"/>
              </a:rPr>
              <a:t> </a:t>
            </a:r>
            <a:r>
              <a:rPr sz="1600" b="1" dirty="0">
                <a:solidFill>
                  <a:srgbClr val="000099"/>
                </a:solidFill>
                <a:latin typeface="Times New Roman"/>
                <a:cs typeface="Times New Roman"/>
              </a:rPr>
              <a:t>waived.</a:t>
            </a:r>
            <a:r>
              <a:rPr sz="1600" b="1" spc="-85" dirty="0">
                <a:solidFill>
                  <a:srgbClr val="000099"/>
                </a:solidFill>
                <a:latin typeface="Times New Roman"/>
                <a:cs typeface="Times New Roman"/>
              </a:rPr>
              <a:t> </a:t>
            </a:r>
            <a:r>
              <a:rPr sz="1600" spc="-45" dirty="0">
                <a:solidFill>
                  <a:srgbClr val="000099"/>
                </a:solidFill>
                <a:latin typeface="Times New Roman"/>
                <a:cs typeface="Times New Roman"/>
              </a:rPr>
              <a:t>You</a:t>
            </a:r>
            <a:r>
              <a:rPr sz="1600" spc="-50" dirty="0">
                <a:solidFill>
                  <a:srgbClr val="000099"/>
                </a:solidFill>
                <a:latin typeface="Times New Roman"/>
                <a:cs typeface="Times New Roman"/>
              </a:rPr>
              <a:t> </a:t>
            </a:r>
            <a:r>
              <a:rPr sz="1600" dirty="0">
                <a:solidFill>
                  <a:srgbClr val="000099"/>
                </a:solidFill>
                <a:latin typeface="Times New Roman"/>
                <a:cs typeface="Times New Roman"/>
              </a:rPr>
              <a:t>cannot</a:t>
            </a:r>
            <a:r>
              <a:rPr sz="1600" spc="-55" dirty="0">
                <a:solidFill>
                  <a:srgbClr val="000099"/>
                </a:solidFill>
                <a:latin typeface="Times New Roman"/>
                <a:cs typeface="Times New Roman"/>
              </a:rPr>
              <a:t> </a:t>
            </a:r>
            <a:r>
              <a:rPr sz="1600" dirty="0">
                <a:solidFill>
                  <a:srgbClr val="000099"/>
                </a:solidFill>
                <a:latin typeface="Times New Roman"/>
                <a:cs typeface="Times New Roman"/>
              </a:rPr>
              <a:t>complete</a:t>
            </a:r>
            <a:r>
              <a:rPr sz="1600" spc="-5" dirty="0">
                <a:solidFill>
                  <a:srgbClr val="000099"/>
                </a:solidFill>
                <a:latin typeface="Times New Roman"/>
                <a:cs typeface="Times New Roman"/>
              </a:rPr>
              <a:t> </a:t>
            </a:r>
            <a:r>
              <a:rPr sz="1600" dirty="0">
                <a:solidFill>
                  <a:srgbClr val="000099"/>
                </a:solidFill>
                <a:latin typeface="Times New Roman"/>
                <a:cs typeface="Times New Roman"/>
              </a:rPr>
              <a:t>the</a:t>
            </a:r>
            <a:r>
              <a:rPr sz="1600" spc="-70" dirty="0">
                <a:solidFill>
                  <a:srgbClr val="000099"/>
                </a:solidFill>
                <a:latin typeface="Times New Roman"/>
                <a:cs typeface="Times New Roman"/>
              </a:rPr>
              <a:t> </a:t>
            </a:r>
            <a:r>
              <a:rPr sz="1600" dirty="0">
                <a:solidFill>
                  <a:srgbClr val="000099"/>
                </a:solidFill>
                <a:latin typeface="Times New Roman"/>
                <a:cs typeface="Times New Roman"/>
              </a:rPr>
              <a:t>Trade</a:t>
            </a:r>
            <a:r>
              <a:rPr sz="1600" spc="-35" dirty="0">
                <a:solidFill>
                  <a:srgbClr val="000099"/>
                </a:solidFill>
                <a:latin typeface="Times New Roman"/>
                <a:cs typeface="Times New Roman"/>
              </a:rPr>
              <a:t> </a:t>
            </a:r>
            <a:r>
              <a:rPr sz="1600" spc="-10" dirty="0">
                <a:solidFill>
                  <a:srgbClr val="000099"/>
                </a:solidFill>
                <a:latin typeface="Times New Roman"/>
                <a:cs typeface="Times New Roman"/>
              </a:rPr>
              <a:t>until </a:t>
            </a:r>
            <a:r>
              <a:rPr sz="1600" dirty="0">
                <a:solidFill>
                  <a:srgbClr val="000099"/>
                </a:solidFill>
                <a:latin typeface="Times New Roman"/>
                <a:cs typeface="Times New Roman"/>
              </a:rPr>
              <a:t>you</a:t>
            </a:r>
            <a:r>
              <a:rPr sz="1600" spc="-25" dirty="0">
                <a:solidFill>
                  <a:srgbClr val="000099"/>
                </a:solidFill>
                <a:latin typeface="Times New Roman"/>
                <a:cs typeface="Times New Roman"/>
              </a:rPr>
              <a:t> </a:t>
            </a:r>
            <a:r>
              <a:rPr sz="1600" dirty="0">
                <a:solidFill>
                  <a:srgbClr val="000099"/>
                </a:solidFill>
                <a:latin typeface="Times New Roman"/>
                <a:cs typeface="Times New Roman"/>
              </a:rPr>
              <a:t>fulfill</a:t>
            </a:r>
            <a:r>
              <a:rPr sz="1600" spc="-5" dirty="0">
                <a:solidFill>
                  <a:srgbClr val="000099"/>
                </a:solidFill>
                <a:latin typeface="Times New Roman"/>
                <a:cs typeface="Times New Roman"/>
              </a:rPr>
              <a:t> </a:t>
            </a:r>
            <a:r>
              <a:rPr sz="1600" dirty="0">
                <a:solidFill>
                  <a:srgbClr val="000099"/>
                </a:solidFill>
                <a:latin typeface="Times New Roman"/>
                <a:cs typeface="Times New Roman"/>
              </a:rPr>
              <a:t>this</a:t>
            </a:r>
            <a:r>
              <a:rPr sz="1600" spc="-15" dirty="0">
                <a:solidFill>
                  <a:srgbClr val="000099"/>
                </a:solidFill>
                <a:latin typeface="Times New Roman"/>
                <a:cs typeface="Times New Roman"/>
              </a:rPr>
              <a:t> </a:t>
            </a:r>
            <a:r>
              <a:rPr sz="1600" spc="-10" dirty="0">
                <a:solidFill>
                  <a:srgbClr val="000099"/>
                </a:solidFill>
                <a:latin typeface="Times New Roman"/>
                <a:cs typeface="Times New Roman"/>
              </a:rPr>
              <a:t>requirement.</a:t>
            </a:r>
            <a:endParaRPr sz="1600" dirty="0">
              <a:latin typeface="Times New Roman"/>
              <a:cs typeface="Times New Roman"/>
            </a:endParaRPr>
          </a:p>
          <a:p>
            <a:pPr marL="12700">
              <a:lnSpc>
                <a:spcPct val="100000"/>
              </a:lnSpc>
              <a:spcBef>
                <a:spcPts val="140"/>
              </a:spcBef>
            </a:pPr>
            <a:r>
              <a:rPr sz="1400" dirty="0">
                <a:solidFill>
                  <a:srgbClr val="000099"/>
                </a:solidFill>
                <a:latin typeface="Arial"/>
                <a:cs typeface="Arial"/>
              </a:rPr>
              <a:t>.</a:t>
            </a:r>
            <a:endParaRPr sz="1400" dirty="0">
              <a:latin typeface="Arial"/>
              <a:cs typeface="Arial"/>
            </a:endParaRPr>
          </a:p>
          <a:p>
            <a:pPr marL="12700" marR="146685">
              <a:lnSpc>
                <a:spcPct val="100000"/>
              </a:lnSpc>
              <a:spcBef>
                <a:spcPts val="100"/>
              </a:spcBef>
            </a:pPr>
            <a:r>
              <a:rPr sz="1600" dirty="0">
                <a:solidFill>
                  <a:srgbClr val="000099"/>
                </a:solidFill>
                <a:latin typeface="Times New Roman"/>
                <a:cs typeface="Times New Roman"/>
              </a:rPr>
              <a:t>If</a:t>
            </a:r>
            <a:r>
              <a:rPr sz="1600" spc="-20" dirty="0">
                <a:solidFill>
                  <a:srgbClr val="000099"/>
                </a:solidFill>
                <a:latin typeface="Times New Roman"/>
                <a:cs typeface="Times New Roman"/>
              </a:rPr>
              <a:t> </a:t>
            </a:r>
            <a:r>
              <a:rPr sz="1600" dirty="0">
                <a:solidFill>
                  <a:srgbClr val="000099"/>
                </a:solidFill>
                <a:latin typeface="Times New Roman"/>
                <a:cs typeface="Times New Roman"/>
              </a:rPr>
              <a:t>you</a:t>
            </a:r>
            <a:r>
              <a:rPr sz="1600" spc="-35" dirty="0">
                <a:solidFill>
                  <a:srgbClr val="000099"/>
                </a:solidFill>
                <a:latin typeface="Times New Roman"/>
                <a:cs typeface="Times New Roman"/>
              </a:rPr>
              <a:t> </a:t>
            </a:r>
            <a:r>
              <a:rPr sz="1600" dirty="0">
                <a:solidFill>
                  <a:srgbClr val="000099"/>
                </a:solidFill>
                <a:latin typeface="Times New Roman"/>
                <a:cs typeface="Times New Roman"/>
              </a:rPr>
              <a:t>did</a:t>
            </a:r>
            <a:r>
              <a:rPr sz="1600" spc="-35" dirty="0">
                <a:solidFill>
                  <a:srgbClr val="000099"/>
                </a:solidFill>
                <a:latin typeface="Times New Roman"/>
                <a:cs typeface="Times New Roman"/>
              </a:rPr>
              <a:t> </a:t>
            </a:r>
            <a:r>
              <a:rPr sz="1600" dirty="0">
                <a:solidFill>
                  <a:srgbClr val="000099"/>
                </a:solidFill>
                <a:latin typeface="Times New Roman"/>
                <a:cs typeface="Times New Roman"/>
              </a:rPr>
              <a:t>not</a:t>
            </a:r>
            <a:r>
              <a:rPr sz="1600" spc="-30" dirty="0">
                <a:solidFill>
                  <a:srgbClr val="000099"/>
                </a:solidFill>
                <a:latin typeface="Times New Roman"/>
                <a:cs typeface="Times New Roman"/>
              </a:rPr>
              <a:t> </a:t>
            </a:r>
            <a:r>
              <a:rPr sz="1600" dirty="0">
                <a:solidFill>
                  <a:srgbClr val="000099"/>
                </a:solidFill>
                <a:latin typeface="Times New Roman"/>
                <a:cs typeface="Times New Roman"/>
              </a:rPr>
              <a:t>attend</a:t>
            </a:r>
            <a:r>
              <a:rPr sz="1600" spc="-25" dirty="0">
                <a:solidFill>
                  <a:srgbClr val="000099"/>
                </a:solidFill>
                <a:latin typeface="Times New Roman"/>
                <a:cs typeface="Times New Roman"/>
              </a:rPr>
              <a:t> </a:t>
            </a:r>
            <a:r>
              <a:rPr sz="1600" dirty="0">
                <a:solidFill>
                  <a:srgbClr val="000099"/>
                </a:solidFill>
                <a:latin typeface="Times New Roman"/>
                <a:cs typeface="Times New Roman"/>
              </a:rPr>
              <a:t>military</a:t>
            </a:r>
            <a:r>
              <a:rPr sz="1600" spc="15" dirty="0">
                <a:solidFill>
                  <a:srgbClr val="000099"/>
                </a:solidFill>
                <a:latin typeface="Times New Roman"/>
                <a:cs typeface="Times New Roman"/>
              </a:rPr>
              <a:t> </a:t>
            </a:r>
            <a:r>
              <a:rPr sz="1600" dirty="0">
                <a:solidFill>
                  <a:srgbClr val="000099"/>
                </a:solidFill>
                <a:latin typeface="Times New Roman"/>
                <a:cs typeface="Times New Roman"/>
              </a:rPr>
              <a:t>training,</a:t>
            </a:r>
            <a:r>
              <a:rPr sz="1600" spc="-10" dirty="0">
                <a:solidFill>
                  <a:srgbClr val="000099"/>
                </a:solidFill>
                <a:latin typeface="Times New Roman"/>
                <a:cs typeface="Times New Roman"/>
              </a:rPr>
              <a:t> </a:t>
            </a:r>
            <a:r>
              <a:rPr sz="1600" dirty="0">
                <a:solidFill>
                  <a:srgbClr val="000099"/>
                </a:solidFill>
                <a:latin typeface="Times New Roman"/>
                <a:cs typeface="Times New Roman"/>
              </a:rPr>
              <a:t>you</a:t>
            </a:r>
            <a:r>
              <a:rPr sz="1600" spc="-35" dirty="0">
                <a:solidFill>
                  <a:srgbClr val="000099"/>
                </a:solidFill>
                <a:latin typeface="Times New Roman"/>
                <a:cs typeface="Times New Roman"/>
              </a:rPr>
              <a:t> </a:t>
            </a:r>
            <a:r>
              <a:rPr sz="1600" dirty="0">
                <a:solidFill>
                  <a:srgbClr val="000099"/>
                </a:solidFill>
                <a:latin typeface="Times New Roman"/>
                <a:cs typeface="Times New Roman"/>
              </a:rPr>
              <a:t>may</a:t>
            </a:r>
            <a:r>
              <a:rPr sz="1600" spc="10" dirty="0">
                <a:solidFill>
                  <a:srgbClr val="000099"/>
                </a:solidFill>
                <a:latin typeface="Times New Roman"/>
                <a:cs typeface="Times New Roman"/>
              </a:rPr>
              <a:t> </a:t>
            </a:r>
            <a:r>
              <a:rPr sz="1600" dirty="0">
                <a:solidFill>
                  <a:srgbClr val="000099"/>
                </a:solidFill>
                <a:latin typeface="Times New Roman"/>
                <a:cs typeface="Times New Roman"/>
              </a:rPr>
              <a:t>use</a:t>
            </a:r>
            <a:r>
              <a:rPr sz="1600" spc="-35" dirty="0">
                <a:solidFill>
                  <a:srgbClr val="000099"/>
                </a:solidFill>
                <a:latin typeface="Times New Roman"/>
                <a:cs typeface="Times New Roman"/>
              </a:rPr>
              <a:t> </a:t>
            </a:r>
            <a:r>
              <a:rPr sz="1600" dirty="0">
                <a:solidFill>
                  <a:srgbClr val="000099"/>
                </a:solidFill>
                <a:latin typeface="Times New Roman"/>
                <a:cs typeface="Times New Roman"/>
              </a:rPr>
              <a:t>formal</a:t>
            </a:r>
            <a:r>
              <a:rPr sz="1600" spc="15" dirty="0">
                <a:solidFill>
                  <a:srgbClr val="000099"/>
                </a:solidFill>
                <a:latin typeface="Times New Roman"/>
                <a:cs typeface="Times New Roman"/>
              </a:rPr>
              <a:t> </a:t>
            </a:r>
            <a:r>
              <a:rPr sz="1600" dirty="0">
                <a:solidFill>
                  <a:srgbClr val="000099"/>
                </a:solidFill>
                <a:latin typeface="Times New Roman"/>
                <a:cs typeface="Times New Roman"/>
              </a:rPr>
              <a:t>related civilian</a:t>
            </a:r>
            <a:r>
              <a:rPr sz="1600" spc="-10" dirty="0">
                <a:solidFill>
                  <a:srgbClr val="000099"/>
                </a:solidFill>
                <a:latin typeface="Times New Roman"/>
                <a:cs typeface="Times New Roman"/>
              </a:rPr>
              <a:t> </a:t>
            </a:r>
            <a:r>
              <a:rPr sz="1600" dirty="0">
                <a:solidFill>
                  <a:srgbClr val="000099"/>
                </a:solidFill>
                <a:latin typeface="Times New Roman"/>
                <a:cs typeface="Times New Roman"/>
              </a:rPr>
              <a:t>training,</a:t>
            </a:r>
            <a:r>
              <a:rPr sz="1600" spc="-20" dirty="0">
                <a:solidFill>
                  <a:srgbClr val="000099"/>
                </a:solidFill>
                <a:latin typeface="Times New Roman"/>
                <a:cs typeface="Times New Roman"/>
              </a:rPr>
              <a:t> </a:t>
            </a:r>
            <a:r>
              <a:rPr sz="1600" dirty="0">
                <a:solidFill>
                  <a:srgbClr val="000099"/>
                </a:solidFill>
                <a:latin typeface="Times New Roman"/>
                <a:cs typeface="Times New Roman"/>
              </a:rPr>
              <a:t>such</a:t>
            </a:r>
            <a:r>
              <a:rPr sz="1600" spc="-35" dirty="0">
                <a:solidFill>
                  <a:srgbClr val="000099"/>
                </a:solidFill>
                <a:latin typeface="Times New Roman"/>
                <a:cs typeface="Times New Roman"/>
              </a:rPr>
              <a:t> </a:t>
            </a:r>
            <a:r>
              <a:rPr sz="1600" dirty="0">
                <a:solidFill>
                  <a:srgbClr val="000099"/>
                </a:solidFill>
                <a:latin typeface="Times New Roman"/>
                <a:cs typeface="Times New Roman"/>
              </a:rPr>
              <a:t>as</a:t>
            </a:r>
            <a:r>
              <a:rPr sz="1600" spc="-25" dirty="0">
                <a:solidFill>
                  <a:srgbClr val="000099"/>
                </a:solidFill>
                <a:latin typeface="Times New Roman"/>
                <a:cs typeface="Times New Roman"/>
              </a:rPr>
              <a:t> </a:t>
            </a:r>
            <a:r>
              <a:rPr sz="1600" spc="-10" dirty="0">
                <a:solidFill>
                  <a:srgbClr val="000099"/>
                </a:solidFill>
                <a:latin typeface="Times New Roman"/>
                <a:cs typeface="Times New Roman"/>
              </a:rPr>
              <a:t>vocational </a:t>
            </a:r>
            <a:r>
              <a:rPr sz="1600" dirty="0">
                <a:solidFill>
                  <a:srgbClr val="000099"/>
                </a:solidFill>
                <a:latin typeface="Times New Roman"/>
                <a:cs typeface="Times New Roman"/>
              </a:rPr>
              <a:t>schools,</a:t>
            </a:r>
            <a:r>
              <a:rPr sz="1600" spc="-50" dirty="0">
                <a:solidFill>
                  <a:srgbClr val="000099"/>
                </a:solidFill>
                <a:latin typeface="Times New Roman"/>
                <a:cs typeface="Times New Roman"/>
              </a:rPr>
              <a:t> </a:t>
            </a:r>
            <a:r>
              <a:rPr sz="1600" dirty="0">
                <a:solidFill>
                  <a:srgbClr val="000099"/>
                </a:solidFill>
                <a:latin typeface="Times New Roman"/>
                <a:cs typeface="Times New Roman"/>
              </a:rPr>
              <a:t>college</a:t>
            </a:r>
            <a:r>
              <a:rPr sz="1600" spc="-45" dirty="0">
                <a:solidFill>
                  <a:srgbClr val="000099"/>
                </a:solidFill>
                <a:latin typeface="Times New Roman"/>
                <a:cs typeface="Times New Roman"/>
              </a:rPr>
              <a:t> </a:t>
            </a:r>
            <a:r>
              <a:rPr sz="1600" dirty="0">
                <a:solidFill>
                  <a:srgbClr val="000099"/>
                </a:solidFill>
                <a:latin typeface="Times New Roman"/>
                <a:cs typeface="Times New Roman"/>
              </a:rPr>
              <a:t>classes,</a:t>
            </a:r>
            <a:r>
              <a:rPr sz="1600" spc="-50" dirty="0">
                <a:solidFill>
                  <a:srgbClr val="000099"/>
                </a:solidFill>
                <a:latin typeface="Times New Roman"/>
                <a:cs typeface="Times New Roman"/>
              </a:rPr>
              <a:t> </a:t>
            </a:r>
            <a:r>
              <a:rPr sz="1600" dirty="0">
                <a:solidFill>
                  <a:srgbClr val="000099"/>
                </a:solidFill>
                <a:latin typeface="Times New Roman"/>
                <a:cs typeface="Times New Roman"/>
              </a:rPr>
              <a:t>Trade</a:t>
            </a:r>
            <a:r>
              <a:rPr sz="1600" spc="-40" dirty="0">
                <a:solidFill>
                  <a:srgbClr val="000099"/>
                </a:solidFill>
                <a:latin typeface="Times New Roman"/>
                <a:cs typeface="Times New Roman"/>
              </a:rPr>
              <a:t> </a:t>
            </a:r>
            <a:r>
              <a:rPr sz="1600" dirty="0">
                <a:solidFill>
                  <a:srgbClr val="000099"/>
                </a:solidFill>
                <a:latin typeface="Times New Roman"/>
                <a:cs typeface="Times New Roman"/>
              </a:rPr>
              <a:t>schools,</a:t>
            </a:r>
            <a:r>
              <a:rPr sz="1600" spc="-60" dirty="0">
                <a:solidFill>
                  <a:srgbClr val="000099"/>
                </a:solidFill>
                <a:latin typeface="Times New Roman"/>
                <a:cs typeface="Times New Roman"/>
              </a:rPr>
              <a:t> </a:t>
            </a:r>
            <a:r>
              <a:rPr sz="1600" dirty="0">
                <a:solidFill>
                  <a:srgbClr val="000099"/>
                </a:solidFill>
                <a:latin typeface="Times New Roman"/>
                <a:cs typeface="Times New Roman"/>
              </a:rPr>
              <a:t>Personnel</a:t>
            </a:r>
            <a:r>
              <a:rPr sz="1600" spc="-35" dirty="0">
                <a:solidFill>
                  <a:srgbClr val="000099"/>
                </a:solidFill>
                <a:latin typeface="Times New Roman"/>
                <a:cs typeface="Times New Roman"/>
              </a:rPr>
              <a:t> </a:t>
            </a:r>
            <a:r>
              <a:rPr sz="1600" dirty="0">
                <a:solidFill>
                  <a:srgbClr val="000099"/>
                </a:solidFill>
                <a:latin typeface="Times New Roman"/>
                <a:cs typeface="Times New Roman"/>
              </a:rPr>
              <a:t>Qualification</a:t>
            </a:r>
            <a:r>
              <a:rPr sz="1600" spc="-30" dirty="0">
                <a:solidFill>
                  <a:srgbClr val="000099"/>
                </a:solidFill>
                <a:latin typeface="Times New Roman"/>
                <a:cs typeface="Times New Roman"/>
              </a:rPr>
              <a:t> </a:t>
            </a:r>
            <a:r>
              <a:rPr sz="1600" dirty="0">
                <a:solidFill>
                  <a:srgbClr val="000099"/>
                </a:solidFill>
                <a:latin typeface="Times New Roman"/>
                <a:cs typeface="Times New Roman"/>
              </a:rPr>
              <a:t>Standard</a:t>
            </a:r>
            <a:r>
              <a:rPr sz="1600" spc="-30" dirty="0">
                <a:solidFill>
                  <a:srgbClr val="000099"/>
                </a:solidFill>
                <a:latin typeface="Times New Roman"/>
                <a:cs typeface="Times New Roman"/>
              </a:rPr>
              <a:t> </a:t>
            </a:r>
            <a:r>
              <a:rPr sz="1600" dirty="0">
                <a:solidFill>
                  <a:srgbClr val="000099"/>
                </a:solidFill>
                <a:latin typeface="Times New Roman"/>
                <a:cs typeface="Times New Roman"/>
              </a:rPr>
              <a:t>(PQS)</a:t>
            </a:r>
            <a:r>
              <a:rPr sz="1600" spc="-50" dirty="0">
                <a:solidFill>
                  <a:srgbClr val="000099"/>
                </a:solidFill>
                <a:latin typeface="Times New Roman"/>
                <a:cs typeface="Times New Roman"/>
              </a:rPr>
              <a:t> </a:t>
            </a:r>
            <a:r>
              <a:rPr sz="1600" dirty="0">
                <a:solidFill>
                  <a:srgbClr val="000099"/>
                </a:solidFill>
                <a:latin typeface="Times New Roman"/>
                <a:cs typeface="Times New Roman"/>
              </a:rPr>
              <a:t>and</a:t>
            </a:r>
            <a:r>
              <a:rPr sz="1600" spc="-50" dirty="0">
                <a:solidFill>
                  <a:srgbClr val="000099"/>
                </a:solidFill>
                <a:latin typeface="Times New Roman"/>
                <a:cs typeface="Times New Roman"/>
              </a:rPr>
              <a:t> </a:t>
            </a:r>
            <a:r>
              <a:rPr sz="1600" spc="-10" dirty="0">
                <a:solidFill>
                  <a:srgbClr val="000099"/>
                </a:solidFill>
                <a:latin typeface="Times New Roman"/>
                <a:cs typeface="Times New Roman"/>
              </a:rPr>
              <a:t>correspondence </a:t>
            </a:r>
            <a:r>
              <a:rPr sz="1600" dirty="0">
                <a:solidFill>
                  <a:srgbClr val="000099"/>
                </a:solidFill>
                <a:latin typeface="Times New Roman"/>
                <a:cs typeface="Times New Roman"/>
              </a:rPr>
              <a:t>courses</a:t>
            </a:r>
            <a:r>
              <a:rPr sz="1600" spc="-30" dirty="0">
                <a:solidFill>
                  <a:srgbClr val="000099"/>
                </a:solidFill>
                <a:latin typeface="Times New Roman"/>
                <a:cs typeface="Times New Roman"/>
              </a:rPr>
              <a:t> </a:t>
            </a:r>
            <a:r>
              <a:rPr sz="1600" dirty="0">
                <a:solidFill>
                  <a:srgbClr val="000099"/>
                </a:solidFill>
                <a:latin typeface="Times New Roman"/>
                <a:cs typeface="Times New Roman"/>
              </a:rPr>
              <a:t>to</a:t>
            </a:r>
            <a:r>
              <a:rPr sz="1600" spc="-25" dirty="0">
                <a:solidFill>
                  <a:srgbClr val="000099"/>
                </a:solidFill>
                <a:latin typeface="Times New Roman"/>
                <a:cs typeface="Times New Roman"/>
              </a:rPr>
              <a:t> </a:t>
            </a:r>
            <a:r>
              <a:rPr sz="1600" dirty="0">
                <a:solidFill>
                  <a:srgbClr val="000099"/>
                </a:solidFill>
                <a:latin typeface="Times New Roman"/>
                <a:cs typeface="Times New Roman"/>
              </a:rPr>
              <a:t>fulfill</a:t>
            </a:r>
            <a:r>
              <a:rPr sz="1600" spc="-30" dirty="0">
                <a:solidFill>
                  <a:srgbClr val="000099"/>
                </a:solidFill>
                <a:latin typeface="Times New Roman"/>
                <a:cs typeface="Times New Roman"/>
              </a:rPr>
              <a:t> </a:t>
            </a:r>
            <a:r>
              <a:rPr sz="1600" dirty="0">
                <a:solidFill>
                  <a:srgbClr val="000099"/>
                </a:solidFill>
                <a:latin typeface="Times New Roman"/>
                <a:cs typeface="Times New Roman"/>
              </a:rPr>
              <a:t>the</a:t>
            </a:r>
            <a:r>
              <a:rPr sz="1600" spc="-30" dirty="0">
                <a:solidFill>
                  <a:srgbClr val="000099"/>
                </a:solidFill>
                <a:latin typeface="Times New Roman"/>
                <a:cs typeface="Times New Roman"/>
              </a:rPr>
              <a:t> </a:t>
            </a:r>
            <a:r>
              <a:rPr sz="1600" dirty="0">
                <a:solidFill>
                  <a:srgbClr val="000099"/>
                </a:solidFill>
                <a:latin typeface="Times New Roman"/>
                <a:cs typeface="Times New Roman"/>
              </a:rPr>
              <a:t>formal</a:t>
            </a:r>
            <a:r>
              <a:rPr sz="1600" spc="15" dirty="0">
                <a:solidFill>
                  <a:srgbClr val="000099"/>
                </a:solidFill>
                <a:latin typeface="Times New Roman"/>
                <a:cs typeface="Times New Roman"/>
              </a:rPr>
              <a:t> </a:t>
            </a:r>
            <a:r>
              <a:rPr sz="1600" dirty="0">
                <a:solidFill>
                  <a:srgbClr val="000099"/>
                </a:solidFill>
                <a:latin typeface="Times New Roman"/>
                <a:cs typeface="Times New Roman"/>
              </a:rPr>
              <a:t>classroom</a:t>
            </a:r>
            <a:r>
              <a:rPr sz="1600" spc="-10" dirty="0">
                <a:solidFill>
                  <a:srgbClr val="000099"/>
                </a:solidFill>
                <a:latin typeface="Times New Roman"/>
                <a:cs typeface="Times New Roman"/>
              </a:rPr>
              <a:t> </a:t>
            </a:r>
            <a:r>
              <a:rPr sz="1600" dirty="0">
                <a:solidFill>
                  <a:srgbClr val="000099"/>
                </a:solidFill>
                <a:latin typeface="Times New Roman"/>
                <a:cs typeface="Times New Roman"/>
              </a:rPr>
              <a:t>instruction</a:t>
            </a:r>
            <a:r>
              <a:rPr sz="1600" spc="-15" dirty="0">
                <a:solidFill>
                  <a:srgbClr val="000099"/>
                </a:solidFill>
                <a:latin typeface="Times New Roman"/>
                <a:cs typeface="Times New Roman"/>
              </a:rPr>
              <a:t> </a:t>
            </a:r>
            <a:r>
              <a:rPr sz="1600" dirty="0">
                <a:solidFill>
                  <a:srgbClr val="000099"/>
                </a:solidFill>
                <a:latin typeface="Times New Roman"/>
                <a:cs typeface="Times New Roman"/>
              </a:rPr>
              <a:t>hours.</a:t>
            </a:r>
            <a:r>
              <a:rPr sz="1600" spc="280" dirty="0">
                <a:solidFill>
                  <a:srgbClr val="000099"/>
                </a:solidFill>
                <a:latin typeface="Times New Roman"/>
                <a:cs typeface="Times New Roman"/>
              </a:rPr>
              <a:t> </a:t>
            </a:r>
            <a:r>
              <a:rPr sz="1600" spc="-50" dirty="0">
                <a:solidFill>
                  <a:srgbClr val="000099"/>
                </a:solidFill>
                <a:latin typeface="Times New Roman"/>
                <a:cs typeface="Times New Roman"/>
              </a:rPr>
              <a:t>You </a:t>
            </a:r>
            <a:r>
              <a:rPr sz="1600" dirty="0">
                <a:solidFill>
                  <a:srgbClr val="000099"/>
                </a:solidFill>
                <a:latin typeface="Times New Roman"/>
                <a:cs typeface="Times New Roman"/>
              </a:rPr>
              <a:t>have</a:t>
            </a:r>
            <a:r>
              <a:rPr sz="1600" spc="-30" dirty="0">
                <a:solidFill>
                  <a:srgbClr val="000099"/>
                </a:solidFill>
                <a:latin typeface="Times New Roman"/>
                <a:cs typeface="Times New Roman"/>
              </a:rPr>
              <a:t> </a:t>
            </a:r>
            <a:r>
              <a:rPr sz="1600" dirty="0">
                <a:solidFill>
                  <a:srgbClr val="000099"/>
                </a:solidFill>
                <a:latin typeface="Times New Roman"/>
                <a:cs typeface="Times New Roman"/>
              </a:rPr>
              <a:t>the</a:t>
            </a:r>
            <a:r>
              <a:rPr sz="1600" spc="-30" dirty="0">
                <a:solidFill>
                  <a:srgbClr val="000099"/>
                </a:solidFill>
                <a:latin typeface="Times New Roman"/>
                <a:cs typeface="Times New Roman"/>
              </a:rPr>
              <a:t> </a:t>
            </a:r>
            <a:r>
              <a:rPr sz="1600" dirty="0">
                <a:solidFill>
                  <a:srgbClr val="000099"/>
                </a:solidFill>
                <a:latin typeface="Times New Roman"/>
                <a:cs typeface="Times New Roman"/>
              </a:rPr>
              <a:t>duration</a:t>
            </a:r>
            <a:r>
              <a:rPr sz="1600" spc="-25" dirty="0">
                <a:solidFill>
                  <a:srgbClr val="000099"/>
                </a:solidFill>
                <a:latin typeface="Times New Roman"/>
                <a:cs typeface="Times New Roman"/>
              </a:rPr>
              <a:t> </a:t>
            </a:r>
            <a:r>
              <a:rPr sz="1600" dirty="0">
                <a:solidFill>
                  <a:srgbClr val="000099"/>
                </a:solidFill>
                <a:latin typeface="Times New Roman"/>
                <a:cs typeface="Times New Roman"/>
              </a:rPr>
              <a:t>of</a:t>
            </a:r>
            <a:r>
              <a:rPr sz="1600" spc="-35" dirty="0">
                <a:solidFill>
                  <a:srgbClr val="000099"/>
                </a:solidFill>
                <a:latin typeface="Times New Roman"/>
                <a:cs typeface="Times New Roman"/>
              </a:rPr>
              <a:t> </a:t>
            </a:r>
            <a:r>
              <a:rPr sz="1600" dirty="0">
                <a:solidFill>
                  <a:srgbClr val="000099"/>
                </a:solidFill>
                <a:latin typeface="Times New Roman"/>
                <a:cs typeface="Times New Roman"/>
              </a:rPr>
              <a:t>the</a:t>
            </a:r>
            <a:r>
              <a:rPr sz="1600" spc="-65" dirty="0">
                <a:solidFill>
                  <a:srgbClr val="000099"/>
                </a:solidFill>
                <a:latin typeface="Times New Roman"/>
                <a:cs typeface="Times New Roman"/>
              </a:rPr>
              <a:t> </a:t>
            </a:r>
            <a:r>
              <a:rPr sz="1600" dirty="0">
                <a:solidFill>
                  <a:srgbClr val="000099"/>
                </a:solidFill>
                <a:latin typeface="Times New Roman"/>
                <a:cs typeface="Times New Roman"/>
              </a:rPr>
              <a:t>Trade</a:t>
            </a:r>
            <a:r>
              <a:rPr sz="1600" spc="-20" dirty="0">
                <a:solidFill>
                  <a:srgbClr val="000099"/>
                </a:solidFill>
                <a:latin typeface="Times New Roman"/>
                <a:cs typeface="Times New Roman"/>
              </a:rPr>
              <a:t> </a:t>
            </a:r>
            <a:r>
              <a:rPr sz="1600" spc="-10" dirty="0">
                <a:solidFill>
                  <a:srgbClr val="000099"/>
                </a:solidFill>
                <a:latin typeface="Times New Roman"/>
                <a:cs typeface="Times New Roman"/>
              </a:rPr>
              <a:t>enrollment </a:t>
            </a:r>
            <a:r>
              <a:rPr sz="1600" dirty="0">
                <a:solidFill>
                  <a:srgbClr val="000099"/>
                </a:solidFill>
                <a:latin typeface="Times New Roman"/>
                <a:cs typeface="Times New Roman"/>
              </a:rPr>
              <a:t>to</a:t>
            </a:r>
            <a:r>
              <a:rPr sz="1600" spc="-50" dirty="0">
                <a:solidFill>
                  <a:srgbClr val="000099"/>
                </a:solidFill>
                <a:latin typeface="Times New Roman"/>
                <a:cs typeface="Times New Roman"/>
              </a:rPr>
              <a:t> </a:t>
            </a:r>
            <a:r>
              <a:rPr sz="1600" dirty="0">
                <a:solidFill>
                  <a:srgbClr val="000099"/>
                </a:solidFill>
                <a:latin typeface="Times New Roman"/>
                <a:cs typeface="Times New Roman"/>
              </a:rPr>
              <a:t>complete the</a:t>
            </a:r>
            <a:r>
              <a:rPr sz="1600" spc="-45" dirty="0">
                <a:solidFill>
                  <a:srgbClr val="000099"/>
                </a:solidFill>
                <a:latin typeface="Times New Roman"/>
                <a:cs typeface="Times New Roman"/>
              </a:rPr>
              <a:t> </a:t>
            </a:r>
            <a:r>
              <a:rPr sz="1600" dirty="0">
                <a:solidFill>
                  <a:srgbClr val="000099"/>
                </a:solidFill>
                <a:latin typeface="Times New Roman"/>
                <a:cs typeface="Times New Roman"/>
              </a:rPr>
              <a:t>formal</a:t>
            </a:r>
            <a:r>
              <a:rPr sz="1600" spc="5" dirty="0">
                <a:solidFill>
                  <a:srgbClr val="000099"/>
                </a:solidFill>
                <a:latin typeface="Times New Roman"/>
                <a:cs typeface="Times New Roman"/>
              </a:rPr>
              <a:t> </a:t>
            </a:r>
            <a:r>
              <a:rPr sz="1600" dirty="0">
                <a:solidFill>
                  <a:srgbClr val="000099"/>
                </a:solidFill>
                <a:latin typeface="Times New Roman"/>
                <a:cs typeface="Times New Roman"/>
              </a:rPr>
              <a:t>classroom</a:t>
            </a:r>
            <a:r>
              <a:rPr sz="1600" spc="-30" dirty="0">
                <a:solidFill>
                  <a:srgbClr val="000099"/>
                </a:solidFill>
                <a:latin typeface="Times New Roman"/>
                <a:cs typeface="Times New Roman"/>
              </a:rPr>
              <a:t> </a:t>
            </a:r>
            <a:r>
              <a:rPr sz="1600" dirty="0">
                <a:solidFill>
                  <a:srgbClr val="000099"/>
                </a:solidFill>
                <a:latin typeface="Times New Roman"/>
                <a:cs typeface="Times New Roman"/>
              </a:rPr>
              <a:t>instruction</a:t>
            </a:r>
            <a:r>
              <a:rPr sz="1600" spc="-25" dirty="0">
                <a:solidFill>
                  <a:srgbClr val="000099"/>
                </a:solidFill>
                <a:latin typeface="Times New Roman"/>
                <a:cs typeface="Times New Roman"/>
              </a:rPr>
              <a:t> </a:t>
            </a:r>
            <a:r>
              <a:rPr sz="1600" spc="-10" dirty="0">
                <a:solidFill>
                  <a:srgbClr val="000099"/>
                </a:solidFill>
                <a:latin typeface="Times New Roman"/>
                <a:cs typeface="Times New Roman"/>
              </a:rPr>
              <a:t>hours.</a:t>
            </a:r>
            <a:endParaRPr sz="1600" dirty="0">
              <a:latin typeface="Times New Roman"/>
              <a:cs typeface="Times New Roman"/>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23</a:t>
            </a:fld>
            <a:endParaRPr spc="-2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222141" y="1345463"/>
            <a:ext cx="8733155" cy="5059045"/>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000099"/>
                </a:solidFill>
                <a:latin typeface="Times New Roman"/>
                <a:cs typeface="Times New Roman"/>
              </a:rPr>
              <a:t>Preregistration</a:t>
            </a:r>
            <a:r>
              <a:rPr sz="2000" b="1" spc="-60" dirty="0">
                <a:solidFill>
                  <a:srgbClr val="000099"/>
                </a:solidFill>
                <a:latin typeface="Times New Roman"/>
                <a:cs typeface="Times New Roman"/>
              </a:rPr>
              <a:t> </a:t>
            </a:r>
            <a:r>
              <a:rPr sz="2000" b="1" dirty="0">
                <a:solidFill>
                  <a:srgbClr val="000099"/>
                </a:solidFill>
                <a:latin typeface="Times New Roman"/>
                <a:cs typeface="Times New Roman"/>
              </a:rPr>
              <a:t>Credit</a:t>
            </a:r>
            <a:r>
              <a:rPr sz="2000" b="1" spc="-20" dirty="0">
                <a:solidFill>
                  <a:srgbClr val="000099"/>
                </a:solidFill>
                <a:latin typeface="Times New Roman"/>
                <a:cs typeface="Times New Roman"/>
              </a:rPr>
              <a:t> Hours</a:t>
            </a:r>
            <a:endParaRPr sz="2000">
              <a:latin typeface="Times New Roman"/>
              <a:cs typeface="Times New Roman"/>
            </a:endParaRPr>
          </a:p>
          <a:p>
            <a:pPr marL="12700">
              <a:lnSpc>
                <a:spcPct val="100000"/>
              </a:lnSpc>
              <a:spcBef>
                <a:spcPts val="1939"/>
              </a:spcBef>
            </a:pPr>
            <a:r>
              <a:rPr sz="1400" b="1" spc="-10" dirty="0">
                <a:solidFill>
                  <a:srgbClr val="000099"/>
                </a:solidFill>
                <a:latin typeface="Times New Roman"/>
                <a:cs typeface="Times New Roman"/>
              </a:rPr>
              <a:t>Preregistration</a:t>
            </a:r>
            <a:r>
              <a:rPr sz="1400" b="1" spc="-55" dirty="0">
                <a:solidFill>
                  <a:srgbClr val="000099"/>
                </a:solidFill>
                <a:latin typeface="Times New Roman"/>
                <a:cs typeface="Times New Roman"/>
              </a:rPr>
              <a:t> </a:t>
            </a:r>
            <a:r>
              <a:rPr sz="1400" b="1" dirty="0">
                <a:solidFill>
                  <a:srgbClr val="000099"/>
                </a:solidFill>
                <a:latin typeface="Times New Roman"/>
                <a:cs typeface="Times New Roman"/>
              </a:rPr>
              <a:t>credit</a:t>
            </a:r>
            <a:r>
              <a:rPr sz="1400" b="1" spc="-15" dirty="0">
                <a:solidFill>
                  <a:srgbClr val="000099"/>
                </a:solidFill>
                <a:latin typeface="Times New Roman"/>
                <a:cs typeface="Times New Roman"/>
              </a:rPr>
              <a:t> </a:t>
            </a:r>
            <a:r>
              <a:rPr sz="1400" b="1" dirty="0">
                <a:solidFill>
                  <a:srgbClr val="000099"/>
                </a:solidFill>
                <a:latin typeface="Times New Roman"/>
                <a:cs typeface="Times New Roman"/>
              </a:rPr>
              <a:t>hours</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are</a:t>
            </a:r>
            <a:r>
              <a:rPr sz="1400" b="1" spc="-15" dirty="0">
                <a:solidFill>
                  <a:srgbClr val="000099"/>
                </a:solidFill>
                <a:latin typeface="Times New Roman"/>
                <a:cs typeface="Times New Roman"/>
              </a:rPr>
              <a:t> </a:t>
            </a:r>
            <a:r>
              <a:rPr sz="1400" b="1" dirty="0">
                <a:solidFill>
                  <a:srgbClr val="000099"/>
                </a:solidFill>
                <a:latin typeface="Times New Roman"/>
                <a:cs typeface="Times New Roman"/>
              </a:rPr>
              <a:t>not</a:t>
            </a:r>
            <a:r>
              <a:rPr sz="1400" b="1" spc="-15" dirty="0">
                <a:solidFill>
                  <a:srgbClr val="000099"/>
                </a:solidFill>
                <a:latin typeface="Times New Roman"/>
                <a:cs typeface="Times New Roman"/>
              </a:rPr>
              <a:t> </a:t>
            </a:r>
            <a:r>
              <a:rPr sz="1400" b="1" dirty="0">
                <a:solidFill>
                  <a:srgbClr val="000099"/>
                </a:solidFill>
                <a:latin typeface="Times New Roman"/>
                <a:cs typeface="Times New Roman"/>
              </a:rPr>
              <a:t>awarded</a:t>
            </a:r>
            <a:r>
              <a:rPr sz="1400" b="1" spc="-40" dirty="0">
                <a:solidFill>
                  <a:srgbClr val="000099"/>
                </a:solidFill>
                <a:latin typeface="Times New Roman"/>
                <a:cs typeface="Times New Roman"/>
              </a:rPr>
              <a:t> </a:t>
            </a:r>
            <a:r>
              <a:rPr sz="1400" b="1" dirty="0">
                <a:solidFill>
                  <a:srgbClr val="000099"/>
                </a:solidFill>
                <a:latin typeface="Times New Roman"/>
                <a:cs typeface="Times New Roman"/>
              </a:rPr>
              <a:t>for</a:t>
            </a:r>
            <a:r>
              <a:rPr sz="1400" b="1" spc="-65" dirty="0">
                <a:solidFill>
                  <a:srgbClr val="000099"/>
                </a:solidFill>
                <a:latin typeface="Times New Roman"/>
                <a:cs typeface="Times New Roman"/>
              </a:rPr>
              <a:t> </a:t>
            </a:r>
            <a:r>
              <a:rPr sz="1400" b="1" spc="-10" dirty="0">
                <a:solidFill>
                  <a:srgbClr val="000099"/>
                </a:solidFill>
                <a:latin typeface="Times New Roman"/>
                <a:cs typeface="Times New Roman"/>
              </a:rPr>
              <a:t>Trades</a:t>
            </a:r>
            <a:r>
              <a:rPr sz="1400" b="1" dirty="0">
                <a:solidFill>
                  <a:srgbClr val="000099"/>
                </a:solidFill>
                <a:latin typeface="Times New Roman"/>
                <a:cs typeface="Times New Roman"/>
              </a:rPr>
              <a:t> requiring</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2,000</a:t>
            </a:r>
            <a:r>
              <a:rPr sz="1400" b="1" spc="-45" dirty="0">
                <a:solidFill>
                  <a:srgbClr val="000099"/>
                </a:solidFill>
                <a:latin typeface="Times New Roman"/>
                <a:cs typeface="Times New Roman"/>
              </a:rPr>
              <a:t> </a:t>
            </a:r>
            <a:r>
              <a:rPr sz="1400" b="1" dirty="0">
                <a:solidFill>
                  <a:srgbClr val="000099"/>
                </a:solidFill>
                <a:latin typeface="Times New Roman"/>
                <a:cs typeface="Times New Roman"/>
              </a:rPr>
              <a:t>or</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less</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OJT</a:t>
            </a:r>
            <a:r>
              <a:rPr sz="1400" b="1" spc="-40" dirty="0">
                <a:solidFill>
                  <a:srgbClr val="000099"/>
                </a:solidFill>
                <a:latin typeface="Times New Roman"/>
                <a:cs typeface="Times New Roman"/>
              </a:rPr>
              <a:t> </a:t>
            </a:r>
            <a:r>
              <a:rPr sz="1400" b="1" spc="-10" dirty="0">
                <a:solidFill>
                  <a:srgbClr val="000099"/>
                </a:solidFill>
                <a:latin typeface="Times New Roman"/>
                <a:cs typeface="Times New Roman"/>
              </a:rPr>
              <a:t>hours.</a:t>
            </a:r>
            <a:endParaRPr sz="1400">
              <a:latin typeface="Times New Roman"/>
              <a:cs typeface="Times New Roman"/>
            </a:endParaRPr>
          </a:p>
          <a:p>
            <a:pPr>
              <a:lnSpc>
                <a:spcPct val="100000"/>
              </a:lnSpc>
              <a:spcBef>
                <a:spcPts val="15"/>
              </a:spcBef>
            </a:pPr>
            <a:endParaRPr sz="1450">
              <a:latin typeface="Times New Roman"/>
              <a:cs typeface="Times New Roman"/>
            </a:endParaRPr>
          </a:p>
          <a:p>
            <a:pPr marL="12700">
              <a:lnSpc>
                <a:spcPct val="100000"/>
              </a:lnSpc>
            </a:pPr>
            <a:r>
              <a:rPr sz="1400" dirty="0">
                <a:solidFill>
                  <a:srgbClr val="000099"/>
                </a:solidFill>
                <a:latin typeface="Times New Roman"/>
                <a:cs typeface="Times New Roman"/>
              </a:rPr>
              <a:t>Preregistration</a:t>
            </a:r>
            <a:r>
              <a:rPr sz="1400" spc="-10" dirty="0">
                <a:solidFill>
                  <a:srgbClr val="000099"/>
                </a:solidFill>
                <a:latin typeface="Times New Roman"/>
                <a:cs typeface="Times New Roman"/>
              </a:rPr>
              <a:t> </a:t>
            </a:r>
            <a:r>
              <a:rPr sz="1400" dirty="0">
                <a:solidFill>
                  <a:srgbClr val="000099"/>
                </a:solidFill>
                <a:latin typeface="Times New Roman"/>
                <a:cs typeface="Times New Roman"/>
              </a:rPr>
              <a:t>Credit</a:t>
            </a:r>
            <a:r>
              <a:rPr sz="1400" spc="-40"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0" dirty="0">
                <a:solidFill>
                  <a:srgbClr val="000099"/>
                </a:solidFill>
                <a:latin typeface="Times New Roman"/>
                <a:cs typeface="Times New Roman"/>
              </a:rPr>
              <a:t> </a:t>
            </a:r>
            <a:r>
              <a:rPr sz="1400" dirty="0">
                <a:solidFill>
                  <a:srgbClr val="000099"/>
                </a:solidFill>
                <a:latin typeface="Times New Roman"/>
                <a:cs typeface="Times New Roman"/>
              </a:rPr>
              <a:t>are applied</a:t>
            </a:r>
            <a:r>
              <a:rPr sz="1400" spc="-30" dirty="0">
                <a:solidFill>
                  <a:srgbClr val="000099"/>
                </a:solidFill>
                <a:latin typeface="Times New Roman"/>
                <a:cs typeface="Times New Roman"/>
              </a:rPr>
              <a:t> </a:t>
            </a:r>
            <a:r>
              <a:rPr sz="1400" dirty="0">
                <a:solidFill>
                  <a:srgbClr val="000099"/>
                </a:solidFill>
                <a:latin typeface="Times New Roman"/>
                <a:cs typeface="Times New Roman"/>
              </a:rPr>
              <a:t>at</a:t>
            </a:r>
            <a:r>
              <a:rPr sz="1400" spc="-5" dirty="0">
                <a:solidFill>
                  <a:srgbClr val="000099"/>
                </a:solidFill>
                <a:latin typeface="Times New Roman"/>
                <a:cs typeface="Times New Roman"/>
              </a:rPr>
              <a:t> </a:t>
            </a:r>
            <a:r>
              <a:rPr sz="1400" dirty="0">
                <a:solidFill>
                  <a:srgbClr val="000099"/>
                </a:solidFill>
                <a:latin typeface="Times New Roman"/>
                <a:cs typeface="Times New Roman"/>
              </a:rPr>
              <a:t>initial</a:t>
            </a:r>
            <a:r>
              <a:rPr sz="1400" spc="-40" dirty="0">
                <a:solidFill>
                  <a:srgbClr val="000099"/>
                </a:solidFill>
                <a:latin typeface="Times New Roman"/>
                <a:cs typeface="Times New Roman"/>
              </a:rPr>
              <a:t> </a:t>
            </a:r>
            <a:r>
              <a:rPr sz="1400" dirty="0">
                <a:solidFill>
                  <a:srgbClr val="000099"/>
                </a:solidFill>
                <a:latin typeface="Times New Roman"/>
                <a:cs typeface="Times New Roman"/>
              </a:rPr>
              <a:t>enrollment</a:t>
            </a:r>
            <a:r>
              <a:rPr sz="1400" spc="-20" dirty="0">
                <a:solidFill>
                  <a:srgbClr val="000099"/>
                </a:solidFill>
                <a:latin typeface="Times New Roman"/>
                <a:cs typeface="Times New Roman"/>
              </a:rPr>
              <a:t> </a:t>
            </a:r>
            <a:r>
              <a:rPr sz="1400" dirty="0">
                <a:solidFill>
                  <a:srgbClr val="000099"/>
                </a:solidFill>
                <a:latin typeface="Times New Roman"/>
                <a:cs typeface="Times New Roman"/>
              </a:rPr>
              <a:t>per</a:t>
            </a:r>
            <a:r>
              <a:rPr sz="1400" spc="-35" dirty="0">
                <a:solidFill>
                  <a:srgbClr val="000099"/>
                </a:solidFill>
                <a:latin typeface="Times New Roman"/>
                <a:cs typeface="Times New Roman"/>
              </a:rPr>
              <a:t> </a:t>
            </a:r>
            <a:r>
              <a:rPr sz="1400" spc="-10" dirty="0">
                <a:solidFill>
                  <a:srgbClr val="000099"/>
                </a:solidFill>
                <a:latin typeface="Times New Roman"/>
                <a:cs typeface="Times New Roman"/>
              </a:rPr>
              <a:t>Trade.</a:t>
            </a:r>
            <a:endParaRPr sz="1400">
              <a:latin typeface="Times New Roman"/>
              <a:cs typeface="Times New Roman"/>
            </a:endParaRPr>
          </a:p>
          <a:p>
            <a:pPr>
              <a:lnSpc>
                <a:spcPct val="100000"/>
              </a:lnSpc>
              <a:spcBef>
                <a:spcPts val="10"/>
              </a:spcBef>
            </a:pPr>
            <a:endParaRPr sz="1450">
              <a:latin typeface="Times New Roman"/>
              <a:cs typeface="Times New Roman"/>
            </a:endParaRPr>
          </a:p>
          <a:p>
            <a:pPr marL="12700">
              <a:lnSpc>
                <a:spcPct val="100000"/>
              </a:lnSpc>
            </a:pPr>
            <a:r>
              <a:rPr sz="1400" b="1" spc="-50" dirty="0">
                <a:solidFill>
                  <a:srgbClr val="000099"/>
                </a:solidFill>
                <a:latin typeface="Times New Roman"/>
                <a:cs typeface="Times New Roman"/>
              </a:rPr>
              <a:t>To</a:t>
            </a:r>
            <a:r>
              <a:rPr sz="1400" b="1" spc="-15" dirty="0">
                <a:solidFill>
                  <a:srgbClr val="000099"/>
                </a:solidFill>
                <a:latin typeface="Times New Roman"/>
                <a:cs typeface="Times New Roman"/>
              </a:rPr>
              <a:t> </a:t>
            </a:r>
            <a:r>
              <a:rPr sz="1400" b="1" dirty="0">
                <a:solidFill>
                  <a:srgbClr val="000099"/>
                </a:solidFill>
                <a:latin typeface="Times New Roman"/>
                <a:cs typeface="Times New Roman"/>
              </a:rPr>
              <a:t>be</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eligible</a:t>
            </a:r>
            <a:r>
              <a:rPr sz="1400" b="1" spc="-40" dirty="0">
                <a:solidFill>
                  <a:srgbClr val="000099"/>
                </a:solidFill>
                <a:latin typeface="Times New Roman"/>
                <a:cs typeface="Times New Roman"/>
              </a:rPr>
              <a:t> </a:t>
            </a:r>
            <a:r>
              <a:rPr sz="1400" b="1" dirty="0">
                <a:solidFill>
                  <a:srgbClr val="000099"/>
                </a:solidFill>
                <a:latin typeface="Times New Roman"/>
                <a:cs typeface="Times New Roman"/>
              </a:rPr>
              <a:t>for</a:t>
            </a:r>
            <a:r>
              <a:rPr sz="1400" b="1" spc="-35" dirty="0">
                <a:solidFill>
                  <a:srgbClr val="000099"/>
                </a:solidFill>
                <a:latin typeface="Times New Roman"/>
                <a:cs typeface="Times New Roman"/>
              </a:rPr>
              <a:t> </a:t>
            </a:r>
            <a:r>
              <a:rPr sz="1400" b="1" spc="-10" dirty="0">
                <a:solidFill>
                  <a:srgbClr val="000099"/>
                </a:solidFill>
                <a:latin typeface="Times New Roman"/>
                <a:cs typeface="Times New Roman"/>
              </a:rPr>
              <a:t>preregistration</a:t>
            </a:r>
            <a:r>
              <a:rPr sz="1400" b="1" spc="-40" dirty="0">
                <a:solidFill>
                  <a:srgbClr val="000099"/>
                </a:solidFill>
                <a:latin typeface="Times New Roman"/>
                <a:cs typeface="Times New Roman"/>
              </a:rPr>
              <a:t> </a:t>
            </a:r>
            <a:r>
              <a:rPr sz="1400" b="1" dirty="0">
                <a:solidFill>
                  <a:srgbClr val="000099"/>
                </a:solidFill>
                <a:latin typeface="Times New Roman"/>
                <a:cs typeface="Times New Roman"/>
              </a:rPr>
              <a:t>credit,</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there</a:t>
            </a:r>
            <a:r>
              <a:rPr sz="1400" b="1" spc="-15" dirty="0">
                <a:solidFill>
                  <a:srgbClr val="000099"/>
                </a:solidFill>
                <a:latin typeface="Times New Roman"/>
                <a:cs typeface="Times New Roman"/>
              </a:rPr>
              <a:t> </a:t>
            </a:r>
            <a:r>
              <a:rPr sz="1400" b="1" dirty="0">
                <a:solidFill>
                  <a:srgbClr val="000099"/>
                </a:solidFill>
                <a:latin typeface="Times New Roman"/>
                <a:cs typeface="Times New Roman"/>
              </a:rPr>
              <a:t>must</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be</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a 1</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year</a:t>
            </a:r>
            <a:r>
              <a:rPr sz="1400" b="1" spc="-40" dirty="0">
                <a:solidFill>
                  <a:srgbClr val="000099"/>
                </a:solidFill>
                <a:latin typeface="Times New Roman"/>
                <a:cs typeface="Times New Roman"/>
              </a:rPr>
              <a:t> </a:t>
            </a:r>
            <a:r>
              <a:rPr sz="1400" b="1" spc="-10" dirty="0">
                <a:solidFill>
                  <a:srgbClr val="000099"/>
                </a:solidFill>
                <a:latin typeface="Times New Roman"/>
                <a:cs typeface="Times New Roman"/>
              </a:rPr>
              <a:t>from:</a:t>
            </a:r>
            <a:endParaRPr sz="1400">
              <a:latin typeface="Times New Roman"/>
              <a:cs typeface="Times New Roman"/>
            </a:endParaRPr>
          </a:p>
          <a:p>
            <a:pPr>
              <a:lnSpc>
                <a:spcPct val="100000"/>
              </a:lnSpc>
              <a:spcBef>
                <a:spcPts val="15"/>
              </a:spcBef>
            </a:pPr>
            <a:endParaRPr sz="1450">
              <a:latin typeface="Times New Roman"/>
              <a:cs typeface="Times New Roman"/>
            </a:endParaRPr>
          </a:p>
          <a:p>
            <a:pPr marL="12700" marR="244475">
              <a:lnSpc>
                <a:spcPct val="100000"/>
              </a:lnSpc>
            </a:pPr>
            <a:r>
              <a:rPr sz="1400" dirty="0">
                <a:solidFill>
                  <a:srgbClr val="000099"/>
                </a:solidFill>
                <a:latin typeface="Times New Roman"/>
                <a:cs typeface="Times New Roman"/>
              </a:rPr>
              <a:t>Date</a:t>
            </a:r>
            <a:r>
              <a:rPr sz="1400" spc="-15" dirty="0">
                <a:solidFill>
                  <a:srgbClr val="000099"/>
                </a:solidFill>
                <a:latin typeface="Times New Roman"/>
                <a:cs typeface="Times New Roman"/>
              </a:rPr>
              <a:t> </a:t>
            </a:r>
            <a:r>
              <a:rPr sz="1400" dirty="0">
                <a:solidFill>
                  <a:srgbClr val="000099"/>
                </a:solidFill>
                <a:latin typeface="Times New Roman"/>
                <a:cs typeface="Times New Roman"/>
              </a:rPr>
              <a:t>of</a:t>
            </a:r>
            <a:r>
              <a:rPr sz="1400" spc="-15" dirty="0">
                <a:solidFill>
                  <a:srgbClr val="000099"/>
                </a:solidFill>
                <a:latin typeface="Times New Roman"/>
                <a:cs typeface="Times New Roman"/>
              </a:rPr>
              <a:t> </a:t>
            </a:r>
            <a:r>
              <a:rPr sz="1400" dirty="0">
                <a:solidFill>
                  <a:srgbClr val="000099"/>
                </a:solidFill>
                <a:latin typeface="Times New Roman"/>
                <a:cs typeface="Times New Roman"/>
              </a:rPr>
              <a:t>completion</a:t>
            </a:r>
            <a:r>
              <a:rPr sz="1400" spc="-35" dirty="0">
                <a:solidFill>
                  <a:srgbClr val="000099"/>
                </a:solidFill>
                <a:latin typeface="Times New Roman"/>
                <a:cs typeface="Times New Roman"/>
              </a:rPr>
              <a:t> </a:t>
            </a:r>
            <a:r>
              <a:rPr sz="1400" dirty="0">
                <a:solidFill>
                  <a:srgbClr val="000099"/>
                </a:solidFill>
                <a:latin typeface="Times New Roman"/>
                <a:cs typeface="Times New Roman"/>
              </a:rPr>
              <a:t>of</a:t>
            </a:r>
            <a:r>
              <a:rPr sz="1400" spc="-1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a:t>
            </a:r>
            <a:r>
              <a:rPr sz="1400" dirty="0">
                <a:solidFill>
                  <a:srgbClr val="000099"/>
                </a:solidFill>
                <a:latin typeface="Times New Roman"/>
                <a:cs typeface="Times New Roman"/>
              </a:rPr>
              <a:t>Rating</a:t>
            </a:r>
            <a:r>
              <a:rPr sz="1400" spc="-25" dirty="0">
                <a:solidFill>
                  <a:srgbClr val="000099"/>
                </a:solidFill>
                <a:latin typeface="Times New Roman"/>
                <a:cs typeface="Times New Roman"/>
              </a:rPr>
              <a:t> </a:t>
            </a:r>
            <a:r>
              <a:rPr sz="1400" dirty="0">
                <a:solidFill>
                  <a:srgbClr val="000099"/>
                </a:solidFill>
                <a:latin typeface="Times New Roman"/>
                <a:cs typeface="Times New Roman"/>
              </a:rPr>
              <a:t>(A</a:t>
            </a:r>
            <a:r>
              <a:rPr sz="1400" spc="-95" dirty="0">
                <a:solidFill>
                  <a:srgbClr val="000099"/>
                </a:solidFill>
                <a:latin typeface="Times New Roman"/>
                <a:cs typeface="Times New Roman"/>
              </a:rPr>
              <a:t> </a:t>
            </a:r>
            <a:r>
              <a:rPr sz="1400" dirty="0">
                <a:solidFill>
                  <a:srgbClr val="000099"/>
                </a:solidFill>
                <a:latin typeface="Times New Roman"/>
                <a:cs typeface="Times New Roman"/>
              </a:rPr>
              <a:t>School)/MOS</a:t>
            </a:r>
            <a:r>
              <a:rPr sz="1400" spc="-30" dirty="0">
                <a:solidFill>
                  <a:srgbClr val="000099"/>
                </a:solidFill>
                <a:latin typeface="Times New Roman"/>
                <a:cs typeface="Times New Roman"/>
              </a:rPr>
              <a:t> </a:t>
            </a:r>
            <a:r>
              <a:rPr sz="1400" dirty="0">
                <a:solidFill>
                  <a:srgbClr val="000099"/>
                </a:solidFill>
                <a:latin typeface="Times New Roman"/>
                <a:cs typeface="Times New Roman"/>
              </a:rPr>
              <a:t>training</a:t>
            </a:r>
            <a:r>
              <a:rPr sz="1400" spc="-45" dirty="0">
                <a:solidFill>
                  <a:srgbClr val="000099"/>
                </a:solidFill>
                <a:latin typeface="Times New Roman"/>
                <a:cs typeface="Times New Roman"/>
              </a:rPr>
              <a:t> </a:t>
            </a:r>
            <a:r>
              <a:rPr sz="1400" dirty="0">
                <a:solidFill>
                  <a:srgbClr val="000099"/>
                </a:solidFill>
                <a:latin typeface="Times New Roman"/>
                <a:cs typeface="Times New Roman"/>
              </a:rPr>
              <a:t>which</a:t>
            </a:r>
            <a:r>
              <a:rPr sz="1400" spc="-5" dirty="0">
                <a:solidFill>
                  <a:srgbClr val="000099"/>
                </a:solidFill>
                <a:latin typeface="Times New Roman"/>
                <a:cs typeface="Times New Roman"/>
              </a:rPr>
              <a:t> </a:t>
            </a:r>
            <a:r>
              <a:rPr sz="1400" dirty="0">
                <a:solidFill>
                  <a:srgbClr val="000099"/>
                </a:solidFill>
                <a:latin typeface="Times New Roman"/>
                <a:cs typeface="Times New Roman"/>
              </a:rPr>
              <a:t>qualified</a:t>
            </a:r>
            <a:r>
              <a:rPr sz="1400" spc="-10" dirty="0">
                <a:solidFill>
                  <a:srgbClr val="000099"/>
                </a:solidFill>
                <a:latin typeface="Times New Roman"/>
                <a:cs typeface="Times New Roman"/>
              </a:rPr>
              <a:t> </a:t>
            </a:r>
            <a:r>
              <a:rPr sz="1400" dirty="0">
                <a:solidFill>
                  <a:srgbClr val="000099"/>
                </a:solidFill>
                <a:latin typeface="Times New Roman"/>
                <a:cs typeface="Times New Roman"/>
              </a:rPr>
              <a:t>you</a:t>
            </a:r>
            <a:r>
              <a:rPr sz="1400" spc="-25" dirty="0">
                <a:solidFill>
                  <a:srgbClr val="000099"/>
                </a:solidFill>
                <a:latin typeface="Times New Roman"/>
                <a:cs typeface="Times New Roman"/>
              </a:rPr>
              <a:t> </a:t>
            </a:r>
            <a:r>
              <a:rPr sz="1400" dirty="0">
                <a:solidFill>
                  <a:srgbClr val="000099"/>
                </a:solidFill>
                <a:latin typeface="Times New Roman"/>
                <a:cs typeface="Times New Roman"/>
              </a:rPr>
              <a:t>for</a:t>
            </a:r>
            <a:r>
              <a:rPr sz="1400" spc="-30" dirty="0">
                <a:solidFill>
                  <a:srgbClr val="000099"/>
                </a:solidFill>
                <a:latin typeface="Times New Roman"/>
                <a:cs typeface="Times New Roman"/>
              </a:rPr>
              <a:t> </a:t>
            </a:r>
            <a:r>
              <a:rPr sz="1400" dirty="0">
                <a:solidFill>
                  <a:srgbClr val="000099"/>
                </a:solidFill>
                <a:latin typeface="Times New Roman"/>
                <a:cs typeface="Times New Roman"/>
              </a:rPr>
              <a:t>the</a:t>
            </a:r>
            <a:r>
              <a:rPr sz="1400" spc="-30"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10" dirty="0">
                <a:solidFill>
                  <a:srgbClr val="000099"/>
                </a:solidFill>
                <a:latin typeface="Times New Roman"/>
                <a:cs typeface="Times New Roman"/>
              </a:rPr>
              <a:t> </a:t>
            </a:r>
            <a:r>
              <a:rPr sz="1400" dirty="0">
                <a:solidFill>
                  <a:srgbClr val="000099"/>
                </a:solidFill>
                <a:latin typeface="Times New Roman"/>
                <a:cs typeface="Times New Roman"/>
              </a:rPr>
              <a:t>to</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date</a:t>
            </a:r>
            <a:r>
              <a:rPr sz="1400" spc="-15" dirty="0">
                <a:solidFill>
                  <a:srgbClr val="000099"/>
                </a:solidFill>
                <a:latin typeface="Times New Roman"/>
                <a:cs typeface="Times New Roman"/>
              </a:rPr>
              <a:t> </a:t>
            </a:r>
            <a:r>
              <a:rPr sz="1400" dirty="0">
                <a:solidFill>
                  <a:srgbClr val="000099"/>
                </a:solidFill>
                <a:latin typeface="Times New Roman"/>
                <a:cs typeface="Times New Roman"/>
              </a:rPr>
              <a:t>of</a:t>
            </a:r>
            <a:r>
              <a:rPr sz="1400" spc="-10" dirty="0">
                <a:solidFill>
                  <a:srgbClr val="000099"/>
                </a:solidFill>
                <a:latin typeface="Times New Roman"/>
                <a:cs typeface="Times New Roman"/>
              </a:rPr>
              <a:t> enrollment. </a:t>
            </a:r>
            <a:r>
              <a:rPr sz="1400" spc="-25" dirty="0">
                <a:solidFill>
                  <a:srgbClr val="000099"/>
                </a:solidFill>
                <a:latin typeface="Times New Roman"/>
                <a:cs typeface="Times New Roman"/>
              </a:rPr>
              <a:t>OR</a:t>
            </a:r>
            <a:endParaRPr sz="1400">
              <a:latin typeface="Times New Roman"/>
              <a:cs typeface="Times New Roman"/>
            </a:endParaRPr>
          </a:p>
          <a:p>
            <a:pPr marL="12700">
              <a:lnSpc>
                <a:spcPct val="100000"/>
              </a:lnSpc>
            </a:pPr>
            <a:r>
              <a:rPr sz="1400" dirty="0">
                <a:solidFill>
                  <a:srgbClr val="000099"/>
                </a:solidFill>
                <a:latin typeface="Times New Roman"/>
                <a:cs typeface="Times New Roman"/>
              </a:rPr>
              <a:t>Date</a:t>
            </a:r>
            <a:r>
              <a:rPr sz="1400" spc="-10" dirty="0">
                <a:solidFill>
                  <a:srgbClr val="000099"/>
                </a:solidFill>
                <a:latin typeface="Times New Roman"/>
                <a:cs typeface="Times New Roman"/>
              </a:rPr>
              <a:t> </a:t>
            </a:r>
            <a:r>
              <a:rPr sz="1400" dirty="0">
                <a:solidFill>
                  <a:srgbClr val="000099"/>
                </a:solidFill>
                <a:latin typeface="Times New Roman"/>
                <a:cs typeface="Times New Roman"/>
              </a:rPr>
              <a:t>of</a:t>
            </a:r>
            <a:r>
              <a:rPr sz="1400" spc="-15" dirty="0">
                <a:solidFill>
                  <a:srgbClr val="000099"/>
                </a:solidFill>
                <a:latin typeface="Times New Roman"/>
                <a:cs typeface="Times New Roman"/>
              </a:rPr>
              <a:t> </a:t>
            </a:r>
            <a:r>
              <a:rPr sz="1400" dirty="0">
                <a:solidFill>
                  <a:srgbClr val="000099"/>
                </a:solidFill>
                <a:latin typeface="Times New Roman"/>
                <a:cs typeface="Times New Roman"/>
              </a:rPr>
              <a:t>completion</a:t>
            </a:r>
            <a:r>
              <a:rPr sz="1400" spc="-35" dirty="0">
                <a:solidFill>
                  <a:srgbClr val="000099"/>
                </a:solidFill>
                <a:latin typeface="Times New Roman"/>
                <a:cs typeface="Times New Roman"/>
              </a:rPr>
              <a:t> </a:t>
            </a:r>
            <a:r>
              <a:rPr sz="1400" dirty="0">
                <a:solidFill>
                  <a:srgbClr val="000099"/>
                </a:solidFill>
                <a:latin typeface="Times New Roman"/>
                <a:cs typeface="Times New Roman"/>
              </a:rPr>
              <a:t>of</a:t>
            </a:r>
            <a:r>
              <a:rPr sz="1400" spc="-1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instruction/NEC</a:t>
            </a:r>
            <a:r>
              <a:rPr sz="1400" spc="-30" dirty="0">
                <a:solidFill>
                  <a:srgbClr val="000099"/>
                </a:solidFill>
                <a:latin typeface="Times New Roman"/>
                <a:cs typeface="Times New Roman"/>
              </a:rPr>
              <a:t> </a:t>
            </a:r>
            <a:r>
              <a:rPr sz="1400" dirty="0">
                <a:solidFill>
                  <a:srgbClr val="000099"/>
                </a:solidFill>
                <a:latin typeface="Times New Roman"/>
                <a:cs typeface="Times New Roman"/>
              </a:rPr>
              <a:t>that</a:t>
            </a:r>
            <a:r>
              <a:rPr sz="1400" spc="-25" dirty="0">
                <a:solidFill>
                  <a:srgbClr val="000099"/>
                </a:solidFill>
                <a:latin typeface="Times New Roman"/>
                <a:cs typeface="Times New Roman"/>
              </a:rPr>
              <a:t> </a:t>
            </a:r>
            <a:r>
              <a:rPr sz="1400" dirty="0">
                <a:solidFill>
                  <a:srgbClr val="000099"/>
                </a:solidFill>
                <a:latin typeface="Times New Roman"/>
                <a:cs typeface="Times New Roman"/>
              </a:rPr>
              <a:t>qualified</a:t>
            </a:r>
            <a:r>
              <a:rPr sz="1400" spc="-35" dirty="0">
                <a:solidFill>
                  <a:srgbClr val="000099"/>
                </a:solidFill>
                <a:latin typeface="Times New Roman"/>
                <a:cs typeface="Times New Roman"/>
              </a:rPr>
              <a:t> </a:t>
            </a:r>
            <a:r>
              <a:rPr sz="1400" dirty="0">
                <a:solidFill>
                  <a:srgbClr val="000099"/>
                </a:solidFill>
                <a:latin typeface="Times New Roman"/>
                <a:cs typeface="Times New Roman"/>
              </a:rPr>
              <a:t>you</a:t>
            </a:r>
            <a:r>
              <a:rPr sz="1400" spc="-5" dirty="0">
                <a:solidFill>
                  <a:srgbClr val="000099"/>
                </a:solidFill>
                <a:latin typeface="Times New Roman"/>
                <a:cs typeface="Times New Roman"/>
              </a:rPr>
              <a:t> </a:t>
            </a:r>
            <a:r>
              <a:rPr sz="1400" dirty="0">
                <a:solidFill>
                  <a:srgbClr val="000099"/>
                </a:solidFill>
                <a:latin typeface="Times New Roman"/>
                <a:cs typeface="Times New Roman"/>
              </a:rPr>
              <a:t>for</a:t>
            </a:r>
            <a:r>
              <a:rPr sz="1400" spc="-15" dirty="0">
                <a:solidFill>
                  <a:srgbClr val="000099"/>
                </a:solidFill>
                <a:latin typeface="Times New Roman"/>
                <a:cs typeface="Times New Roman"/>
              </a:rPr>
              <a:t> </a:t>
            </a:r>
            <a:r>
              <a:rPr sz="1400" dirty="0">
                <a:solidFill>
                  <a:srgbClr val="000099"/>
                </a:solidFill>
                <a:latin typeface="Times New Roman"/>
                <a:cs typeface="Times New Roman"/>
              </a:rPr>
              <a:t>the</a:t>
            </a:r>
            <a:r>
              <a:rPr sz="1400" spc="-40"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15" dirty="0">
                <a:solidFill>
                  <a:srgbClr val="000099"/>
                </a:solidFill>
                <a:latin typeface="Times New Roman"/>
                <a:cs typeface="Times New Roman"/>
              </a:rPr>
              <a:t> </a:t>
            </a:r>
            <a:r>
              <a:rPr sz="1400" dirty="0">
                <a:solidFill>
                  <a:srgbClr val="000099"/>
                </a:solidFill>
                <a:latin typeface="Times New Roman"/>
                <a:cs typeface="Times New Roman"/>
              </a:rPr>
              <a:t>to</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date</a:t>
            </a:r>
            <a:r>
              <a:rPr sz="1400" spc="-15" dirty="0">
                <a:solidFill>
                  <a:srgbClr val="000099"/>
                </a:solidFill>
                <a:latin typeface="Times New Roman"/>
                <a:cs typeface="Times New Roman"/>
              </a:rPr>
              <a:t> </a:t>
            </a:r>
            <a:r>
              <a:rPr sz="1400" dirty="0">
                <a:solidFill>
                  <a:srgbClr val="000099"/>
                </a:solidFill>
                <a:latin typeface="Times New Roman"/>
                <a:cs typeface="Times New Roman"/>
              </a:rPr>
              <a:t>of</a:t>
            </a:r>
            <a:r>
              <a:rPr sz="1400" spc="-15" dirty="0">
                <a:solidFill>
                  <a:srgbClr val="000099"/>
                </a:solidFill>
                <a:latin typeface="Times New Roman"/>
                <a:cs typeface="Times New Roman"/>
              </a:rPr>
              <a:t> </a:t>
            </a:r>
            <a:r>
              <a:rPr sz="1400" spc="-10" dirty="0">
                <a:solidFill>
                  <a:srgbClr val="000099"/>
                </a:solidFill>
                <a:latin typeface="Times New Roman"/>
                <a:cs typeface="Times New Roman"/>
              </a:rPr>
              <a:t>enrollment.</a:t>
            </a:r>
            <a:endParaRPr sz="1400">
              <a:latin typeface="Times New Roman"/>
              <a:cs typeface="Times New Roman"/>
            </a:endParaRPr>
          </a:p>
          <a:p>
            <a:pPr>
              <a:lnSpc>
                <a:spcPct val="100000"/>
              </a:lnSpc>
              <a:spcBef>
                <a:spcPts val="10"/>
              </a:spcBef>
            </a:pPr>
            <a:endParaRPr sz="1450">
              <a:latin typeface="Times New Roman"/>
              <a:cs typeface="Times New Roman"/>
            </a:endParaRPr>
          </a:p>
          <a:p>
            <a:pPr marL="12700" marR="5080">
              <a:lnSpc>
                <a:spcPct val="100000"/>
              </a:lnSpc>
            </a:pPr>
            <a:r>
              <a:rPr sz="1400" dirty="0">
                <a:solidFill>
                  <a:srgbClr val="000099"/>
                </a:solidFill>
                <a:latin typeface="Times New Roman"/>
                <a:cs typeface="Times New Roman"/>
              </a:rPr>
              <a:t>1000</a:t>
            </a:r>
            <a:r>
              <a:rPr sz="1400" spc="-35"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0" dirty="0">
                <a:solidFill>
                  <a:srgbClr val="000099"/>
                </a:solidFill>
                <a:latin typeface="Times New Roman"/>
                <a:cs typeface="Times New Roman"/>
              </a:rPr>
              <a:t> </a:t>
            </a:r>
            <a:r>
              <a:rPr sz="1400" dirty="0">
                <a:solidFill>
                  <a:srgbClr val="000099"/>
                </a:solidFill>
                <a:latin typeface="Times New Roman"/>
                <a:cs typeface="Times New Roman"/>
              </a:rPr>
              <a:t>will</a:t>
            </a:r>
            <a:r>
              <a:rPr sz="1400" spc="-25" dirty="0">
                <a:solidFill>
                  <a:srgbClr val="000099"/>
                </a:solidFill>
                <a:latin typeface="Times New Roman"/>
                <a:cs typeface="Times New Roman"/>
              </a:rPr>
              <a:t> </a:t>
            </a:r>
            <a:r>
              <a:rPr sz="1400" dirty="0">
                <a:solidFill>
                  <a:srgbClr val="000099"/>
                </a:solidFill>
                <a:latin typeface="Times New Roman"/>
                <a:cs typeface="Times New Roman"/>
              </a:rPr>
              <a:t>be awarded</a:t>
            </a:r>
            <a:r>
              <a:rPr sz="1400" spc="-10" dirty="0">
                <a:solidFill>
                  <a:srgbClr val="000099"/>
                </a:solidFill>
                <a:latin typeface="Times New Roman"/>
                <a:cs typeface="Times New Roman"/>
              </a:rPr>
              <a:t> </a:t>
            </a:r>
            <a:r>
              <a:rPr sz="1400" dirty="0">
                <a:solidFill>
                  <a:srgbClr val="000099"/>
                </a:solidFill>
                <a:latin typeface="Times New Roman"/>
                <a:cs typeface="Times New Roman"/>
              </a:rPr>
              <a:t>for</a:t>
            </a:r>
            <a:r>
              <a:rPr sz="1400" spc="-10" dirty="0">
                <a:solidFill>
                  <a:srgbClr val="000099"/>
                </a:solidFill>
                <a:latin typeface="Times New Roman"/>
                <a:cs typeface="Times New Roman"/>
              </a:rPr>
              <a:t> </a:t>
            </a:r>
            <a:r>
              <a:rPr sz="1400" dirty="0">
                <a:solidFill>
                  <a:srgbClr val="000099"/>
                </a:solidFill>
                <a:latin typeface="Times New Roman"/>
                <a:cs typeface="Times New Roman"/>
              </a:rPr>
              <a:t>each</a:t>
            </a:r>
            <a:r>
              <a:rPr sz="1400" spc="-5" dirty="0">
                <a:solidFill>
                  <a:srgbClr val="000099"/>
                </a:solidFill>
                <a:latin typeface="Times New Roman"/>
                <a:cs typeface="Times New Roman"/>
              </a:rPr>
              <a:t> </a:t>
            </a:r>
            <a:r>
              <a:rPr sz="1400" dirty="0">
                <a:solidFill>
                  <a:srgbClr val="000099"/>
                </a:solidFill>
                <a:latin typeface="Times New Roman"/>
                <a:cs typeface="Times New Roman"/>
              </a:rPr>
              <a:t>FULL</a:t>
            </a:r>
            <a:r>
              <a:rPr sz="1400" spc="-60" dirty="0">
                <a:solidFill>
                  <a:srgbClr val="000099"/>
                </a:solidFill>
                <a:latin typeface="Times New Roman"/>
                <a:cs typeface="Times New Roman"/>
              </a:rPr>
              <a:t> </a:t>
            </a:r>
            <a:r>
              <a:rPr sz="1400" dirty="0">
                <a:solidFill>
                  <a:srgbClr val="000099"/>
                </a:solidFill>
                <a:latin typeface="Times New Roman"/>
                <a:cs typeface="Times New Roman"/>
              </a:rPr>
              <a:t>year</a:t>
            </a:r>
            <a:r>
              <a:rPr sz="1400" spc="15" dirty="0">
                <a:solidFill>
                  <a:srgbClr val="000099"/>
                </a:solidFill>
                <a:latin typeface="Times New Roman"/>
                <a:cs typeface="Times New Roman"/>
              </a:rPr>
              <a:t> </a:t>
            </a:r>
            <a:r>
              <a:rPr sz="1400" dirty="0">
                <a:solidFill>
                  <a:srgbClr val="000099"/>
                </a:solidFill>
                <a:latin typeface="Times New Roman"/>
                <a:cs typeface="Times New Roman"/>
              </a:rPr>
              <a:t>service</a:t>
            </a:r>
            <a:r>
              <a:rPr sz="1400" spc="-30" dirty="0">
                <a:solidFill>
                  <a:srgbClr val="000099"/>
                </a:solidFill>
                <a:latin typeface="Times New Roman"/>
                <a:cs typeface="Times New Roman"/>
              </a:rPr>
              <a:t> </a:t>
            </a:r>
            <a:r>
              <a:rPr sz="1400" dirty="0">
                <a:solidFill>
                  <a:srgbClr val="000099"/>
                </a:solidFill>
                <a:latin typeface="Times New Roman"/>
                <a:cs typeface="Times New Roman"/>
              </a:rPr>
              <a:t>post</a:t>
            </a:r>
            <a:r>
              <a:rPr sz="1400" spc="-20" dirty="0">
                <a:solidFill>
                  <a:srgbClr val="000099"/>
                </a:solidFill>
                <a:latin typeface="Times New Roman"/>
                <a:cs typeface="Times New Roman"/>
              </a:rPr>
              <a:t> </a:t>
            </a:r>
            <a:r>
              <a:rPr sz="1400" dirty="0">
                <a:solidFill>
                  <a:srgbClr val="000099"/>
                </a:solidFill>
                <a:latin typeface="Times New Roman"/>
                <a:cs typeface="Times New Roman"/>
              </a:rPr>
              <a:t>instruction</a:t>
            </a:r>
            <a:r>
              <a:rPr sz="1400" spc="-10" dirty="0">
                <a:solidFill>
                  <a:srgbClr val="000099"/>
                </a:solidFill>
                <a:latin typeface="Times New Roman"/>
                <a:cs typeface="Times New Roman"/>
              </a:rPr>
              <a:t> </a:t>
            </a:r>
            <a:r>
              <a:rPr sz="1400" dirty="0">
                <a:solidFill>
                  <a:srgbClr val="000099"/>
                </a:solidFill>
                <a:latin typeface="Times New Roman"/>
                <a:cs typeface="Times New Roman"/>
              </a:rPr>
              <a:t>completion,</a:t>
            </a:r>
            <a:r>
              <a:rPr sz="1400" spc="-40" dirty="0">
                <a:solidFill>
                  <a:srgbClr val="000099"/>
                </a:solidFill>
                <a:latin typeface="Times New Roman"/>
                <a:cs typeface="Times New Roman"/>
              </a:rPr>
              <a:t> </a:t>
            </a:r>
            <a:r>
              <a:rPr sz="1400" dirty="0">
                <a:solidFill>
                  <a:srgbClr val="000099"/>
                </a:solidFill>
                <a:latin typeface="Times New Roman"/>
                <a:cs typeface="Times New Roman"/>
              </a:rPr>
              <a:t>not</a:t>
            </a:r>
            <a:r>
              <a:rPr sz="1400" spc="-20" dirty="0">
                <a:solidFill>
                  <a:srgbClr val="000099"/>
                </a:solidFill>
                <a:latin typeface="Times New Roman"/>
                <a:cs typeface="Times New Roman"/>
              </a:rPr>
              <a:t> </a:t>
            </a:r>
            <a:r>
              <a:rPr sz="1400" dirty="0">
                <a:solidFill>
                  <a:srgbClr val="000099"/>
                </a:solidFill>
                <a:latin typeface="Times New Roman"/>
                <a:cs typeface="Times New Roman"/>
              </a:rPr>
              <a:t>to</a:t>
            </a:r>
            <a:r>
              <a:rPr sz="1400" spc="-10" dirty="0">
                <a:solidFill>
                  <a:srgbClr val="000099"/>
                </a:solidFill>
                <a:latin typeface="Times New Roman"/>
                <a:cs typeface="Times New Roman"/>
              </a:rPr>
              <a:t> </a:t>
            </a:r>
            <a:r>
              <a:rPr sz="1400" dirty="0">
                <a:solidFill>
                  <a:srgbClr val="000099"/>
                </a:solidFill>
                <a:latin typeface="Times New Roman"/>
                <a:cs typeface="Times New Roman"/>
              </a:rPr>
              <a:t>exceed</a:t>
            </a:r>
            <a:r>
              <a:rPr sz="1400" spc="-5" dirty="0">
                <a:solidFill>
                  <a:srgbClr val="000099"/>
                </a:solidFill>
                <a:latin typeface="Times New Roman"/>
                <a:cs typeface="Times New Roman"/>
              </a:rPr>
              <a:t> </a:t>
            </a:r>
            <a:r>
              <a:rPr sz="1400" dirty="0">
                <a:solidFill>
                  <a:srgbClr val="000099"/>
                </a:solidFill>
                <a:latin typeface="Times New Roman"/>
                <a:cs typeface="Times New Roman"/>
              </a:rPr>
              <a:t>50%</a:t>
            </a:r>
            <a:r>
              <a:rPr sz="1400" spc="-20" dirty="0">
                <a:solidFill>
                  <a:srgbClr val="000099"/>
                </a:solidFill>
                <a:latin typeface="Times New Roman"/>
                <a:cs typeface="Times New Roman"/>
              </a:rPr>
              <a:t> </a:t>
            </a:r>
            <a:r>
              <a:rPr sz="1400" dirty="0">
                <a:solidFill>
                  <a:srgbClr val="000099"/>
                </a:solidFill>
                <a:latin typeface="Times New Roman"/>
                <a:cs typeface="Times New Roman"/>
              </a:rPr>
              <a:t>of</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total </a:t>
            </a:r>
            <a:r>
              <a:rPr sz="1400" dirty="0">
                <a:solidFill>
                  <a:srgbClr val="000099"/>
                </a:solidFill>
                <a:latin typeface="Times New Roman"/>
                <a:cs typeface="Times New Roman"/>
              </a:rPr>
              <a:t>required</a:t>
            </a:r>
            <a:r>
              <a:rPr sz="1400" spc="-40"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30" dirty="0">
                <a:solidFill>
                  <a:srgbClr val="000099"/>
                </a:solidFill>
                <a:latin typeface="Times New Roman"/>
                <a:cs typeface="Times New Roman"/>
              </a:rPr>
              <a:t> </a:t>
            </a:r>
            <a:r>
              <a:rPr sz="1400" b="1" dirty="0">
                <a:solidFill>
                  <a:srgbClr val="000099"/>
                </a:solidFill>
                <a:latin typeface="Times New Roman"/>
                <a:cs typeface="Times New Roman"/>
              </a:rPr>
              <a:t>but</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not</a:t>
            </a:r>
            <a:r>
              <a:rPr sz="1400" b="1" spc="-5" dirty="0">
                <a:solidFill>
                  <a:srgbClr val="000099"/>
                </a:solidFill>
                <a:latin typeface="Times New Roman"/>
                <a:cs typeface="Times New Roman"/>
              </a:rPr>
              <a:t> </a:t>
            </a:r>
            <a:r>
              <a:rPr sz="1400" dirty="0">
                <a:solidFill>
                  <a:srgbClr val="000099"/>
                </a:solidFill>
                <a:latin typeface="Times New Roman"/>
                <a:cs typeface="Times New Roman"/>
              </a:rPr>
              <a:t>reducing</a:t>
            </a:r>
            <a:r>
              <a:rPr sz="1400" spc="-3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a:t>
            </a:r>
            <a:r>
              <a:rPr sz="1400" dirty="0">
                <a:solidFill>
                  <a:srgbClr val="000099"/>
                </a:solidFill>
                <a:latin typeface="Times New Roman"/>
                <a:cs typeface="Times New Roman"/>
              </a:rPr>
              <a:t>required</a:t>
            </a:r>
            <a:r>
              <a:rPr sz="1400" spc="-25" dirty="0">
                <a:solidFill>
                  <a:srgbClr val="000099"/>
                </a:solidFill>
                <a:latin typeface="Times New Roman"/>
                <a:cs typeface="Times New Roman"/>
              </a:rPr>
              <a:t> </a:t>
            </a:r>
            <a:r>
              <a:rPr sz="1400" dirty="0">
                <a:solidFill>
                  <a:srgbClr val="000099"/>
                </a:solidFill>
                <a:latin typeface="Times New Roman"/>
                <a:cs typeface="Times New Roman"/>
              </a:rPr>
              <a:t>OJT</a:t>
            </a:r>
            <a:r>
              <a:rPr sz="1400" spc="-30"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5" dirty="0">
                <a:solidFill>
                  <a:srgbClr val="000099"/>
                </a:solidFill>
                <a:latin typeface="Times New Roman"/>
                <a:cs typeface="Times New Roman"/>
              </a:rPr>
              <a:t> </a:t>
            </a:r>
            <a:r>
              <a:rPr sz="1400" dirty="0">
                <a:solidFill>
                  <a:srgbClr val="000099"/>
                </a:solidFill>
                <a:latin typeface="Times New Roman"/>
                <a:cs typeface="Times New Roman"/>
              </a:rPr>
              <a:t>below</a:t>
            </a:r>
            <a:r>
              <a:rPr sz="1400" spc="-15" dirty="0">
                <a:solidFill>
                  <a:srgbClr val="000099"/>
                </a:solidFill>
                <a:latin typeface="Times New Roman"/>
                <a:cs typeface="Times New Roman"/>
              </a:rPr>
              <a:t> </a:t>
            </a:r>
            <a:r>
              <a:rPr sz="1400" dirty="0">
                <a:solidFill>
                  <a:srgbClr val="000099"/>
                </a:solidFill>
                <a:latin typeface="Times New Roman"/>
                <a:cs typeface="Times New Roman"/>
              </a:rPr>
              <a:t>2,000</a:t>
            </a:r>
            <a:r>
              <a:rPr sz="1400" spc="-20"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95" dirty="0">
                <a:solidFill>
                  <a:srgbClr val="000099"/>
                </a:solidFill>
                <a:latin typeface="Times New Roman"/>
                <a:cs typeface="Times New Roman"/>
              </a:rPr>
              <a:t> </a:t>
            </a:r>
            <a:r>
              <a:rPr sz="1400" dirty="0">
                <a:solidFill>
                  <a:srgbClr val="000099"/>
                </a:solidFill>
                <a:latin typeface="Times New Roman"/>
                <a:cs typeface="Times New Roman"/>
              </a:rPr>
              <a:t>The</a:t>
            </a:r>
            <a:r>
              <a:rPr sz="1400" spc="5" dirty="0">
                <a:solidFill>
                  <a:srgbClr val="000099"/>
                </a:solidFill>
                <a:latin typeface="Times New Roman"/>
                <a:cs typeface="Times New Roman"/>
              </a:rPr>
              <a:t> </a:t>
            </a:r>
            <a:r>
              <a:rPr sz="1400" dirty="0">
                <a:solidFill>
                  <a:srgbClr val="000099"/>
                </a:solidFill>
                <a:latin typeface="Times New Roman"/>
                <a:cs typeface="Times New Roman"/>
              </a:rPr>
              <a:t>DOL</a:t>
            </a:r>
            <a:r>
              <a:rPr sz="1400" spc="-55" dirty="0">
                <a:solidFill>
                  <a:srgbClr val="000099"/>
                </a:solidFill>
                <a:latin typeface="Times New Roman"/>
                <a:cs typeface="Times New Roman"/>
              </a:rPr>
              <a:t> </a:t>
            </a:r>
            <a:r>
              <a:rPr sz="1400" dirty="0">
                <a:solidFill>
                  <a:srgbClr val="000099"/>
                </a:solidFill>
                <a:latin typeface="Times New Roman"/>
                <a:cs typeface="Times New Roman"/>
              </a:rPr>
              <a:t>policy</a:t>
            </a:r>
            <a:r>
              <a:rPr sz="1400" spc="-25" dirty="0">
                <a:solidFill>
                  <a:srgbClr val="000099"/>
                </a:solidFill>
                <a:latin typeface="Times New Roman"/>
                <a:cs typeface="Times New Roman"/>
              </a:rPr>
              <a:t> </a:t>
            </a:r>
            <a:r>
              <a:rPr sz="1400" dirty="0">
                <a:solidFill>
                  <a:srgbClr val="000099"/>
                </a:solidFill>
                <a:latin typeface="Times New Roman"/>
                <a:cs typeface="Times New Roman"/>
              </a:rPr>
              <a:t>requires</a:t>
            </a:r>
            <a:r>
              <a:rPr sz="1400" spc="-30" dirty="0">
                <a:solidFill>
                  <a:srgbClr val="000099"/>
                </a:solidFill>
                <a:latin typeface="Times New Roman"/>
                <a:cs typeface="Times New Roman"/>
              </a:rPr>
              <a:t> </a:t>
            </a:r>
            <a:r>
              <a:rPr sz="1400" dirty="0">
                <a:solidFill>
                  <a:srgbClr val="000099"/>
                </a:solidFill>
                <a:latin typeface="Times New Roman"/>
                <a:cs typeface="Times New Roman"/>
              </a:rPr>
              <a:t>an</a:t>
            </a:r>
            <a:r>
              <a:rPr sz="1400" spc="10" dirty="0">
                <a:solidFill>
                  <a:srgbClr val="000099"/>
                </a:solidFill>
                <a:latin typeface="Times New Roman"/>
                <a:cs typeface="Times New Roman"/>
              </a:rPr>
              <a:t> </a:t>
            </a:r>
            <a:r>
              <a:rPr sz="1400" dirty="0">
                <a:solidFill>
                  <a:srgbClr val="000099"/>
                </a:solidFill>
                <a:latin typeface="Times New Roman"/>
                <a:cs typeface="Times New Roman"/>
              </a:rPr>
              <a:t>apprentice</a:t>
            </a:r>
            <a:r>
              <a:rPr sz="1400" spc="-25" dirty="0">
                <a:solidFill>
                  <a:srgbClr val="000099"/>
                </a:solidFill>
                <a:latin typeface="Times New Roman"/>
                <a:cs typeface="Times New Roman"/>
              </a:rPr>
              <a:t> </a:t>
            </a:r>
            <a:r>
              <a:rPr sz="1400" dirty="0">
                <a:solidFill>
                  <a:srgbClr val="000099"/>
                </a:solidFill>
                <a:latin typeface="Times New Roman"/>
                <a:cs typeface="Times New Roman"/>
              </a:rPr>
              <a:t>to</a:t>
            </a:r>
            <a:r>
              <a:rPr sz="1400" spc="-15" dirty="0">
                <a:solidFill>
                  <a:srgbClr val="000099"/>
                </a:solidFill>
                <a:latin typeface="Times New Roman"/>
                <a:cs typeface="Times New Roman"/>
              </a:rPr>
              <a:t> </a:t>
            </a:r>
            <a:r>
              <a:rPr sz="1400" spc="-25" dirty="0">
                <a:solidFill>
                  <a:srgbClr val="000099"/>
                </a:solidFill>
                <a:latin typeface="Times New Roman"/>
                <a:cs typeface="Times New Roman"/>
              </a:rPr>
              <a:t>log </a:t>
            </a:r>
            <a:r>
              <a:rPr sz="1400" dirty="0">
                <a:solidFill>
                  <a:srgbClr val="000099"/>
                </a:solidFill>
                <a:latin typeface="Times New Roman"/>
                <a:cs typeface="Times New Roman"/>
              </a:rPr>
              <a:t>a</a:t>
            </a:r>
            <a:r>
              <a:rPr sz="1400" spc="-10" dirty="0">
                <a:solidFill>
                  <a:srgbClr val="000099"/>
                </a:solidFill>
                <a:latin typeface="Times New Roman"/>
                <a:cs typeface="Times New Roman"/>
              </a:rPr>
              <a:t> </a:t>
            </a:r>
            <a:r>
              <a:rPr sz="1400" dirty="0">
                <a:solidFill>
                  <a:srgbClr val="000099"/>
                </a:solidFill>
                <a:latin typeface="Times New Roman"/>
                <a:cs typeface="Times New Roman"/>
              </a:rPr>
              <a:t>minimum of</a:t>
            </a:r>
            <a:r>
              <a:rPr sz="1400" spc="-15" dirty="0">
                <a:solidFill>
                  <a:srgbClr val="000099"/>
                </a:solidFill>
                <a:latin typeface="Times New Roman"/>
                <a:cs typeface="Times New Roman"/>
              </a:rPr>
              <a:t> </a:t>
            </a:r>
            <a:r>
              <a:rPr sz="1400" dirty="0">
                <a:solidFill>
                  <a:srgbClr val="000099"/>
                </a:solidFill>
                <a:latin typeface="Times New Roman"/>
                <a:cs typeface="Times New Roman"/>
              </a:rPr>
              <a:t>2,000</a:t>
            </a:r>
            <a:r>
              <a:rPr sz="1400" spc="-40"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5" dirty="0">
                <a:solidFill>
                  <a:srgbClr val="000099"/>
                </a:solidFill>
                <a:latin typeface="Times New Roman"/>
                <a:cs typeface="Times New Roman"/>
              </a:rPr>
              <a:t> </a:t>
            </a:r>
            <a:r>
              <a:rPr sz="1400" dirty="0">
                <a:solidFill>
                  <a:srgbClr val="000099"/>
                </a:solidFill>
                <a:latin typeface="Times New Roman"/>
                <a:cs typeface="Times New Roman"/>
              </a:rPr>
              <a:t>to</a:t>
            </a:r>
            <a:r>
              <a:rPr sz="1400" spc="-15" dirty="0">
                <a:solidFill>
                  <a:srgbClr val="000099"/>
                </a:solidFill>
                <a:latin typeface="Times New Roman"/>
                <a:cs typeface="Times New Roman"/>
              </a:rPr>
              <a:t> </a:t>
            </a:r>
            <a:r>
              <a:rPr sz="1400" dirty="0">
                <a:solidFill>
                  <a:srgbClr val="000099"/>
                </a:solidFill>
                <a:latin typeface="Times New Roman"/>
                <a:cs typeface="Times New Roman"/>
              </a:rPr>
              <a:t>complete</a:t>
            </a:r>
            <a:r>
              <a:rPr sz="1400" spc="-15" dirty="0">
                <a:solidFill>
                  <a:srgbClr val="000099"/>
                </a:solidFill>
                <a:latin typeface="Times New Roman"/>
                <a:cs typeface="Times New Roman"/>
              </a:rPr>
              <a:t> </a:t>
            </a:r>
            <a:r>
              <a:rPr sz="1400" dirty="0">
                <a:solidFill>
                  <a:srgbClr val="000099"/>
                </a:solidFill>
                <a:latin typeface="Times New Roman"/>
                <a:cs typeface="Times New Roman"/>
              </a:rPr>
              <a:t>a trade.</a:t>
            </a:r>
            <a:r>
              <a:rPr sz="1400" spc="-25" dirty="0">
                <a:solidFill>
                  <a:srgbClr val="000099"/>
                </a:solidFill>
                <a:latin typeface="Times New Roman"/>
                <a:cs typeface="Times New Roman"/>
              </a:rPr>
              <a:t> </a:t>
            </a:r>
            <a:r>
              <a:rPr sz="1400" dirty="0">
                <a:solidFill>
                  <a:srgbClr val="000099"/>
                </a:solidFill>
                <a:latin typeface="Times New Roman"/>
                <a:cs typeface="Times New Roman"/>
              </a:rPr>
              <a:t>Example:</a:t>
            </a:r>
            <a:r>
              <a:rPr sz="1400" spc="330" dirty="0">
                <a:solidFill>
                  <a:srgbClr val="000099"/>
                </a:solidFill>
                <a:latin typeface="Times New Roman"/>
                <a:cs typeface="Times New Roman"/>
              </a:rPr>
              <a:t> </a:t>
            </a:r>
            <a:r>
              <a:rPr sz="1400" dirty="0">
                <a:solidFill>
                  <a:srgbClr val="000099"/>
                </a:solidFill>
                <a:latin typeface="Times New Roman"/>
                <a:cs typeface="Times New Roman"/>
              </a:rPr>
              <a:t>For</a:t>
            </a:r>
            <a:r>
              <a:rPr sz="1400" spc="-15" dirty="0">
                <a:solidFill>
                  <a:srgbClr val="000099"/>
                </a:solidFill>
                <a:latin typeface="Times New Roman"/>
                <a:cs typeface="Times New Roman"/>
              </a:rPr>
              <a:t> </a:t>
            </a:r>
            <a:r>
              <a:rPr sz="1400" dirty="0">
                <a:solidFill>
                  <a:srgbClr val="000099"/>
                </a:solidFill>
                <a:latin typeface="Times New Roman"/>
                <a:cs typeface="Times New Roman"/>
              </a:rPr>
              <a:t>a</a:t>
            </a:r>
            <a:r>
              <a:rPr sz="1400" spc="-10" dirty="0">
                <a:solidFill>
                  <a:srgbClr val="000099"/>
                </a:solidFill>
                <a:latin typeface="Times New Roman"/>
                <a:cs typeface="Times New Roman"/>
              </a:rPr>
              <a:t> </a:t>
            </a:r>
            <a:r>
              <a:rPr sz="1400" dirty="0">
                <a:solidFill>
                  <a:srgbClr val="000099"/>
                </a:solidFill>
                <a:latin typeface="Times New Roman"/>
                <a:cs typeface="Times New Roman"/>
              </a:rPr>
              <a:t>3000</a:t>
            </a:r>
            <a:r>
              <a:rPr sz="1400" spc="-35"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50"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20" dirty="0">
                <a:solidFill>
                  <a:srgbClr val="000099"/>
                </a:solidFill>
                <a:latin typeface="Times New Roman"/>
                <a:cs typeface="Times New Roman"/>
              </a:rPr>
              <a:t> </a:t>
            </a:r>
            <a:r>
              <a:rPr sz="1400" dirty="0">
                <a:solidFill>
                  <a:srgbClr val="000099"/>
                </a:solidFill>
                <a:latin typeface="Times New Roman"/>
                <a:cs typeface="Times New Roman"/>
              </a:rPr>
              <a:t>you</a:t>
            </a:r>
            <a:r>
              <a:rPr sz="1400" spc="-5" dirty="0">
                <a:solidFill>
                  <a:srgbClr val="000099"/>
                </a:solidFill>
                <a:latin typeface="Times New Roman"/>
                <a:cs typeface="Times New Roman"/>
              </a:rPr>
              <a:t> </a:t>
            </a:r>
            <a:r>
              <a:rPr sz="1400" dirty="0">
                <a:solidFill>
                  <a:srgbClr val="000099"/>
                </a:solidFill>
                <a:latin typeface="Times New Roman"/>
                <a:cs typeface="Times New Roman"/>
              </a:rPr>
              <a:t>may</a:t>
            </a:r>
            <a:r>
              <a:rPr sz="1400" spc="10" dirty="0">
                <a:solidFill>
                  <a:srgbClr val="000099"/>
                </a:solidFill>
                <a:latin typeface="Times New Roman"/>
                <a:cs typeface="Times New Roman"/>
              </a:rPr>
              <a:t> </a:t>
            </a:r>
            <a:r>
              <a:rPr sz="1400" dirty="0">
                <a:solidFill>
                  <a:srgbClr val="000099"/>
                </a:solidFill>
                <a:latin typeface="Times New Roman"/>
                <a:cs typeface="Times New Roman"/>
              </a:rPr>
              <a:t>only</a:t>
            </a:r>
            <a:r>
              <a:rPr sz="1400" spc="-25" dirty="0">
                <a:solidFill>
                  <a:srgbClr val="000099"/>
                </a:solidFill>
                <a:latin typeface="Times New Roman"/>
                <a:cs typeface="Times New Roman"/>
              </a:rPr>
              <a:t> </a:t>
            </a:r>
            <a:r>
              <a:rPr sz="1400" dirty="0">
                <a:solidFill>
                  <a:srgbClr val="000099"/>
                </a:solidFill>
                <a:latin typeface="Times New Roman"/>
                <a:cs typeface="Times New Roman"/>
              </a:rPr>
              <a:t>receive</a:t>
            </a:r>
            <a:r>
              <a:rPr sz="1400" spc="-30" dirty="0">
                <a:solidFill>
                  <a:srgbClr val="000099"/>
                </a:solidFill>
                <a:latin typeface="Times New Roman"/>
                <a:cs typeface="Times New Roman"/>
              </a:rPr>
              <a:t> </a:t>
            </a:r>
            <a:r>
              <a:rPr sz="1400" dirty="0">
                <a:solidFill>
                  <a:srgbClr val="000099"/>
                </a:solidFill>
                <a:latin typeface="Times New Roman"/>
                <a:cs typeface="Times New Roman"/>
              </a:rPr>
              <a:t>a</a:t>
            </a:r>
            <a:r>
              <a:rPr sz="1400" spc="10" dirty="0">
                <a:solidFill>
                  <a:srgbClr val="000099"/>
                </a:solidFill>
                <a:latin typeface="Times New Roman"/>
                <a:cs typeface="Times New Roman"/>
              </a:rPr>
              <a:t> </a:t>
            </a:r>
            <a:r>
              <a:rPr sz="1400" dirty="0">
                <a:solidFill>
                  <a:srgbClr val="000099"/>
                </a:solidFill>
                <a:latin typeface="Times New Roman"/>
                <a:cs typeface="Times New Roman"/>
              </a:rPr>
              <a:t>max</a:t>
            </a:r>
            <a:r>
              <a:rPr sz="1400" spc="10" dirty="0">
                <a:solidFill>
                  <a:srgbClr val="000099"/>
                </a:solidFill>
                <a:latin typeface="Times New Roman"/>
                <a:cs typeface="Times New Roman"/>
              </a:rPr>
              <a:t> </a:t>
            </a:r>
            <a:r>
              <a:rPr sz="1400" dirty="0">
                <a:solidFill>
                  <a:srgbClr val="000099"/>
                </a:solidFill>
                <a:latin typeface="Times New Roman"/>
                <a:cs typeface="Times New Roman"/>
              </a:rPr>
              <a:t>of</a:t>
            </a:r>
            <a:r>
              <a:rPr sz="1400" spc="-15" dirty="0">
                <a:solidFill>
                  <a:srgbClr val="000099"/>
                </a:solidFill>
                <a:latin typeface="Times New Roman"/>
                <a:cs typeface="Times New Roman"/>
              </a:rPr>
              <a:t> </a:t>
            </a:r>
            <a:r>
              <a:rPr sz="1400" spc="-20" dirty="0">
                <a:solidFill>
                  <a:srgbClr val="000099"/>
                </a:solidFill>
                <a:latin typeface="Times New Roman"/>
                <a:cs typeface="Times New Roman"/>
              </a:rPr>
              <a:t>1000 </a:t>
            </a:r>
            <a:r>
              <a:rPr sz="1400" dirty="0">
                <a:solidFill>
                  <a:srgbClr val="000099"/>
                </a:solidFill>
                <a:latin typeface="Times New Roman"/>
                <a:cs typeface="Times New Roman"/>
              </a:rPr>
              <a:t>hours</a:t>
            </a:r>
            <a:r>
              <a:rPr sz="1400" spc="-25" dirty="0">
                <a:solidFill>
                  <a:srgbClr val="000099"/>
                </a:solidFill>
                <a:latin typeface="Times New Roman"/>
                <a:cs typeface="Times New Roman"/>
              </a:rPr>
              <a:t> </a:t>
            </a:r>
            <a:r>
              <a:rPr sz="1400" dirty="0">
                <a:solidFill>
                  <a:srgbClr val="000099"/>
                </a:solidFill>
                <a:latin typeface="Times New Roman"/>
                <a:cs typeface="Times New Roman"/>
              </a:rPr>
              <a:t>for</a:t>
            </a:r>
            <a:r>
              <a:rPr sz="1400" spc="-25" dirty="0">
                <a:solidFill>
                  <a:srgbClr val="000099"/>
                </a:solidFill>
                <a:latin typeface="Times New Roman"/>
                <a:cs typeface="Times New Roman"/>
              </a:rPr>
              <a:t> </a:t>
            </a:r>
            <a:r>
              <a:rPr sz="1400" dirty="0">
                <a:solidFill>
                  <a:srgbClr val="000099"/>
                </a:solidFill>
                <a:latin typeface="Times New Roman"/>
                <a:cs typeface="Times New Roman"/>
              </a:rPr>
              <a:t>preregistration</a:t>
            </a:r>
            <a:r>
              <a:rPr sz="1400" spc="-10" dirty="0">
                <a:solidFill>
                  <a:srgbClr val="000099"/>
                </a:solidFill>
                <a:latin typeface="Times New Roman"/>
                <a:cs typeface="Times New Roman"/>
              </a:rPr>
              <a:t> </a:t>
            </a:r>
            <a:r>
              <a:rPr sz="1400" dirty="0">
                <a:solidFill>
                  <a:srgbClr val="000099"/>
                </a:solidFill>
                <a:latin typeface="Times New Roman"/>
                <a:cs typeface="Times New Roman"/>
              </a:rPr>
              <a:t>credit</a:t>
            </a:r>
            <a:r>
              <a:rPr sz="1400" spc="-40" dirty="0">
                <a:solidFill>
                  <a:srgbClr val="000099"/>
                </a:solidFill>
                <a:latin typeface="Times New Roman"/>
                <a:cs typeface="Times New Roman"/>
              </a:rPr>
              <a:t> </a:t>
            </a:r>
            <a:r>
              <a:rPr sz="1400" spc="-10" dirty="0">
                <a:solidFill>
                  <a:srgbClr val="000099"/>
                </a:solidFill>
                <a:latin typeface="Times New Roman"/>
                <a:cs typeface="Times New Roman"/>
              </a:rPr>
              <a:t>hours.</a:t>
            </a:r>
            <a:endParaRPr sz="1400">
              <a:latin typeface="Times New Roman"/>
              <a:cs typeface="Times New Roman"/>
            </a:endParaRPr>
          </a:p>
          <a:p>
            <a:pPr marL="12700" marR="764540">
              <a:lnSpc>
                <a:spcPct val="200000"/>
              </a:lnSpc>
              <a:spcBef>
                <a:spcPts val="5"/>
              </a:spcBef>
            </a:pPr>
            <a:r>
              <a:rPr sz="1400" dirty="0">
                <a:solidFill>
                  <a:srgbClr val="000099"/>
                </a:solidFill>
                <a:latin typeface="Times New Roman"/>
                <a:cs typeface="Times New Roman"/>
              </a:rPr>
              <a:t>Additional</a:t>
            </a:r>
            <a:r>
              <a:rPr sz="1400" spc="-40" dirty="0">
                <a:solidFill>
                  <a:srgbClr val="000099"/>
                </a:solidFill>
                <a:latin typeface="Times New Roman"/>
                <a:cs typeface="Times New Roman"/>
              </a:rPr>
              <a:t> </a:t>
            </a:r>
            <a:r>
              <a:rPr sz="1400" dirty="0">
                <a:solidFill>
                  <a:srgbClr val="000099"/>
                </a:solidFill>
                <a:latin typeface="Times New Roman"/>
                <a:cs typeface="Times New Roman"/>
              </a:rPr>
              <a:t>credit</a:t>
            </a:r>
            <a:r>
              <a:rPr sz="1400" spc="-15" dirty="0">
                <a:solidFill>
                  <a:srgbClr val="000099"/>
                </a:solidFill>
                <a:latin typeface="Times New Roman"/>
                <a:cs typeface="Times New Roman"/>
              </a:rPr>
              <a:t> </a:t>
            </a:r>
            <a:r>
              <a:rPr sz="1400" dirty="0">
                <a:solidFill>
                  <a:srgbClr val="000099"/>
                </a:solidFill>
                <a:latin typeface="Times New Roman"/>
                <a:cs typeface="Times New Roman"/>
              </a:rPr>
              <a:t>will</a:t>
            </a:r>
            <a:r>
              <a:rPr sz="1400" spc="-15" dirty="0">
                <a:solidFill>
                  <a:srgbClr val="000099"/>
                </a:solidFill>
                <a:latin typeface="Times New Roman"/>
                <a:cs typeface="Times New Roman"/>
              </a:rPr>
              <a:t> </a:t>
            </a:r>
            <a:r>
              <a:rPr sz="1400" dirty="0">
                <a:solidFill>
                  <a:srgbClr val="000099"/>
                </a:solidFill>
                <a:latin typeface="Times New Roman"/>
                <a:cs typeface="Times New Roman"/>
              </a:rPr>
              <a:t>NOT</a:t>
            </a:r>
            <a:r>
              <a:rPr sz="1400" spc="-15" dirty="0">
                <a:solidFill>
                  <a:srgbClr val="000099"/>
                </a:solidFill>
                <a:latin typeface="Times New Roman"/>
                <a:cs typeface="Times New Roman"/>
              </a:rPr>
              <a:t> </a:t>
            </a:r>
            <a:r>
              <a:rPr sz="1400" dirty="0">
                <a:solidFill>
                  <a:srgbClr val="000099"/>
                </a:solidFill>
                <a:latin typeface="Times New Roman"/>
                <a:cs typeface="Times New Roman"/>
              </a:rPr>
              <a:t>be awarded</a:t>
            </a:r>
            <a:r>
              <a:rPr sz="1400" spc="-5" dirty="0">
                <a:solidFill>
                  <a:srgbClr val="000099"/>
                </a:solidFill>
                <a:latin typeface="Times New Roman"/>
                <a:cs typeface="Times New Roman"/>
              </a:rPr>
              <a:t> </a:t>
            </a:r>
            <a:r>
              <a:rPr sz="1400" dirty="0">
                <a:solidFill>
                  <a:srgbClr val="000099"/>
                </a:solidFill>
                <a:latin typeface="Times New Roman"/>
                <a:cs typeface="Times New Roman"/>
              </a:rPr>
              <a:t>for</a:t>
            </a:r>
            <a:r>
              <a:rPr sz="1400" spc="-25" dirty="0">
                <a:solidFill>
                  <a:srgbClr val="000099"/>
                </a:solidFill>
                <a:latin typeface="Times New Roman"/>
                <a:cs typeface="Times New Roman"/>
              </a:rPr>
              <a:t> </a:t>
            </a:r>
            <a:r>
              <a:rPr sz="1400" dirty="0">
                <a:solidFill>
                  <a:srgbClr val="000099"/>
                </a:solidFill>
                <a:latin typeface="Times New Roman"/>
                <a:cs typeface="Times New Roman"/>
              </a:rPr>
              <a:t>advancement</a:t>
            </a:r>
            <a:r>
              <a:rPr sz="1400" spc="-5" dirty="0">
                <a:solidFill>
                  <a:srgbClr val="000099"/>
                </a:solidFill>
                <a:latin typeface="Times New Roman"/>
                <a:cs typeface="Times New Roman"/>
              </a:rPr>
              <a:t> </a:t>
            </a:r>
            <a:r>
              <a:rPr sz="1400" dirty="0">
                <a:solidFill>
                  <a:srgbClr val="000099"/>
                </a:solidFill>
                <a:latin typeface="Times New Roman"/>
                <a:cs typeface="Times New Roman"/>
              </a:rPr>
              <a:t>or</a:t>
            </a:r>
            <a:r>
              <a:rPr sz="1400" spc="-10" dirty="0">
                <a:solidFill>
                  <a:srgbClr val="000099"/>
                </a:solidFill>
                <a:latin typeface="Times New Roman"/>
                <a:cs typeface="Times New Roman"/>
              </a:rPr>
              <a:t> </a:t>
            </a:r>
            <a:r>
              <a:rPr sz="1400" dirty="0">
                <a:solidFill>
                  <a:srgbClr val="000099"/>
                </a:solidFill>
                <a:latin typeface="Times New Roman"/>
                <a:cs typeface="Times New Roman"/>
              </a:rPr>
              <a:t>attending</a:t>
            </a:r>
            <a:r>
              <a:rPr sz="1400" spc="-5" dirty="0">
                <a:solidFill>
                  <a:srgbClr val="000099"/>
                </a:solidFill>
                <a:latin typeface="Times New Roman"/>
                <a:cs typeface="Times New Roman"/>
              </a:rPr>
              <a:t> </a:t>
            </a:r>
            <a:r>
              <a:rPr sz="1400" spc="-10" dirty="0">
                <a:solidFill>
                  <a:srgbClr val="000099"/>
                </a:solidFill>
                <a:latin typeface="Times New Roman"/>
                <a:cs typeface="Times New Roman"/>
              </a:rPr>
              <a:t>additional</a:t>
            </a:r>
            <a:r>
              <a:rPr sz="1400" spc="-60"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10" dirty="0">
                <a:solidFill>
                  <a:srgbClr val="000099"/>
                </a:solidFill>
                <a:latin typeface="Times New Roman"/>
                <a:cs typeface="Times New Roman"/>
              </a:rPr>
              <a:t> </a:t>
            </a:r>
            <a:r>
              <a:rPr sz="1400" dirty="0">
                <a:solidFill>
                  <a:srgbClr val="000099"/>
                </a:solidFill>
                <a:latin typeface="Times New Roman"/>
                <a:cs typeface="Times New Roman"/>
              </a:rPr>
              <a:t>schools</a:t>
            </a:r>
            <a:r>
              <a:rPr sz="1400" spc="-30" dirty="0">
                <a:solidFill>
                  <a:srgbClr val="000099"/>
                </a:solidFill>
                <a:latin typeface="Times New Roman"/>
                <a:cs typeface="Times New Roman"/>
              </a:rPr>
              <a:t> </a:t>
            </a:r>
            <a:r>
              <a:rPr sz="1400" dirty="0">
                <a:solidFill>
                  <a:srgbClr val="000099"/>
                </a:solidFill>
                <a:latin typeface="Times New Roman"/>
                <a:cs typeface="Times New Roman"/>
              </a:rPr>
              <a:t>after</a:t>
            </a:r>
            <a:r>
              <a:rPr sz="1400" spc="-5" dirty="0">
                <a:solidFill>
                  <a:srgbClr val="000099"/>
                </a:solidFill>
                <a:latin typeface="Times New Roman"/>
                <a:cs typeface="Times New Roman"/>
              </a:rPr>
              <a:t> </a:t>
            </a:r>
            <a:r>
              <a:rPr sz="1400" spc="-10" dirty="0">
                <a:solidFill>
                  <a:srgbClr val="000099"/>
                </a:solidFill>
                <a:latin typeface="Times New Roman"/>
                <a:cs typeface="Times New Roman"/>
              </a:rPr>
              <a:t>enrollment. Misconceptions:</a:t>
            </a:r>
            <a:endParaRPr sz="1400">
              <a:latin typeface="Times New Roman"/>
              <a:cs typeface="Times New Roman"/>
            </a:endParaRPr>
          </a:p>
          <a:p>
            <a:pPr marL="12700" marR="4534535">
              <a:lnSpc>
                <a:spcPct val="100000"/>
              </a:lnSpc>
            </a:pPr>
            <a:r>
              <a:rPr sz="1400" spc="-10" dirty="0">
                <a:solidFill>
                  <a:srgbClr val="000099"/>
                </a:solidFill>
                <a:latin typeface="Times New Roman"/>
                <a:cs typeface="Times New Roman"/>
              </a:rPr>
              <a:t>Pre-</a:t>
            </a:r>
            <a:r>
              <a:rPr sz="1400" dirty="0">
                <a:solidFill>
                  <a:srgbClr val="000099"/>
                </a:solidFill>
                <a:latin typeface="Times New Roman"/>
                <a:cs typeface="Times New Roman"/>
              </a:rPr>
              <a:t>registration</a:t>
            </a:r>
            <a:r>
              <a:rPr sz="1400" spc="-40" dirty="0">
                <a:solidFill>
                  <a:srgbClr val="000099"/>
                </a:solidFill>
                <a:latin typeface="Times New Roman"/>
                <a:cs typeface="Times New Roman"/>
              </a:rPr>
              <a:t> </a:t>
            </a:r>
            <a:r>
              <a:rPr sz="1400" dirty="0">
                <a:solidFill>
                  <a:srgbClr val="000099"/>
                </a:solidFill>
                <a:latin typeface="Times New Roman"/>
                <a:cs typeface="Times New Roman"/>
              </a:rPr>
              <a:t>credit</a:t>
            </a:r>
            <a:r>
              <a:rPr sz="1400" spc="-15"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15" dirty="0">
                <a:solidFill>
                  <a:srgbClr val="000099"/>
                </a:solidFill>
                <a:latin typeface="Times New Roman"/>
                <a:cs typeface="Times New Roman"/>
              </a:rPr>
              <a:t> </a:t>
            </a:r>
            <a:r>
              <a:rPr sz="1400" dirty="0">
                <a:solidFill>
                  <a:srgbClr val="000099"/>
                </a:solidFill>
                <a:latin typeface="Times New Roman"/>
                <a:cs typeface="Times New Roman"/>
              </a:rPr>
              <a:t>are</a:t>
            </a:r>
            <a:r>
              <a:rPr sz="1400" spc="-10" dirty="0">
                <a:solidFill>
                  <a:srgbClr val="000099"/>
                </a:solidFill>
                <a:latin typeface="Times New Roman"/>
                <a:cs typeface="Times New Roman"/>
              </a:rPr>
              <a:t> </a:t>
            </a:r>
            <a:r>
              <a:rPr sz="1400" dirty="0">
                <a:solidFill>
                  <a:srgbClr val="000099"/>
                </a:solidFill>
                <a:latin typeface="Times New Roman"/>
                <a:cs typeface="Times New Roman"/>
              </a:rPr>
              <a:t>based on pay grade.</a:t>
            </a:r>
            <a:r>
              <a:rPr sz="1400" spc="350" dirty="0">
                <a:solidFill>
                  <a:srgbClr val="000099"/>
                </a:solidFill>
                <a:latin typeface="Times New Roman"/>
                <a:cs typeface="Times New Roman"/>
              </a:rPr>
              <a:t> </a:t>
            </a:r>
            <a:r>
              <a:rPr sz="1400" spc="-25" dirty="0">
                <a:solidFill>
                  <a:srgbClr val="000099"/>
                </a:solidFill>
                <a:latin typeface="Times New Roman"/>
                <a:cs typeface="Times New Roman"/>
              </a:rPr>
              <a:t>NO </a:t>
            </a:r>
            <a:r>
              <a:rPr sz="1400" dirty="0">
                <a:solidFill>
                  <a:srgbClr val="000099"/>
                </a:solidFill>
                <a:latin typeface="Times New Roman"/>
                <a:cs typeface="Times New Roman"/>
              </a:rPr>
              <a:t>How</a:t>
            </a:r>
            <a:r>
              <a:rPr sz="1400" spc="-10" dirty="0">
                <a:solidFill>
                  <a:srgbClr val="000099"/>
                </a:solidFill>
                <a:latin typeface="Times New Roman"/>
                <a:cs typeface="Times New Roman"/>
              </a:rPr>
              <a:t> </a:t>
            </a:r>
            <a:r>
              <a:rPr sz="1400" dirty="0">
                <a:solidFill>
                  <a:srgbClr val="000099"/>
                </a:solidFill>
                <a:latin typeface="Times New Roman"/>
                <a:cs typeface="Times New Roman"/>
              </a:rPr>
              <a:t>long</a:t>
            </a:r>
            <a:r>
              <a:rPr sz="1400" spc="-2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a:t>
            </a:r>
            <a:r>
              <a:rPr sz="1400" dirty="0">
                <a:solidFill>
                  <a:srgbClr val="000099"/>
                </a:solidFill>
                <a:latin typeface="Times New Roman"/>
                <a:cs typeface="Times New Roman"/>
              </a:rPr>
              <a:t>individual</a:t>
            </a:r>
            <a:r>
              <a:rPr sz="1400" spc="-30" dirty="0">
                <a:solidFill>
                  <a:srgbClr val="000099"/>
                </a:solidFill>
                <a:latin typeface="Times New Roman"/>
                <a:cs typeface="Times New Roman"/>
              </a:rPr>
              <a:t> </a:t>
            </a:r>
            <a:r>
              <a:rPr sz="1400" dirty="0">
                <a:solidFill>
                  <a:srgbClr val="000099"/>
                </a:solidFill>
                <a:latin typeface="Times New Roman"/>
                <a:cs typeface="Times New Roman"/>
              </a:rPr>
              <a:t>has</a:t>
            </a:r>
            <a:r>
              <a:rPr sz="1400" spc="-5" dirty="0">
                <a:solidFill>
                  <a:srgbClr val="000099"/>
                </a:solidFill>
                <a:latin typeface="Times New Roman"/>
                <a:cs typeface="Times New Roman"/>
              </a:rPr>
              <a:t> </a:t>
            </a:r>
            <a:r>
              <a:rPr sz="1400" dirty="0">
                <a:solidFill>
                  <a:srgbClr val="000099"/>
                </a:solidFill>
                <a:latin typeface="Times New Roman"/>
                <a:cs typeface="Times New Roman"/>
              </a:rPr>
              <a:t>been</a:t>
            </a:r>
            <a:r>
              <a:rPr sz="1400" spc="-5" dirty="0">
                <a:solidFill>
                  <a:srgbClr val="000099"/>
                </a:solidFill>
                <a:latin typeface="Times New Roman"/>
                <a:cs typeface="Times New Roman"/>
              </a:rPr>
              <a:t> </a:t>
            </a:r>
            <a:r>
              <a:rPr sz="1400" dirty="0">
                <a:solidFill>
                  <a:srgbClr val="000099"/>
                </a:solidFill>
                <a:latin typeface="Times New Roman"/>
                <a:cs typeface="Times New Roman"/>
              </a:rPr>
              <a:t>working</a:t>
            </a:r>
            <a:r>
              <a:rPr sz="1400" spc="-30" dirty="0">
                <a:solidFill>
                  <a:srgbClr val="000099"/>
                </a:solidFill>
                <a:latin typeface="Times New Roman"/>
                <a:cs typeface="Times New Roman"/>
              </a:rPr>
              <a:t> </a:t>
            </a:r>
            <a:r>
              <a:rPr sz="1400" dirty="0">
                <a:solidFill>
                  <a:srgbClr val="000099"/>
                </a:solidFill>
                <a:latin typeface="Times New Roman"/>
                <a:cs typeface="Times New Roman"/>
              </a:rPr>
              <a:t>on</a:t>
            </a:r>
            <a:r>
              <a:rPr sz="1400" spc="-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a:t>
            </a:r>
            <a:r>
              <a:rPr sz="1400" dirty="0">
                <a:solidFill>
                  <a:srgbClr val="000099"/>
                </a:solidFill>
                <a:latin typeface="Times New Roman"/>
                <a:cs typeface="Times New Roman"/>
              </a:rPr>
              <a:t>job.</a:t>
            </a:r>
            <a:r>
              <a:rPr sz="1400" spc="340" dirty="0">
                <a:solidFill>
                  <a:srgbClr val="000099"/>
                </a:solidFill>
                <a:latin typeface="Times New Roman"/>
                <a:cs typeface="Times New Roman"/>
              </a:rPr>
              <a:t> </a:t>
            </a:r>
            <a:r>
              <a:rPr sz="1400" spc="-25" dirty="0">
                <a:solidFill>
                  <a:srgbClr val="000099"/>
                </a:solidFill>
                <a:latin typeface="Times New Roman"/>
                <a:cs typeface="Times New Roman"/>
              </a:rPr>
              <a:t>NO</a:t>
            </a:r>
            <a:endParaRPr sz="1400">
              <a:latin typeface="Times New Roman"/>
              <a:cs typeface="Times New Roman"/>
            </a:endParaRPr>
          </a:p>
          <a:p>
            <a:pPr marL="12700">
              <a:lnSpc>
                <a:spcPct val="100000"/>
              </a:lnSpc>
            </a:pPr>
            <a:r>
              <a:rPr sz="1400" dirty="0">
                <a:solidFill>
                  <a:srgbClr val="000099"/>
                </a:solidFill>
                <a:latin typeface="Times New Roman"/>
                <a:cs typeface="Times New Roman"/>
              </a:rPr>
              <a:t>My</a:t>
            </a:r>
            <a:r>
              <a:rPr sz="1400" spc="5" dirty="0">
                <a:solidFill>
                  <a:srgbClr val="000099"/>
                </a:solidFill>
                <a:latin typeface="Times New Roman"/>
                <a:cs typeface="Times New Roman"/>
              </a:rPr>
              <a:t> </a:t>
            </a:r>
            <a:r>
              <a:rPr sz="1400" dirty="0">
                <a:solidFill>
                  <a:srgbClr val="000099"/>
                </a:solidFill>
                <a:latin typeface="Times New Roman"/>
                <a:cs typeface="Times New Roman"/>
              </a:rPr>
              <a:t>co-worker</a:t>
            </a:r>
            <a:r>
              <a:rPr sz="1400" spc="-35" dirty="0">
                <a:solidFill>
                  <a:srgbClr val="000099"/>
                </a:solidFill>
                <a:latin typeface="Times New Roman"/>
                <a:cs typeface="Times New Roman"/>
              </a:rPr>
              <a:t> </a:t>
            </a:r>
            <a:r>
              <a:rPr sz="1400" dirty="0">
                <a:solidFill>
                  <a:srgbClr val="000099"/>
                </a:solidFill>
                <a:latin typeface="Times New Roman"/>
                <a:cs typeface="Times New Roman"/>
              </a:rPr>
              <a:t>and/or</a:t>
            </a:r>
            <a:r>
              <a:rPr sz="1400" spc="-40" dirty="0">
                <a:solidFill>
                  <a:srgbClr val="000099"/>
                </a:solidFill>
                <a:latin typeface="Times New Roman"/>
                <a:cs typeface="Times New Roman"/>
              </a:rPr>
              <a:t> </a:t>
            </a:r>
            <a:r>
              <a:rPr sz="1400" dirty="0">
                <a:solidFill>
                  <a:srgbClr val="000099"/>
                </a:solidFill>
                <a:latin typeface="Times New Roman"/>
                <a:cs typeface="Times New Roman"/>
              </a:rPr>
              <a:t>buddy</a:t>
            </a:r>
            <a:r>
              <a:rPr sz="1400" spc="-30" dirty="0">
                <a:solidFill>
                  <a:srgbClr val="000099"/>
                </a:solidFill>
                <a:latin typeface="Times New Roman"/>
                <a:cs typeface="Times New Roman"/>
              </a:rPr>
              <a:t> </a:t>
            </a:r>
            <a:r>
              <a:rPr sz="1400" dirty="0">
                <a:solidFill>
                  <a:srgbClr val="000099"/>
                </a:solidFill>
                <a:latin typeface="Times New Roman"/>
                <a:cs typeface="Times New Roman"/>
              </a:rPr>
              <a:t>received</a:t>
            </a:r>
            <a:r>
              <a:rPr sz="1400" spc="-20" dirty="0">
                <a:solidFill>
                  <a:srgbClr val="000099"/>
                </a:solidFill>
                <a:latin typeface="Times New Roman"/>
                <a:cs typeface="Times New Roman"/>
              </a:rPr>
              <a:t> </a:t>
            </a:r>
            <a:r>
              <a:rPr sz="1400" dirty="0">
                <a:solidFill>
                  <a:srgbClr val="000099"/>
                </a:solidFill>
                <a:latin typeface="Times New Roman"/>
                <a:cs typeface="Times New Roman"/>
              </a:rPr>
              <a:t>pre-registration</a:t>
            </a:r>
            <a:r>
              <a:rPr sz="1400" spc="-30" dirty="0">
                <a:solidFill>
                  <a:srgbClr val="000099"/>
                </a:solidFill>
                <a:latin typeface="Times New Roman"/>
                <a:cs typeface="Times New Roman"/>
              </a:rPr>
              <a:t> </a:t>
            </a:r>
            <a:r>
              <a:rPr sz="1400" dirty="0">
                <a:solidFill>
                  <a:srgbClr val="000099"/>
                </a:solidFill>
                <a:latin typeface="Times New Roman"/>
                <a:cs typeface="Times New Roman"/>
              </a:rPr>
              <a:t>credit</a:t>
            </a:r>
            <a:r>
              <a:rPr sz="1400" spc="-20" dirty="0">
                <a:solidFill>
                  <a:srgbClr val="000099"/>
                </a:solidFill>
                <a:latin typeface="Times New Roman"/>
                <a:cs typeface="Times New Roman"/>
              </a:rPr>
              <a:t> </a:t>
            </a:r>
            <a:r>
              <a:rPr sz="1400" dirty="0">
                <a:solidFill>
                  <a:srgbClr val="000099"/>
                </a:solidFill>
                <a:latin typeface="Times New Roman"/>
                <a:cs typeface="Times New Roman"/>
              </a:rPr>
              <a:t>so</a:t>
            </a:r>
            <a:r>
              <a:rPr sz="1400" spc="-5" dirty="0">
                <a:solidFill>
                  <a:srgbClr val="000099"/>
                </a:solidFill>
                <a:latin typeface="Times New Roman"/>
                <a:cs typeface="Times New Roman"/>
              </a:rPr>
              <a:t> </a:t>
            </a:r>
            <a:r>
              <a:rPr sz="1400" dirty="0">
                <a:solidFill>
                  <a:srgbClr val="000099"/>
                </a:solidFill>
                <a:latin typeface="Times New Roman"/>
                <a:cs typeface="Times New Roman"/>
              </a:rPr>
              <a:t>I’m entitled</a:t>
            </a:r>
            <a:r>
              <a:rPr sz="1400" spc="-30" dirty="0">
                <a:solidFill>
                  <a:srgbClr val="000099"/>
                </a:solidFill>
                <a:latin typeface="Times New Roman"/>
                <a:cs typeface="Times New Roman"/>
              </a:rPr>
              <a:t> </a:t>
            </a:r>
            <a:r>
              <a:rPr sz="1400" dirty="0">
                <a:solidFill>
                  <a:srgbClr val="000099"/>
                </a:solidFill>
                <a:latin typeface="Times New Roman"/>
                <a:cs typeface="Times New Roman"/>
              </a:rPr>
              <a:t>also.</a:t>
            </a:r>
            <a:r>
              <a:rPr sz="1400" spc="345" dirty="0">
                <a:solidFill>
                  <a:srgbClr val="000099"/>
                </a:solidFill>
                <a:latin typeface="Times New Roman"/>
                <a:cs typeface="Times New Roman"/>
              </a:rPr>
              <a:t> </a:t>
            </a:r>
            <a:r>
              <a:rPr sz="1400" spc="-25" dirty="0">
                <a:solidFill>
                  <a:srgbClr val="000099"/>
                </a:solidFill>
                <a:latin typeface="Times New Roman"/>
                <a:cs typeface="Times New Roman"/>
              </a:rPr>
              <a:t>NO</a:t>
            </a:r>
            <a:endParaRPr sz="1400">
              <a:latin typeface="Times New Roman"/>
              <a:cs typeface="Times New Roman"/>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24</a:t>
            </a:fld>
            <a:endParaRPr spc="-2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169274" y="1197694"/>
            <a:ext cx="8780780" cy="5006340"/>
          </a:xfrm>
          <a:prstGeom prst="rect">
            <a:avLst/>
          </a:prstGeom>
        </p:spPr>
        <p:txBody>
          <a:bodyPr vert="horz" wrap="square" lIns="0" tIns="73025" rIns="0" bIns="0" rtlCol="0">
            <a:spAutoFit/>
          </a:bodyPr>
          <a:lstStyle/>
          <a:p>
            <a:pPr marL="12700">
              <a:lnSpc>
                <a:spcPct val="100000"/>
              </a:lnSpc>
              <a:spcBef>
                <a:spcPts val="575"/>
              </a:spcBef>
            </a:pPr>
            <a:r>
              <a:rPr sz="2000" b="1" dirty="0">
                <a:solidFill>
                  <a:srgbClr val="000099"/>
                </a:solidFill>
                <a:latin typeface="Times New Roman"/>
                <a:cs typeface="Times New Roman"/>
              </a:rPr>
              <a:t>REJECTIONS</a:t>
            </a:r>
            <a:r>
              <a:rPr sz="2000" b="1" spc="-35" dirty="0">
                <a:solidFill>
                  <a:srgbClr val="000099"/>
                </a:solidFill>
                <a:latin typeface="Times New Roman"/>
                <a:cs typeface="Times New Roman"/>
              </a:rPr>
              <a:t> </a:t>
            </a:r>
            <a:r>
              <a:rPr sz="2000" b="1" dirty="0">
                <a:solidFill>
                  <a:srgbClr val="000099"/>
                </a:solidFill>
                <a:latin typeface="Times New Roman"/>
                <a:cs typeface="Times New Roman"/>
              </a:rPr>
              <a:t>(for</a:t>
            </a:r>
            <a:r>
              <a:rPr sz="2000" b="1" spc="-65" dirty="0">
                <a:solidFill>
                  <a:srgbClr val="000099"/>
                </a:solidFill>
                <a:latin typeface="Times New Roman"/>
                <a:cs typeface="Times New Roman"/>
              </a:rPr>
              <a:t> </a:t>
            </a:r>
            <a:r>
              <a:rPr sz="2000" b="1" dirty="0">
                <a:solidFill>
                  <a:srgbClr val="000099"/>
                </a:solidFill>
                <a:latin typeface="Times New Roman"/>
                <a:cs typeface="Times New Roman"/>
              </a:rPr>
              <a:t>both</a:t>
            </a:r>
            <a:r>
              <a:rPr sz="2000" b="1" spc="-80" dirty="0">
                <a:solidFill>
                  <a:srgbClr val="000099"/>
                </a:solidFill>
                <a:latin typeface="Times New Roman"/>
                <a:cs typeface="Times New Roman"/>
              </a:rPr>
              <a:t> </a:t>
            </a:r>
            <a:r>
              <a:rPr sz="2000" b="1" dirty="0">
                <a:solidFill>
                  <a:srgbClr val="000099"/>
                </a:solidFill>
                <a:latin typeface="Times New Roman"/>
                <a:cs typeface="Times New Roman"/>
              </a:rPr>
              <a:t>Time</a:t>
            </a:r>
            <a:r>
              <a:rPr sz="2000" b="1" spc="-10" dirty="0">
                <a:solidFill>
                  <a:srgbClr val="000099"/>
                </a:solidFill>
                <a:latin typeface="Times New Roman"/>
                <a:cs typeface="Times New Roman"/>
              </a:rPr>
              <a:t> </a:t>
            </a:r>
            <a:r>
              <a:rPr sz="2000" b="1" dirty="0">
                <a:solidFill>
                  <a:srgbClr val="000099"/>
                </a:solidFill>
                <a:latin typeface="Times New Roman"/>
                <a:cs typeface="Times New Roman"/>
              </a:rPr>
              <a:t>Based</a:t>
            </a:r>
            <a:r>
              <a:rPr sz="2000" b="1" spc="-20" dirty="0">
                <a:solidFill>
                  <a:srgbClr val="000099"/>
                </a:solidFill>
                <a:latin typeface="Times New Roman"/>
                <a:cs typeface="Times New Roman"/>
              </a:rPr>
              <a:t> </a:t>
            </a:r>
            <a:r>
              <a:rPr sz="2000" b="1" dirty="0">
                <a:solidFill>
                  <a:srgbClr val="000099"/>
                </a:solidFill>
                <a:latin typeface="Times New Roman"/>
                <a:cs typeface="Times New Roman"/>
              </a:rPr>
              <a:t>and</a:t>
            </a:r>
            <a:r>
              <a:rPr sz="2000" b="1" spc="-35" dirty="0">
                <a:solidFill>
                  <a:srgbClr val="000099"/>
                </a:solidFill>
                <a:latin typeface="Times New Roman"/>
                <a:cs typeface="Times New Roman"/>
              </a:rPr>
              <a:t> </a:t>
            </a:r>
            <a:r>
              <a:rPr sz="2000" b="1" dirty="0">
                <a:solidFill>
                  <a:srgbClr val="000099"/>
                </a:solidFill>
                <a:latin typeface="Times New Roman"/>
                <a:cs typeface="Times New Roman"/>
              </a:rPr>
              <a:t>Competency</a:t>
            </a:r>
            <a:r>
              <a:rPr sz="2000" b="1" spc="-45" dirty="0">
                <a:solidFill>
                  <a:srgbClr val="000099"/>
                </a:solidFill>
                <a:latin typeface="Times New Roman"/>
                <a:cs typeface="Times New Roman"/>
              </a:rPr>
              <a:t> </a:t>
            </a:r>
            <a:r>
              <a:rPr sz="2000" b="1" spc="-10" dirty="0">
                <a:solidFill>
                  <a:srgbClr val="000099"/>
                </a:solidFill>
                <a:latin typeface="Times New Roman"/>
                <a:cs typeface="Times New Roman"/>
              </a:rPr>
              <a:t>Based)</a:t>
            </a:r>
            <a:endParaRPr sz="2000">
              <a:latin typeface="Times New Roman"/>
              <a:cs typeface="Times New Roman"/>
            </a:endParaRPr>
          </a:p>
          <a:p>
            <a:pPr marL="12700">
              <a:lnSpc>
                <a:spcPct val="100000"/>
              </a:lnSpc>
              <a:spcBef>
                <a:spcPts val="335"/>
              </a:spcBef>
            </a:pPr>
            <a:r>
              <a:rPr sz="1400" dirty="0">
                <a:solidFill>
                  <a:srgbClr val="000099"/>
                </a:solidFill>
                <a:latin typeface="Times New Roman"/>
                <a:cs typeface="Times New Roman"/>
              </a:rPr>
              <a:t>Below</a:t>
            </a:r>
            <a:r>
              <a:rPr sz="1400" spc="-35" dirty="0">
                <a:solidFill>
                  <a:srgbClr val="000099"/>
                </a:solidFill>
                <a:latin typeface="Times New Roman"/>
                <a:cs typeface="Times New Roman"/>
              </a:rPr>
              <a:t> </a:t>
            </a:r>
            <a:r>
              <a:rPr sz="1400" dirty="0">
                <a:solidFill>
                  <a:srgbClr val="000099"/>
                </a:solidFill>
                <a:latin typeface="Times New Roman"/>
                <a:cs typeface="Times New Roman"/>
              </a:rPr>
              <a:t>are</a:t>
            </a:r>
            <a:r>
              <a:rPr sz="1400" spc="-5" dirty="0">
                <a:solidFill>
                  <a:srgbClr val="000099"/>
                </a:solidFill>
                <a:latin typeface="Times New Roman"/>
                <a:cs typeface="Times New Roman"/>
              </a:rPr>
              <a:t> </a:t>
            </a:r>
            <a:r>
              <a:rPr sz="1400" dirty="0">
                <a:solidFill>
                  <a:srgbClr val="000099"/>
                </a:solidFill>
                <a:latin typeface="Times New Roman"/>
                <a:cs typeface="Times New Roman"/>
              </a:rPr>
              <a:t>some</a:t>
            </a:r>
            <a:r>
              <a:rPr sz="1400" spc="15" dirty="0">
                <a:solidFill>
                  <a:srgbClr val="000099"/>
                </a:solidFill>
                <a:latin typeface="Times New Roman"/>
                <a:cs typeface="Times New Roman"/>
              </a:rPr>
              <a:t> </a:t>
            </a:r>
            <a:r>
              <a:rPr sz="1400" dirty="0">
                <a:solidFill>
                  <a:srgbClr val="000099"/>
                </a:solidFill>
                <a:latin typeface="Times New Roman"/>
                <a:cs typeface="Times New Roman"/>
              </a:rPr>
              <a:t>reasons</a:t>
            </a:r>
            <a:r>
              <a:rPr sz="1400" spc="-10" dirty="0">
                <a:solidFill>
                  <a:srgbClr val="000099"/>
                </a:solidFill>
                <a:latin typeface="Times New Roman"/>
                <a:cs typeface="Times New Roman"/>
              </a:rPr>
              <a:t> </a:t>
            </a:r>
            <a:r>
              <a:rPr sz="1400" dirty="0">
                <a:solidFill>
                  <a:srgbClr val="000099"/>
                </a:solidFill>
                <a:latin typeface="Times New Roman"/>
                <a:cs typeface="Times New Roman"/>
              </a:rPr>
              <a:t>why</a:t>
            </a:r>
            <a:r>
              <a:rPr sz="1400" spc="-10" dirty="0">
                <a:solidFill>
                  <a:srgbClr val="000099"/>
                </a:solidFill>
                <a:latin typeface="Times New Roman"/>
                <a:cs typeface="Times New Roman"/>
              </a:rPr>
              <a:t> </a:t>
            </a:r>
            <a:r>
              <a:rPr sz="1400" dirty="0">
                <a:solidFill>
                  <a:srgbClr val="000099"/>
                </a:solidFill>
                <a:latin typeface="Times New Roman"/>
                <a:cs typeface="Times New Roman"/>
              </a:rPr>
              <a:t>you</a:t>
            </a:r>
            <a:r>
              <a:rPr sz="1400" spc="5" dirty="0">
                <a:solidFill>
                  <a:srgbClr val="000099"/>
                </a:solidFill>
                <a:latin typeface="Times New Roman"/>
                <a:cs typeface="Times New Roman"/>
              </a:rPr>
              <a:t> </a:t>
            </a:r>
            <a:r>
              <a:rPr sz="1400" dirty="0">
                <a:solidFill>
                  <a:srgbClr val="000099"/>
                </a:solidFill>
                <a:latin typeface="Times New Roman"/>
                <a:cs typeface="Times New Roman"/>
              </a:rPr>
              <a:t>would</a:t>
            </a:r>
            <a:r>
              <a:rPr sz="1400" spc="-25" dirty="0">
                <a:solidFill>
                  <a:srgbClr val="000099"/>
                </a:solidFill>
                <a:latin typeface="Times New Roman"/>
                <a:cs typeface="Times New Roman"/>
              </a:rPr>
              <a:t> </a:t>
            </a:r>
            <a:r>
              <a:rPr sz="1400" dirty="0">
                <a:solidFill>
                  <a:srgbClr val="000099"/>
                </a:solidFill>
                <a:latin typeface="Times New Roman"/>
                <a:cs typeface="Times New Roman"/>
              </a:rPr>
              <a:t>be</a:t>
            </a:r>
            <a:r>
              <a:rPr sz="1400" spc="-10" dirty="0">
                <a:solidFill>
                  <a:srgbClr val="000099"/>
                </a:solidFill>
                <a:latin typeface="Times New Roman"/>
                <a:cs typeface="Times New Roman"/>
              </a:rPr>
              <a:t> </a:t>
            </a:r>
            <a:r>
              <a:rPr sz="1400" dirty="0">
                <a:solidFill>
                  <a:srgbClr val="000099"/>
                </a:solidFill>
                <a:latin typeface="Times New Roman"/>
                <a:cs typeface="Times New Roman"/>
              </a:rPr>
              <a:t>rejected</a:t>
            </a:r>
            <a:r>
              <a:rPr sz="1400" spc="-10" dirty="0">
                <a:solidFill>
                  <a:srgbClr val="000099"/>
                </a:solidFill>
                <a:latin typeface="Times New Roman"/>
                <a:cs typeface="Times New Roman"/>
              </a:rPr>
              <a:t> </a:t>
            </a:r>
            <a:r>
              <a:rPr sz="1400" dirty="0">
                <a:solidFill>
                  <a:srgbClr val="000099"/>
                </a:solidFill>
                <a:latin typeface="Times New Roman"/>
                <a:cs typeface="Times New Roman"/>
              </a:rPr>
              <a:t>from</a:t>
            </a:r>
            <a:r>
              <a:rPr sz="1400" spc="-30" dirty="0">
                <a:solidFill>
                  <a:srgbClr val="000099"/>
                </a:solidFill>
                <a:latin typeface="Times New Roman"/>
                <a:cs typeface="Times New Roman"/>
              </a:rPr>
              <a:t> </a:t>
            </a:r>
            <a:r>
              <a:rPr sz="1400" dirty="0">
                <a:solidFill>
                  <a:srgbClr val="000099"/>
                </a:solidFill>
                <a:latin typeface="Times New Roman"/>
                <a:cs typeface="Times New Roman"/>
              </a:rPr>
              <a:t>enrolling</a:t>
            </a:r>
            <a:r>
              <a:rPr sz="1400" spc="-40" dirty="0">
                <a:solidFill>
                  <a:srgbClr val="000099"/>
                </a:solidFill>
                <a:latin typeface="Times New Roman"/>
                <a:cs typeface="Times New Roman"/>
              </a:rPr>
              <a:t> </a:t>
            </a:r>
            <a:r>
              <a:rPr sz="1400" dirty="0">
                <a:solidFill>
                  <a:srgbClr val="000099"/>
                </a:solidFill>
                <a:latin typeface="Times New Roman"/>
                <a:cs typeface="Times New Roman"/>
              </a:rPr>
              <a:t>into</a:t>
            </a:r>
            <a:r>
              <a:rPr sz="1400" spc="-25" dirty="0">
                <a:solidFill>
                  <a:srgbClr val="000099"/>
                </a:solidFill>
                <a:latin typeface="Times New Roman"/>
                <a:cs typeface="Times New Roman"/>
              </a:rPr>
              <a:t> </a:t>
            </a:r>
            <a:r>
              <a:rPr sz="1400" dirty="0">
                <a:solidFill>
                  <a:srgbClr val="000099"/>
                </a:solidFill>
                <a:latin typeface="Times New Roman"/>
                <a:cs typeface="Times New Roman"/>
              </a:rPr>
              <a:t>a</a:t>
            </a:r>
            <a:r>
              <a:rPr sz="1400" spc="-15" dirty="0">
                <a:solidFill>
                  <a:srgbClr val="000099"/>
                </a:solidFill>
                <a:latin typeface="Times New Roman"/>
                <a:cs typeface="Times New Roman"/>
              </a:rPr>
              <a:t> </a:t>
            </a:r>
            <a:r>
              <a:rPr sz="1400" spc="-10" dirty="0">
                <a:solidFill>
                  <a:srgbClr val="000099"/>
                </a:solidFill>
                <a:latin typeface="Times New Roman"/>
                <a:cs typeface="Times New Roman"/>
              </a:rPr>
              <a:t>Trade:</a:t>
            </a:r>
            <a:endParaRPr sz="1400">
              <a:latin typeface="Times New Roman"/>
              <a:cs typeface="Times New Roman"/>
            </a:endParaRPr>
          </a:p>
          <a:p>
            <a:pPr>
              <a:lnSpc>
                <a:spcPct val="100000"/>
              </a:lnSpc>
              <a:spcBef>
                <a:spcPts val="35"/>
              </a:spcBef>
            </a:pPr>
            <a:endParaRPr sz="1650">
              <a:latin typeface="Times New Roman"/>
              <a:cs typeface="Times New Roman"/>
            </a:endParaRPr>
          </a:p>
          <a:p>
            <a:pPr marL="12700" marR="5078730">
              <a:lnSpc>
                <a:spcPct val="114999"/>
              </a:lnSpc>
            </a:pPr>
            <a:r>
              <a:rPr sz="1400" dirty="0">
                <a:solidFill>
                  <a:srgbClr val="000099"/>
                </a:solidFill>
                <a:latin typeface="Times New Roman"/>
                <a:cs typeface="Times New Roman"/>
              </a:rPr>
              <a:t>Not</a:t>
            </a:r>
            <a:r>
              <a:rPr sz="1400" spc="-10" dirty="0">
                <a:solidFill>
                  <a:srgbClr val="000099"/>
                </a:solidFill>
                <a:latin typeface="Times New Roman"/>
                <a:cs typeface="Times New Roman"/>
              </a:rPr>
              <a:t> </a:t>
            </a:r>
            <a:r>
              <a:rPr sz="1400" dirty="0">
                <a:solidFill>
                  <a:srgbClr val="000099"/>
                </a:solidFill>
                <a:latin typeface="Times New Roman"/>
                <a:cs typeface="Times New Roman"/>
              </a:rPr>
              <a:t>assigned</a:t>
            </a:r>
            <a:r>
              <a:rPr sz="1400" spc="-30" dirty="0">
                <a:solidFill>
                  <a:srgbClr val="000099"/>
                </a:solidFill>
                <a:latin typeface="Times New Roman"/>
                <a:cs typeface="Times New Roman"/>
              </a:rPr>
              <a:t> </a:t>
            </a:r>
            <a:r>
              <a:rPr sz="1400" dirty="0">
                <a:solidFill>
                  <a:srgbClr val="000099"/>
                </a:solidFill>
                <a:latin typeface="Times New Roman"/>
                <a:cs typeface="Times New Roman"/>
              </a:rPr>
              <a:t>NEC/MOS</a:t>
            </a:r>
            <a:r>
              <a:rPr sz="1400" spc="-5" dirty="0">
                <a:solidFill>
                  <a:srgbClr val="000099"/>
                </a:solidFill>
                <a:latin typeface="Times New Roman"/>
                <a:cs typeface="Times New Roman"/>
              </a:rPr>
              <a:t> </a:t>
            </a:r>
            <a:r>
              <a:rPr sz="1400" dirty="0">
                <a:solidFill>
                  <a:srgbClr val="000099"/>
                </a:solidFill>
                <a:latin typeface="Times New Roman"/>
                <a:cs typeface="Times New Roman"/>
              </a:rPr>
              <a:t>required</a:t>
            </a:r>
            <a:r>
              <a:rPr sz="1400" spc="-30" dirty="0">
                <a:solidFill>
                  <a:srgbClr val="000099"/>
                </a:solidFill>
                <a:latin typeface="Times New Roman"/>
                <a:cs typeface="Times New Roman"/>
              </a:rPr>
              <a:t> </a:t>
            </a:r>
            <a:r>
              <a:rPr sz="1400" dirty="0">
                <a:solidFill>
                  <a:srgbClr val="000099"/>
                </a:solidFill>
                <a:latin typeface="Times New Roman"/>
                <a:cs typeface="Times New Roman"/>
              </a:rPr>
              <a:t>for</a:t>
            </a:r>
            <a:r>
              <a:rPr sz="1400" spc="-15" dirty="0">
                <a:solidFill>
                  <a:srgbClr val="000099"/>
                </a:solidFill>
                <a:latin typeface="Times New Roman"/>
                <a:cs typeface="Times New Roman"/>
              </a:rPr>
              <a:t> </a:t>
            </a:r>
            <a:r>
              <a:rPr sz="1400" dirty="0">
                <a:solidFill>
                  <a:srgbClr val="000099"/>
                </a:solidFill>
                <a:latin typeface="Times New Roman"/>
                <a:cs typeface="Times New Roman"/>
              </a:rPr>
              <a:t>the</a:t>
            </a:r>
            <a:r>
              <a:rPr sz="1400" spc="-45" dirty="0">
                <a:solidFill>
                  <a:srgbClr val="000099"/>
                </a:solidFill>
                <a:latin typeface="Times New Roman"/>
                <a:cs typeface="Times New Roman"/>
              </a:rPr>
              <a:t> </a:t>
            </a:r>
            <a:r>
              <a:rPr sz="1400" spc="-10" dirty="0">
                <a:solidFill>
                  <a:srgbClr val="000099"/>
                </a:solidFill>
                <a:latin typeface="Times New Roman"/>
                <a:cs typeface="Times New Roman"/>
              </a:rPr>
              <a:t>Trade. </a:t>
            </a:r>
            <a:r>
              <a:rPr sz="1400" spc="-20" dirty="0">
                <a:solidFill>
                  <a:srgbClr val="000099"/>
                </a:solidFill>
                <a:latin typeface="Times New Roman"/>
                <a:cs typeface="Times New Roman"/>
              </a:rPr>
              <a:t>Work </a:t>
            </a:r>
            <a:r>
              <a:rPr sz="1400" dirty="0">
                <a:solidFill>
                  <a:srgbClr val="000099"/>
                </a:solidFill>
                <a:latin typeface="Times New Roman"/>
                <a:cs typeface="Times New Roman"/>
              </a:rPr>
              <a:t>assignment</a:t>
            </a:r>
            <a:r>
              <a:rPr sz="1400" spc="-10" dirty="0">
                <a:solidFill>
                  <a:srgbClr val="000099"/>
                </a:solidFill>
                <a:latin typeface="Times New Roman"/>
                <a:cs typeface="Times New Roman"/>
              </a:rPr>
              <a:t> </a:t>
            </a:r>
            <a:r>
              <a:rPr sz="1400" dirty="0">
                <a:solidFill>
                  <a:srgbClr val="000099"/>
                </a:solidFill>
                <a:latin typeface="Times New Roman"/>
                <a:cs typeface="Times New Roman"/>
              </a:rPr>
              <a:t>does</a:t>
            </a:r>
            <a:r>
              <a:rPr sz="1400" spc="-20" dirty="0">
                <a:solidFill>
                  <a:srgbClr val="000099"/>
                </a:solidFill>
                <a:latin typeface="Times New Roman"/>
                <a:cs typeface="Times New Roman"/>
              </a:rPr>
              <a:t> </a:t>
            </a:r>
            <a:r>
              <a:rPr sz="1400" dirty="0">
                <a:solidFill>
                  <a:srgbClr val="000099"/>
                </a:solidFill>
                <a:latin typeface="Times New Roman"/>
                <a:cs typeface="Times New Roman"/>
              </a:rPr>
              <a:t>not</a:t>
            </a:r>
            <a:r>
              <a:rPr sz="1400" spc="-10" dirty="0">
                <a:solidFill>
                  <a:srgbClr val="000099"/>
                </a:solidFill>
                <a:latin typeface="Times New Roman"/>
                <a:cs typeface="Times New Roman"/>
              </a:rPr>
              <a:t> </a:t>
            </a:r>
            <a:r>
              <a:rPr sz="1400" dirty="0">
                <a:solidFill>
                  <a:srgbClr val="000099"/>
                </a:solidFill>
                <a:latin typeface="Times New Roman"/>
                <a:cs typeface="Times New Roman"/>
              </a:rPr>
              <a:t>support</a:t>
            </a:r>
            <a:r>
              <a:rPr sz="1400" spc="-35" dirty="0">
                <a:solidFill>
                  <a:srgbClr val="000099"/>
                </a:solidFill>
                <a:latin typeface="Times New Roman"/>
                <a:cs typeface="Times New Roman"/>
              </a:rPr>
              <a:t> </a:t>
            </a:r>
            <a:r>
              <a:rPr sz="1400" dirty="0">
                <a:solidFill>
                  <a:srgbClr val="000099"/>
                </a:solidFill>
                <a:latin typeface="Times New Roman"/>
                <a:cs typeface="Times New Roman"/>
              </a:rPr>
              <a:t>requested</a:t>
            </a:r>
            <a:r>
              <a:rPr sz="1400" spc="-50" dirty="0">
                <a:solidFill>
                  <a:srgbClr val="000099"/>
                </a:solidFill>
                <a:latin typeface="Times New Roman"/>
                <a:cs typeface="Times New Roman"/>
              </a:rPr>
              <a:t> </a:t>
            </a:r>
            <a:r>
              <a:rPr sz="1400" spc="-10" dirty="0">
                <a:solidFill>
                  <a:srgbClr val="000099"/>
                </a:solidFill>
                <a:latin typeface="Times New Roman"/>
                <a:cs typeface="Times New Roman"/>
              </a:rPr>
              <a:t>Trade.</a:t>
            </a:r>
            <a:endParaRPr sz="1400">
              <a:latin typeface="Times New Roman"/>
              <a:cs typeface="Times New Roman"/>
            </a:endParaRPr>
          </a:p>
          <a:p>
            <a:pPr marL="12700" marR="4104640">
              <a:lnSpc>
                <a:spcPct val="114999"/>
              </a:lnSpc>
            </a:pPr>
            <a:r>
              <a:rPr sz="1400" dirty="0">
                <a:solidFill>
                  <a:srgbClr val="000099"/>
                </a:solidFill>
                <a:latin typeface="Times New Roman"/>
                <a:cs typeface="Times New Roman"/>
              </a:rPr>
              <a:t>Currently</a:t>
            </a:r>
            <a:r>
              <a:rPr sz="1400" spc="-40" dirty="0">
                <a:solidFill>
                  <a:srgbClr val="000099"/>
                </a:solidFill>
                <a:latin typeface="Times New Roman"/>
                <a:cs typeface="Times New Roman"/>
              </a:rPr>
              <a:t> </a:t>
            </a:r>
            <a:r>
              <a:rPr sz="1400" dirty="0">
                <a:solidFill>
                  <a:srgbClr val="000099"/>
                </a:solidFill>
                <a:latin typeface="Times New Roman"/>
                <a:cs typeface="Times New Roman"/>
              </a:rPr>
              <a:t>enrolled</a:t>
            </a:r>
            <a:r>
              <a:rPr sz="1400" spc="-35" dirty="0">
                <a:solidFill>
                  <a:srgbClr val="000099"/>
                </a:solidFill>
                <a:latin typeface="Times New Roman"/>
                <a:cs typeface="Times New Roman"/>
              </a:rPr>
              <a:t> </a:t>
            </a:r>
            <a:r>
              <a:rPr sz="1400" dirty="0">
                <a:solidFill>
                  <a:srgbClr val="000099"/>
                </a:solidFill>
                <a:latin typeface="Times New Roman"/>
                <a:cs typeface="Times New Roman"/>
              </a:rPr>
              <a:t>in</a:t>
            </a:r>
            <a:r>
              <a:rPr sz="1400" spc="-5" dirty="0">
                <a:solidFill>
                  <a:srgbClr val="000099"/>
                </a:solidFill>
                <a:latin typeface="Times New Roman"/>
                <a:cs typeface="Times New Roman"/>
              </a:rPr>
              <a:t> </a:t>
            </a:r>
            <a:r>
              <a:rPr sz="1400" dirty="0">
                <a:solidFill>
                  <a:srgbClr val="000099"/>
                </a:solidFill>
                <a:latin typeface="Times New Roman"/>
                <a:cs typeface="Times New Roman"/>
              </a:rPr>
              <a:t>formal</a:t>
            </a:r>
            <a:r>
              <a:rPr sz="1400" spc="10" dirty="0">
                <a:solidFill>
                  <a:srgbClr val="000099"/>
                </a:solidFill>
                <a:latin typeface="Times New Roman"/>
                <a:cs typeface="Times New Roman"/>
              </a:rPr>
              <a:t> </a:t>
            </a:r>
            <a:r>
              <a:rPr sz="1400" dirty="0">
                <a:solidFill>
                  <a:srgbClr val="000099"/>
                </a:solidFill>
                <a:latin typeface="Times New Roman"/>
                <a:cs typeface="Times New Roman"/>
              </a:rPr>
              <a:t>training.</a:t>
            </a:r>
            <a:r>
              <a:rPr sz="1400" spc="330" dirty="0">
                <a:solidFill>
                  <a:srgbClr val="000099"/>
                </a:solidFill>
                <a:latin typeface="Times New Roman"/>
                <a:cs typeface="Times New Roman"/>
              </a:rPr>
              <a:t> </a:t>
            </a:r>
            <a:r>
              <a:rPr sz="1400" spc="-10" dirty="0">
                <a:solidFill>
                  <a:srgbClr val="000099"/>
                </a:solidFill>
                <a:latin typeface="Times New Roman"/>
                <a:cs typeface="Times New Roman"/>
              </a:rPr>
              <a:t>Re-</a:t>
            </a:r>
            <a:r>
              <a:rPr sz="1400" dirty="0">
                <a:solidFill>
                  <a:srgbClr val="000099"/>
                </a:solidFill>
                <a:latin typeface="Times New Roman"/>
                <a:cs typeface="Times New Roman"/>
              </a:rPr>
              <a:t>apply</a:t>
            </a:r>
            <a:r>
              <a:rPr sz="1400" spc="-25" dirty="0">
                <a:solidFill>
                  <a:srgbClr val="000099"/>
                </a:solidFill>
                <a:latin typeface="Times New Roman"/>
                <a:cs typeface="Times New Roman"/>
              </a:rPr>
              <a:t> </a:t>
            </a:r>
            <a:r>
              <a:rPr sz="1400" dirty="0">
                <a:solidFill>
                  <a:srgbClr val="000099"/>
                </a:solidFill>
                <a:latin typeface="Times New Roman"/>
                <a:cs typeface="Times New Roman"/>
              </a:rPr>
              <a:t>after</a:t>
            </a:r>
            <a:r>
              <a:rPr sz="1400" spc="-5" dirty="0">
                <a:solidFill>
                  <a:srgbClr val="000099"/>
                </a:solidFill>
                <a:latin typeface="Times New Roman"/>
                <a:cs typeface="Times New Roman"/>
              </a:rPr>
              <a:t> </a:t>
            </a:r>
            <a:r>
              <a:rPr sz="1400" spc="-10" dirty="0">
                <a:solidFill>
                  <a:srgbClr val="000099"/>
                </a:solidFill>
                <a:latin typeface="Times New Roman"/>
                <a:cs typeface="Times New Roman"/>
              </a:rPr>
              <a:t>completion. </a:t>
            </a:r>
            <a:r>
              <a:rPr sz="1400" dirty="0">
                <a:solidFill>
                  <a:srgbClr val="000099"/>
                </a:solidFill>
                <a:latin typeface="Times New Roman"/>
                <a:cs typeface="Times New Roman"/>
              </a:rPr>
              <a:t>Other</a:t>
            </a:r>
            <a:r>
              <a:rPr sz="1400" spc="-10" dirty="0">
                <a:solidFill>
                  <a:srgbClr val="000099"/>
                </a:solidFill>
                <a:latin typeface="Times New Roman"/>
                <a:cs typeface="Times New Roman"/>
              </a:rPr>
              <a:t> </a:t>
            </a:r>
            <a:r>
              <a:rPr sz="1400" dirty="0">
                <a:solidFill>
                  <a:srgbClr val="000099"/>
                </a:solidFill>
                <a:latin typeface="Times New Roman"/>
                <a:cs typeface="Times New Roman"/>
              </a:rPr>
              <a:t>(see</a:t>
            </a:r>
            <a:r>
              <a:rPr sz="1400" spc="-5" dirty="0">
                <a:solidFill>
                  <a:srgbClr val="000099"/>
                </a:solidFill>
                <a:latin typeface="Times New Roman"/>
                <a:cs typeface="Times New Roman"/>
              </a:rPr>
              <a:t> </a:t>
            </a:r>
            <a:r>
              <a:rPr sz="1400" dirty="0">
                <a:solidFill>
                  <a:srgbClr val="000099"/>
                </a:solidFill>
                <a:latin typeface="Times New Roman"/>
                <a:cs typeface="Times New Roman"/>
              </a:rPr>
              <a:t>additional</a:t>
            </a:r>
            <a:r>
              <a:rPr sz="1400" spc="-35" dirty="0">
                <a:solidFill>
                  <a:srgbClr val="000099"/>
                </a:solidFill>
                <a:latin typeface="Times New Roman"/>
                <a:cs typeface="Times New Roman"/>
              </a:rPr>
              <a:t> </a:t>
            </a:r>
            <a:r>
              <a:rPr sz="1400" spc="-10" dirty="0">
                <a:solidFill>
                  <a:srgbClr val="000099"/>
                </a:solidFill>
                <a:latin typeface="Times New Roman"/>
                <a:cs typeface="Times New Roman"/>
              </a:rPr>
              <a:t>comments).</a:t>
            </a:r>
            <a:endParaRPr sz="1400">
              <a:latin typeface="Times New Roman"/>
              <a:cs typeface="Times New Roman"/>
            </a:endParaRPr>
          </a:p>
          <a:p>
            <a:pPr marL="12700">
              <a:lnSpc>
                <a:spcPct val="100000"/>
              </a:lnSpc>
              <a:spcBef>
                <a:spcPts val="254"/>
              </a:spcBef>
            </a:pPr>
            <a:r>
              <a:rPr sz="1400" dirty="0">
                <a:solidFill>
                  <a:srgbClr val="000099"/>
                </a:solidFill>
                <a:latin typeface="Times New Roman"/>
                <a:cs typeface="Times New Roman"/>
              </a:rPr>
              <a:t>Demonstrated</a:t>
            </a:r>
            <a:r>
              <a:rPr sz="1400" spc="-35" dirty="0">
                <a:solidFill>
                  <a:srgbClr val="000099"/>
                </a:solidFill>
                <a:latin typeface="Times New Roman"/>
                <a:cs typeface="Times New Roman"/>
              </a:rPr>
              <a:t> </a:t>
            </a:r>
            <a:r>
              <a:rPr sz="1400" dirty="0">
                <a:solidFill>
                  <a:srgbClr val="000099"/>
                </a:solidFill>
                <a:latin typeface="Times New Roman"/>
                <a:cs typeface="Times New Roman"/>
              </a:rPr>
              <a:t>non-compliance</a:t>
            </a:r>
            <a:r>
              <a:rPr sz="1400" spc="-25" dirty="0">
                <a:solidFill>
                  <a:srgbClr val="000099"/>
                </a:solidFill>
                <a:latin typeface="Times New Roman"/>
                <a:cs typeface="Times New Roman"/>
              </a:rPr>
              <a:t> </a:t>
            </a:r>
            <a:r>
              <a:rPr sz="1400" dirty="0">
                <a:solidFill>
                  <a:srgbClr val="000099"/>
                </a:solidFill>
                <a:latin typeface="Times New Roman"/>
                <a:cs typeface="Times New Roman"/>
              </a:rPr>
              <a:t>with</a:t>
            </a:r>
            <a:r>
              <a:rPr sz="1400" spc="-2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spc="-10" dirty="0">
                <a:solidFill>
                  <a:srgbClr val="000099"/>
                </a:solidFill>
                <a:latin typeface="Times New Roman"/>
                <a:cs typeface="Times New Roman"/>
              </a:rPr>
              <a:t>program.</a:t>
            </a:r>
            <a:endParaRPr sz="1400">
              <a:latin typeface="Times New Roman"/>
              <a:cs typeface="Times New Roman"/>
            </a:endParaRPr>
          </a:p>
          <a:p>
            <a:pPr>
              <a:lnSpc>
                <a:spcPct val="100000"/>
              </a:lnSpc>
            </a:pPr>
            <a:endParaRPr sz="1500">
              <a:latin typeface="Times New Roman"/>
              <a:cs typeface="Times New Roman"/>
            </a:endParaRPr>
          </a:p>
          <a:p>
            <a:pPr marL="12700">
              <a:lnSpc>
                <a:spcPct val="100000"/>
              </a:lnSpc>
              <a:spcBef>
                <a:spcPts val="1015"/>
              </a:spcBef>
            </a:pPr>
            <a:r>
              <a:rPr sz="1800" b="1" dirty="0">
                <a:solidFill>
                  <a:srgbClr val="000099"/>
                </a:solidFill>
                <a:latin typeface="Times New Roman"/>
                <a:cs typeface="Times New Roman"/>
              </a:rPr>
              <a:t>End</a:t>
            </a:r>
            <a:r>
              <a:rPr sz="1800" b="1" spc="-50" dirty="0">
                <a:solidFill>
                  <a:srgbClr val="000099"/>
                </a:solidFill>
                <a:latin typeface="Times New Roman"/>
                <a:cs typeface="Times New Roman"/>
              </a:rPr>
              <a:t> </a:t>
            </a:r>
            <a:r>
              <a:rPr sz="1800" b="1" dirty="0">
                <a:solidFill>
                  <a:srgbClr val="000099"/>
                </a:solidFill>
                <a:latin typeface="Times New Roman"/>
                <a:cs typeface="Times New Roman"/>
              </a:rPr>
              <a:t>of</a:t>
            </a:r>
            <a:r>
              <a:rPr sz="1800" b="1" spc="-114" dirty="0">
                <a:solidFill>
                  <a:srgbClr val="000099"/>
                </a:solidFill>
                <a:latin typeface="Times New Roman"/>
                <a:cs typeface="Times New Roman"/>
              </a:rPr>
              <a:t> </a:t>
            </a:r>
            <a:r>
              <a:rPr sz="1800" b="1" dirty="0">
                <a:solidFill>
                  <a:srgbClr val="000099"/>
                </a:solidFill>
                <a:latin typeface="Times New Roman"/>
                <a:cs typeface="Times New Roman"/>
              </a:rPr>
              <a:t>Active</a:t>
            </a:r>
            <a:r>
              <a:rPr sz="1800" b="1" spc="-45" dirty="0">
                <a:solidFill>
                  <a:srgbClr val="000099"/>
                </a:solidFill>
                <a:latin typeface="Times New Roman"/>
                <a:cs typeface="Times New Roman"/>
              </a:rPr>
              <a:t> </a:t>
            </a:r>
            <a:r>
              <a:rPr sz="1800" b="1" dirty="0">
                <a:solidFill>
                  <a:srgbClr val="000099"/>
                </a:solidFill>
                <a:latin typeface="Times New Roman"/>
                <a:cs typeface="Times New Roman"/>
              </a:rPr>
              <a:t>Obligated</a:t>
            </a:r>
            <a:r>
              <a:rPr sz="1800" b="1" spc="-55" dirty="0">
                <a:solidFill>
                  <a:srgbClr val="000099"/>
                </a:solidFill>
                <a:latin typeface="Times New Roman"/>
                <a:cs typeface="Times New Roman"/>
              </a:rPr>
              <a:t> </a:t>
            </a:r>
            <a:r>
              <a:rPr sz="1800" b="1" dirty="0">
                <a:solidFill>
                  <a:srgbClr val="000099"/>
                </a:solidFill>
                <a:latin typeface="Times New Roman"/>
                <a:cs typeface="Times New Roman"/>
              </a:rPr>
              <a:t>Service</a:t>
            </a:r>
            <a:r>
              <a:rPr sz="1800" b="1" spc="-60" dirty="0">
                <a:solidFill>
                  <a:srgbClr val="000099"/>
                </a:solidFill>
                <a:latin typeface="Times New Roman"/>
                <a:cs typeface="Times New Roman"/>
              </a:rPr>
              <a:t> </a:t>
            </a:r>
            <a:r>
              <a:rPr sz="1800" b="1" spc="-10" dirty="0">
                <a:solidFill>
                  <a:srgbClr val="000099"/>
                </a:solidFill>
                <a:latin typeface="Times New Roman"/>
                <a:cs typeface="Times New Roman"/>
              </a:rPr>
              <a:t>(EAOS)</a:t>
            </a:r>
            <a:endParaRPr sz="1800">
              <a:latin typeface="Times New Roman"/>
              <a:cs typeface="Times New Roman"/>
            </a:endParaRPr>
          </a:p>
          <a:p>
            <a:pPr>
              <a:lnSpc>
                <a:spcPct val="100000"/>
              </a:lnSpc>
              <a:spcBef>
                <a:spcPts val="5"/>
              </a:spcBef>
            </a:pPr>
            <a:endParaRPr sz="2350">
              <a:latin typeface="Times New Roman"/>
              <a:cs typeface="Times New Roman"/>
            </a:endParaRPr>
          </a:p>
          <a:p>
            <a:pPr marL="12700" marR="5080">
              <a:lnSpc>
                <a:spcPct val="100000"/>
              </a:lnSpc>
            </a:pPr>
            <a:r>
              <a:rPr sz="1400" dirty="0">
                <a:solidFill>
                  <a:srgbClr val="000099"/>
                </a:solidFill>
                <a:latin typeface="Times New Roman"/>
                <a:cs typeface="Times New Roman"/>
              </a:rPr>
              <a:t>If</a:t>
            </a:r>
            <a:r>
              <a:rPr sz="1400" spc="-15" dirty="0">
                <a:solidFill>
                  <a:srgbClr val="000099"/>
                </a:solidFill>
                <a:latin typeface="Times New Roman"/>
                <a:cs typeface="Times New Roman"/>
              </a:rPr>
              <a:t> </a:t>
            </a:r>
            <a:r>
              <a:rPr sz="1400" dirty="0">
                <a:solidFill>
                  <a:srgbClr val="000099"/>
                </a:solidFill>
                <a:latin typeface="Times New Roman"/>
                <a:cs typeface="Times New Roman"/>
              </a:rPr>
              <a:t>you receive</a:t>
            </a:r>
            <a:r>
              <a:rPr sz="1400" spc="-15" dirty="0">
                <a:solidFill>
                  <a:srgbClr val="000099"/>
                </a:solidFill>
                <a:latin typeface="Times New Roman"/>
                <a:cs typeface="Times New Roman"/>
              </a:rPr>
              <a:t> </a:t>
            </a:r>
            <a:r>
              <a:rPr sz="1400" dirty="0">
                <a:solidFill>
                  <a:srgbClr val="000099"/>
                </a:solidFill>
                <a:latin typeface="Times New Roman"/>
                <a:cs typeface="Times New Roman"/>
              </a:rPr>
              <a:t>a</a:t>
            </a:r>
            <a:r>
              <a:rPr sz="1400" spc="-5" dirty="0">
                <a:solidFill>
                  <a:srgbClr val="000099"/>
                </a:solidFill>
                <a:latin typeface="Times New Roman"/>
                <a:cs typeface="Times New Roman"/>
              </a:rPr>
              <a:t> </a:t>
            </a:r>
            <a:r>
              <a:rPr sz="1400" dirty="0">
                <a:solidFill>
                  <a:srgbClr val="000099"/>
                </a:solidFill>
                <a:latin typeface="Times New Roman"/>
                <a:cs typeface="Times New Roman"/>
              </a:rPr>
              <a:t>rejection</a:t>
            </a:r>
            <a:r>
              <a:rPr sz="1400" spc="-20" dirty="0">
                <a:solidFill>
                  <a:srgbClr val="000099"/>
                </a:solidFill>
                <a:latin typeface="Times New Roman"/>
                <a:cs typeface="Times New Roman"/>
              </a:rPr>
              <a:t> </a:t>
            </a:r>
            <a:r>
              <a:rPr sz="1400" dirty="0">
                <a:solidFill>
                  <a:srgbClr val="000099"/>
                </a:solidFill>
                <a:latin typeface="Times New Roman"/>
                <a:cs typeface="Times New Roman"/>
              </a:rPr>
              <a:t>message</a:t>
            </a:r>
            <a:r>
              <a:rPr sz="1400" spc="10" dirty="0">
                <a:solidFill>
                  <a:srgbClr val="000099"/>
                </a:solidFill>
                <a:latin typeface="Times New Roman"/>
                <a:cs typeface="Times New Roman"/>
              </a:rPr>
              <a:t> </a:t>
            </a:r>
            <a:r>
              <a:rPr sz="1400" dirty="0">
                <a:solidFill>
                  <a:srgbClr val="000099"/>
                </a:solidFill>
                <a:latin typeface="Times New Roman"/>
                <a:cs typeface="Times New Roman"/>
              </a:rPr>
              <a:t>that</a:t>
            </a:r>
            <a:r>
              <a:rPr sz="1400" spc="-25" dirty="0">
                <a:solidFill>
                  <a:srgbClr val="000099"/>
                </a:solidFill>
                <a:latin typeface="Times New Roman"/>
                <a:cs typeface="Times New Roman"/>
              </a:rPr>
              <a:t> </a:t>
            </a:r>
            <a:r>
              <a:rPr sz="1400" dirty="0">
                <a:solidFill>
                  <a:srgbClr val="000099"/>
                </a:solidFill>
                <a:latin typeface="Times New Roman"/>
                <a:cs typeface="Times New Roman"/>
              </a:rPr>
              <a:t>states</a:t>
            </a:r>
            <a:r>
              <a:rPr sz="1400" spc="-10" dirty="0">
                <a:solidFill>
                  <a:srgbClr val="000099"/>
                </a:solidFill>
                <a:latin typeface="Times New Roman"/>
                <a:cs typeface="Times New Roman"/>
              </a:rPr>
              <a:t> </a:t>
            </a:r>
            <a:r>
              <a:rPr sz="1400" dirty="0">
                <a:solidFill>
                  <a:srgbClr val="000099"/>
                </a:solidFill>
                <a:latin typeface="Times New Roman"/>
                <a:cs typeface="Times New Roman"/>
              </a:rPr>
              <a:t>“EAOS</a:t>
            </a:r>
            <a:r>
              <a:rPr sz="1400" spc="20" dirty="0">
                <a:solidFill>
                  <a:srgbClr val="000099"/>
                </a:solidFill>
                <a:latin typeface="Times New Roman"/>
                <a:cs typeface="Times New Roman"/>
              </a:rPr>
              <a:t> </a:t>
            </a:r>
            <a:r>
              <a:rPr sz="1400" dirty="0">
                <a:solidFill>
                  <a:srgbClr val="000099"/>
                </a:solidFill>
                <a:latin typeface="Times New Roman"/>
                <a:cs typeface="Times New Roman"/>
              </a:rPr>
              <a:t>date</a:t>
            </a:r>
            <a:r>
              <a:rPr sz="1400" spc="-10" dirty="0">
                <a:solidFill>
                  <a:srgbClr val="000099"/>
                </a:solidFill>
                <a:latin typeface="Times New Roman"/>
                <a:cs typeface="Times New Roman"/>
              </a:rPr>
              <a:t> </a:t>
            </a:r>
            <a:r>
              <a:rPr sz="1400" dirty="0">
                <a:solidFill>
                  <a:srgbClr val="000099"/>
                </a:solidFill>
                <a:latin typeface="Times New Roman"/>
                <a:cs typeface="Times New Roman"/>
              </a:rPr>
              <a:t>reflects</a:t>
            </a:r>
            <a:r>
              <a:rPr sz="1400" spc="-25" dirty="0">
                <a:solidFill>
                  <a:srgbClr val="000099"/>
                </a:solidFill>
                <a:latin typeface="Times New Roman"/>
                <a:cs typeface="Times New Roman"/>
              </a:rPr>
              <a:t> </a:t>
            </a:r>
            <a:r>
              <a:rPr sz="1400" dirty="0">
                <a:solidFill>
                  <a:srgbClr val="000099"/>
                </a:solidFill>
                <a:latin typeface="Times New Roman"/>
                <a:cs typeface="Times New Roman"/>
              </a:rPr>
              <a:t>less</a:t>
            </a:r>
            <a:r>
              <a:rPr sz="1400" spc="-10" dirty="0">
                <a:solidFill>
                  <a:srgbClr val="000099"/>
                </a:solidFill>
                <a:latin typeface="Times New Roman"/>
                <a:cs typeface="Times New Roman"/>
              </a:rPr>
              <a:t> </a:t>
            </a:r>
            <a:r>
              <a:rPr sz="1400" dirty="0">
                <a:solidFill>
                  <a:srgbClr val="000099"/>
                </a:solidFill>
                <a:latin typeface="Times New Roman"/>
                <a:cs typeface="Times New Roman"/>
              </a:rPr>
              <a:t>than</a:t>
            </a:r>
            <a:r>
              <a:rPr sz="1400" spc="-25" dirty="0">
                <a:solidFill>
                  <a:srgbClr val="000099"/>
                </a:solidFill>
                <a:latin typeface="Times New Roman"/>
                <a:cs typeface="Times New Roman"/>
              </a:rPr>
              <a:t> </a:t>
            </a:r>
            <a:r>
              <a:rPr sz="1400" dirty="0">
                <a:solidFill>
                  <a:srgbClr val="000099"/>
                </a:solidFill>
                <a:latin typeface="Times New Roman"/>
                <a:cs typeface="Times New Roman"/>
              </a:rPr>
              <a:t>one</a:t>
            </a:r>
            <a:r>
              <a:rPr sz="1400" spc="-15" dirty="0">
                <a:solidFill>
                  <a:srgbClr val="000099"/>
                </a:solidFill>
                <a:latin typeface="Times New Roman"/>
                <a:cs typeface="Times New Roman"/>
              </a:rPr>
              <a:t> </a:t>
            </a:r>
            <a:r>
              <a:rPr sz="1400" dirty="0">
                <a:solidFill>
                  <a:srgbClr val="000099"/>
                </a:solidFill>
                <a:latin typeface="Times New Roman"/>
                <a:cs typeface="Times New Roman"/>
              </a:rPr>
              <a:t>year</a:t>
            </a:r>
            <a:r>
              <a:rPr sz="1400" spc="15" dirty="0">
                <a:solidFill>
                  <a:srgbClr val="000099"/>
                </a:solidFill>
                <a:latin typeface="Times New Roman"/>
                <a:cs typeface="Times New Roman"/>
              </a:rPr>
              <a:t> </a:t>
            </a:r>
            <a:r>
              <a:rPr sz="1400" dirty="0">
                <a:solidFill>
                  <a:srgbClr val="000099"/>
                </a:solidFill>
                <a:latin typeface="Times New Roman"/>
                <a:cs typeface="Times New Roman"/>
              </a:rPr>
              <a:t>remaining</a:t>
            </a:r>
            <a:r>
              <a:rPr sz="1400" spc="-10" dirty="0">
                <a:solidFill>
                  <a:srgbClr val="000099"/>
                </a:solidFill>
                <a:latin typeface="Times New Roman"/>
                <a:cs typeface="Times New Roman"/>
              </a:rPr>
              <a:t> </a:t>
            </a:r>
            <a:r>
              <a:rPr sz="1400" dirty="0">
                <a:solidFill>
                  <a:srgbClr val="000099"/>
                </a:solidFill>
                <a:latin typeface="Times New Roman"/>
                <a:cs typeface="Times New Roman"/>
              </a:rPr>
              <a:t>on</a:t>
            </a:r>
            <a:r>
              <a:rPr sz="1400" spc="-25" dirty="0">
                <a:solidFill>
                  <a:srgbClr val="000099"/>
                </a:solidFill>
                <a:latin typeface="Times New Roman"/>
                <a:cs typeface="Times New Roman"/>
              </a:rPr>
              <a:t> </a:t>
            </a:r>
            <a:r>
              <a:rPr sz="1400" dirty="0">
                <a:solidFill>
                  <a:srgbClr val="000099"/>
                </a:solidFill>
                <a:latin typeface="Times New Roman"/>
                <a:cs typeface="Times New Roman"/>
              </a:rPr>
              <a:t>active</a:t>
            </a:r>
            <a:r>
              <a:rPr sz="1400" spc="-15" dirty="0">
                <a:solidFill>
                  <a:srgbClr val="000099"/>
                </a:solidFill>
                <a:latin typeface="Times New Roman"/>
                <a:cs typeface="Times New Roman"/>
              </a:rPr>
              <a:t> </a:t>
            </a:r>
            <a:r>
              <a:rPr sz="1400" dirty="0">
                <a:solidFill>
                  <a:srgbClr val="000099"/>
                </a:solidFill>
                <a:latin typeface="Times New Roman"/>
                <a:cs typeface="Times New Roman"/>
              </a:rPr>
              <a:t>duty;”</a:t>
            </a:r>
            <a:r>
              <a:rPr sz="1400" spc="-15" dirty="0">
                <a:solidFill>
                  <a:srgbClr val="000099"/>
                </a:solidFill>
                <a:latin typeface="Times New Roman"/>
                <a:cs typeface="Times New Roman"/>
              </a:rPr>
              <a:t> </a:t>
            </a:r>
            <a:r>
              <a:rPr sz="1400" dirty="0">
                <a:solidFill>
                  <a:srgbClr val="000099"/>
                </a:solidFill>
                <a:latin typeface="Times New Roman"/>
                <a:cs typeface="Times New Roman"/>
              </a:rPr>
              <a:t>this</a:t>
            </a:r>
            <a:r>
              <a:rPr sz="1400" spc="-30" dirty="0">
                <a:solidFill>
                  <a:srgbClr val="000099"/>
                </a:solidFill>
                <a:latin typeface="Times New Roman"/>
                <a:cs typeface="Times New Roman"/>
              </a:rPr>
              <a:t> </a:t>
            </a:r>
            <a:r>
              <a:rPr sz="1400" spc="-25" dirty="0">
                <a:solidFill>
                  <a:srgbClr val="000099"/>
                </a:solidFill>
                <a:latin typeface="Times New Roman"/>
                <a:cs typeface="Times New Roman"/>
              </a:rPr>
              <a:t>is</a:t>
            </a:r>
            <a:r>
              <a:rPr sz="1400" spc="500" dirty="0">
                <a:solidFill>
                  <a:srgbClr val="000099"/>
                </a:solidFill>
                <a:latin typeface="Times New Roman"/>
                <a:cs typeface="Times New Roman"/>
              </a:rPr>
              <a:t> </a:t>
            </a:r>
            <a:r>
              <a:rPr sz="1400" dirty="0">
                <a:solidFill>
                  <a:srgbClr val="000099"/>
                </a:solidFill>
                <a:latin typeface="Times New Roman"/>
                <a:cs typeface="Times New Roman"/>
              </a:rPr>
              <a:t>what</a:t>
            </a:r>
            <a:r>
              <a:rPr sz="1400" spc="-15" dirty="0">
                <a:solidFill>
                  <a:srgbClr val="000099"/>
                </a:solidFill>
                <a:latin typeface="Times New Roman"/>
                <a:cs typeface="Times New Roman"/>
              </a:rPr>
              <a:t> </a:t>
            </a:r>
            <a:r>
              <a:rPr sz="1400" dirty="0">
                <a:solidFill>
                  <a:srgbClr val="000099"/>
                </a:solidFill>
                <a:latin typeface="Times New Roman"/>
                <a:cs typeface="Times New Roman"/>
              </a:rPr>
              <a:t>needs to</a:t>
            </a:r>
            <a:r>
              <a:rPr sz="1400" spc="-5" dirty="0">
                <a:solidFill>
                  <a:srgbClr val="000099"/>
                </a:solidFill>
                <a:latin typeface="Times New Roman"/>
                <a:cs typeface="Times New Roman"/>
              </a:rPr>
              <a:t> </a:t>
            </a:r>
            <a:r>
              <a:rPr sz="1400" dirty="0">
                <a:solidFill>
                  <a:srgbClr val="000099"/>
                </a:solidFill>
                <a:latin typeface="Times New Roman"/>
                <a:cs typeface="Times New Roman"/>
              </a:rPr>
              <a:t>happen:</a:t>
            </a:r>
            <a:r>
              <a:rPr sz="1400" spc="-20" dirty="0">
                <a:solidFill>
                  <a:srgbClr val="000099"/>
                </a:solidFill>
                <a:latin typeface="Times New Roman"/>
                <a:cs typeface="Times New Roman"/>
              </a:rPr>
              <a:t> </a:t>
            </a:r>
            <a:r>
              <a:rPr sz="1400" dirty="0">
                <a:solidFill>
                  <a:srgbClr val="000099"/>
                </a:solidFill>
                <a:latin typeface="Times New Roman"/>
                <a:cs typeface="Times New Roman"/>
              </a:rPr>
              <a:t>If</a:t>
            </a:r>
            <a:r>
              <a:rPr sz="1400" spc="-10" dirty="0">
                <a:solidFill>
                  <a:srgbClr val="000099"/>
                </a:solidFill>
                <a:latin typeface="Times New Roman"/>
                <a:cs typeface="Times New Roman"/>
              </a:rPr>
              <a:t> </a:t>
            </a:r>
            <a:r>
              <a:rPr sz="1400" dirty="0">
                <a:solidFill>
                  <a:srgbClr val="000099"/>
                </a:solidFill>
                <a:latin typeface="Times New Roman"/>
                <a:cs typeface="Times New Roman"/>
              </a:rPr>
              <a:t>you</a:t>
            </a:r>
            <a:r>
              <a:rPr sz="1400" spc="10" dirty="0">
                <a:solidFill>
                  <a:srgbClr val="000099"/>
                </a:solidFill>
                <a:latin typeface="Times New Roman"/>
                <a:cs typeface="Times New Roman"/>
              </a:rPr>
              <a:t> </a:t>
            </a:r>
            <a:r>
              <a:rPr sz="1400" dirty="0">
                <a:solidFill>
                  <a:srgbClr val="000099"/>
                </a:solidFill>
                <a:latin typeface="Times New Roman"/>
                <a:cs typeface="Times New Roman"/>
              </a:rPr>
              <a:t>plan</a:t>
            </a:r>
            <a:r>
              <a:rPr sz="1400" spc="-20" dirty="0">
                <a:solidFill>
                  <a:srgbClr val="000099"/>
                </a:solidFill>
                <a:latin typeface="Times New Roman"/>
                <a:cs typeface="Times New Roman"/>
              </a:rPr>
              <a:t> </a:t>
            </a:r>
            <a:r>
              <a:rPr sz="1400" dirty="0">
                <a:solidFill>
                  <a:srgbClr val="000099"/>
                </a:solidFill>
                <a:latin typeface="Times New Roman"/>
                <a:cs typeface="Times New Roman"/>
              </a:rPr>
              <a:t>to extend,</a:t>
            </a:r>
            <a:r>
              <a:rPr sz="1400" spc="-20" dirty="0">
                <a:solidFill>
                  <a:srgbClr val="000099"/>
                </a:solidFill>
                <a:latin typeface="Times New Roman"/>
                <a:cs typeface="Times New Roman"/>
              </a:rPr>
              <a:t> </a:t>
            </a:r>
            <a:r>
              <a:rPr sz="1400" dirty="0">
                <a:solidFill>
                  <a:srgbClr val="000099"/>
                </a:solidFill>
                <a:latin typeface="Times New Roman"/>
                <a:cs typeface="Times New Roman"/>
              </a:rPr>
              <a:t>reenlist</a:t>
            </a:r>
            <a:r>
              <a:rPr sz="1400" spc="-30" dirty="0">
                <a:solidFill>
                  <a:srgbClr val="000099"/>
                </a:solidFill>
                <a:latin typeface="Times New Roman"/>
                <a:cs typeface="Times New Roman"/>
              </a:rPr>
              <a:t> </a:t>
            </a:r>
            <a:r>
              <a:rPr sz="1400" dirty="0">
                <a:solidFill>
                  <a:srgbClr val="000099"/>
                </a:solidFill>
                <a:latin typeface="Times New Roman"/>
                <a:cs typeface="Times New Roman"/>
              </a:rPr>
              <a:t>or</a:t>
            </a:r>
            <a:r>
              <a:rPr sz="1400" spc="-5" dirty="0">
                <a:solidFill>
                  <a:srgbClr val="000099"/>
                </a:solidFill>
                <a:latin typeface="Times New Roman"/>
                <a:cs typeface="Times New Roman"/>
              </a:rPr>
              <a:t> </a:t>
            </a:r>
            <a:r>
              <a:rPr sz="1400" dirty="0">
                <a:solidFill>
                  <a:srgbClr val="000099"/>
                </a:solidFill>
                <a:latin typeface="Times New Roman"/>
                <a:cs typeface="Times New Roman"/>
              </a:rPr>
              <a:t>have</a:t>
            </a:r>
            <a:r>
              <a:rPr sz="1400" spc="-10" dirty="0">
                <a:solidFill>
                  <a:srgbClr val="000099"/>
                </a:solidFill>
                <a:latin typeface="Times New Roman"/>
                <a:cs typeface="Times New Roman"/>
              </a:rPr>
              <a:t> </a:t>
            </a:r>
            <a:r>
              <a:rPr sz="1400" dirty="0">
                <a:solidFill>
                  <a:srgbClr val="000099"/>
                </a:solidFill>
                <a:latin typeface="Times New Roman"/>
                <a:cs typeface="Times New Roman"/>
              </a:rPr>
              <a:t>recently</a:t>
            </a:r>
            <a:r>
              <a:rPr sz="1400" spc="-25" dirty="0">
                <a:solidFill>
                  <a:srgbClr val="000099"/>
                </a:solidFill>
                <a:latin typeface="Times New Roman"/>
                <a:cs typeface="Times New Roman"/>
              </a:rPr>
              <a:t> </a:t>
            </a:r>
            <a:r>
              <a:rPr sz="1400" dirty="0">
                <a:solidFill>
                  <a:srgbClr val="000099"/>
                </a:solidFill>
                <a:latin typeface="Times New Roman"/>
                <a:cs typeface="Times New Roman"/>
              </a:rPr>
              <a:t>reenlisted,</a:t>
            </a:r>
            <a:r>
              <a:rPr sz="1400" spc="-25" dirty="0">
                <a:solidFill>
                  <a:srgbClr val="000099"/>
                </a:solidFill>
                <a:latin typeface="Times New Roman"/>
                <a:cs typeface="Times New Roman"/>
              </a:rPr>
              <a:t> </a:t>
            </a:r>
            <a:r>
              <a:rPr sz="1400" dirty="0">
                <a:solidFill>
                  <a:srgbClr val="000099"/>
                </a:solidFill>
                <a:latin typeface="Times New Roman"/>
                <a:cs typeface="Times New Roman"/>
              </a:rPr>
              <a:t>one</a:t>
            </a:r>
            <a:r>
              <a:rPr sz="1400" spc="-5" dirty="0">
                <a:solidFill>
                  <a:srgbClr val="000099"/>
                </a:solidFill>
                <a:latin typeface="Times New Roman"/>
                <a:cs typeface="Times New Roman"/>
              </a:rPr>
              <a:t> </a:t>
            </a:r>
            <a:r>
              <a:rPr sz="1400" dirty="0">
                <a:solidFill>
                  <a:srgbClr val="000099"/>
                </a:solidFill>
                <a:latin typeface="Times New Roman"/>
                <a:cs typeface="Times New Roman"/>
              </a:rPr>
              <a:t>of</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5" dirty="0">
                <a:solidFill>
                  <a:srgbClr val="000099"/>
                </a:solidFill>
                <a:latin typeface="Times New Roman"/>
                <a:cs typeface="Times New Roman"/>
              </a:rPr>
              <a:t> </a:t>
            </a:r>
            <a:r>
              <a:rPr sz="1400" spc="-10" dirty="0">
                <a:solidFill>
                  <a:srgbClr val="000099"/>
                </a:solidFill>
                <a:latin typeface="Times New Roman"/>
                <a:cs typeface="Times New Roman"/>
              </a:rPr>
              <a:t>USMAP</a:t>
            </a:r>
            <a:r>
              <a:rPr sz="1400" spc="-130" dirty="0">
                <a:solidFill>
                  <a:srgbClr val="000099"/>
                </a:solidFill>
                <a:latin typeface="Times New Roman"/>
                <a:cs typeface="Times New Roman"/>
              </a:rPr>
              <a:t> </a:t>
            </a:r>
            <a:r>
              <a:rPr sz="1400" dirty="0">
                <a:solidFill>
                  <a:srgbClr val="000099"/>
                </a:solidFill>
                <a:latin typeface="Times New Roman"/>
                <a:cs typeface="Times New Roman"/>
              </a:rPr>
              <a:t>Analyst</a:t>
            </a:r>
            <a:r>
              <a:rPr sz="1400" spc="5" dirty="0">
                <a:solidFill>
                  <a:srgbClr val="000099"/>
                </a:solidFill>
                <a:latin typeface="Times New Roman"/>
                <a:cs typeface="Times New Roman"/>
              </a:rPr>
              <a:t> </a:t>
            </a:r>
            <a:r>
              <a:rPr sz="1400" dirty="0">
                <a:solidFill>
                  <a:srgbClr val="000099"/>
                </a:solidFill>
                <a:latin typeface="Times New Roman"/>
                <a:cs typeface="Times New Roman"/>
              </a:rPr>
              <a:t>can enroll</a:t>
            </a:r>
            <a:r>
              <a:rPr sz="1400" spc="-25" dirty="0">
                <a:solidFill>
                  <a:srgbClr val="000099"/>
                </a:solidFill>
                <a:latin typeface="Times New Roman"/>
                <a:cs typeface="Times New Roman"/>
              </a:rPr>
              <a:t> you </a:t>
            </a:r>
            <a:r>
              <a:rPr sz="1400" dirty="0">
                <a:solidFill>
                  <a:srgbClr val="000099"/>
                </a:solidFill>
                <a:latin typeface="Times New Roman"/>
                <a:cs typeface="Times New Roman"/>
              </a:rPr>
              <a:t>in</a:t>
            </a:r>
            <a:r>
              <a:rPr sz="1400" spc="-25" dirty="0">
                <a:solidFill>
                  <a:srgbClr val="000099"/>
                </a:solidFill>
                <a:latin typeface="Times New Roman"/>
                <a:cs typeface="Times New Roman"/>
              </a:rPr>
              <a:t> </a:t>
            </a:r>
            <a:r>
              <a:rPr sz="1400" dirty="0">
                <a:solidFill>
                  <a:srgbClr val="000099"/>
                </a:solidFill>
                <a:latin typeface="Times New Roman"/>
                <a:cs typeface="Times New Roman"/>
              </a:rPr>
              <a:t>a</a:t>
            </a:r>
            <a:r>
              <a:rPr sz="1400" spc="-10"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20" dirty="0">
                <a:solidFill>
                  <a:srgbClr val="000099"/>
                </a:solidFill>
                <a:latin typeface="Times New Roman"/>
                <a:cs typeface="Times New Roman"/>
              </a:rPr>
              <a:t> </a:t>
            </a:r>
            <a:r>
              <a:rPr sz="1400" dirty="0">
                <a:solidFill>
                  <a:srgbClr val="000099"/>
                </a:solidFill>
                <a:latin typeface="Times New Roman"/>
                <a:cs typeface="Times New Roman"/>
              </a:rPr>
              <a:t>with</a:t>
            </a:r>
            <a:r>
              <a:rPr sz="1400" spc="-25" dirty="0">
                <a:solidFill>
                  <a:srgbClr val="000099"/>
                </a:solidFill>
                <a:latin typeface="Times New Roman"/>
                <a:cs typeface="Times New Roman"/>
              </a:rPr>
              <a:t> </a:t>
            </a:r>
            <a:r>
              <a:rPr sz="1400" dirty="0">
                <a:solidFill>
                  <a:srgbClr val="000099"/>
                </a:solidFill>
                <a:latin typeface="Times New Roman"/>
                <a:cs typeface="Times New Roman"/>
              </a:rPr>
              <a:t>verification.</a:t>
            </a:r>
            <a:r>
              <a:rPr sz="1400" spc="270" dirty="0">
                <a:solidFill>
                  <a:srgbClr val="000099"/>
                </a:solidFill>
                <a:latin typeface="Times New Roman"/>
                <a:cs typeface="Times New Roman"/>
              </a:rPr>
              <a:t> </a:t>
            </a:r>
            <a:r>
              <a:rPr sz="1400" dirty="0">
                <a:solidFill>
                  <a:srgbClr val="000099"/>
                </a:solidFill>
                <a:latin typeface="Times New Roman"/>
                <a:cs typeface="Times New Roman"/>
              </a:rPr>
              <a:t>The</a:t>
            </a:r>
            <a:r>
              <a:rPr sz="1400" spc="-20" dirty="0">
                <a:solidFill>
                  <a:srgbClr val="000099"/>
                </a:solidFill>
                <a:latin typeface="Times New Roman"/>
                <a:cs typeface="Times New Roman"/>
              </a:rPr>
              <a:t> </a:t>
            </a:r>
            <a:r>
              <a:rPr sz="1400" dirty="0">
                <a:solidFill>
                  <a:srgbClr val="000099"/>
                </a:solidFill>
                <a:latin typeface="Times New Roman"/>
                <a:cs typeface="Times New Roman"/>
              </a:rPr>
              <a:t>USMAP</a:t>
            </a:r>
            <a:r>
              <a:rPr sz="1400" spc="-55" dirty="0">
                <a:solidFill>
                  <a:srgbClr val="000099"/>
                </a:solidFill>
                <a:latin typeface="Times New Roman"/>
                <a:cs typeface="Times New Roman"/>
              </a:rPr>
              <a:t> </a:t>
            </a:r>
            <a:r>
              <a:rPr sz="1400" dirty="0">
                <a:solidFill>
                  <a:srgbClr val="000099"/>
                </a:solidFill>
                <a:latin typeface="Times New Roman"/>
                <a:cs typeface="Times New Roman"/>
              </a:rPr>
              <a:t>Office</a:t>
            </a:r>
            <a:r>
              <a:rPr sz="1400" spc="-20" dirty="0">
                <a:solidFill>
                  <a:srgbClr val="000099"/>
                </a:solidFill>
                <a:latin typeface="Times New Roman"/>
                <a:cs typeface="Times New Roman"/>
              </a:rPr>
              <a:t> </a:t>
            </a:r>
            <a:r>
              <a:rPr sz="1400" dirty="0">
                <a:solidFill>
                  <a:srgbClr val="000099"/>
                </a:solidFill>
                <a:latin typeface="Times New Roman"/>
                <a:cs typeface="Times New Roman"/>
              </a:rPr>
              <a:t>will</a:t>
            </a:r>
            <a:r>
              <a:rPr sz="1400" spc="-15" dirty="0">
                <a:solidFill>
                  <a:srgbClr val="000099"/>
                </a:solidFill>
                <a:latin typeface="Times New Roman"/>
                <a:cs typeface="Times New Roman"/>
              </a:rPr>
              <a:t> </a:t>
            </a:r>
            <a:r>
              <a:rPr sz="1400" dirty="0">
                <a:solidFill>
                  <a:srgbClr val="000099"/>
                </a:solidFill>
                <a:latin typeface="Times New Roman"/>
                <a:cs typeface="Times New Roman"/>
              </a:rPr>
              <a:t>need</a:t>
            </a:r>
            <a:r>
              <a:rPr sz="1400" spc="-10" dirty="0">
                <a:solidFill>
                  <a:srgbClr val="000099"/>
                </a:solidFill>
                <a:latin typeface="Times New Roman"/>
                <a:cs typeface="Times New Roman"/>
              </a:rPr>
              <a:t> </a:t>
            </a:r>
            <a:r>
              <a:rPr sz="1400" dirty="0">
                <a:solidFill>
                  <a:srgbClr val="000099"/>
                </a:solidFill>
                <a:latin typeface="Times New Roman"/>
                <a:cs typeface="Times New Roman"/>
              </a:rPr>
              <a:t>command</a:t>
            </a:r>
            <a:r>
              <a:rPr sz="1400" spc="10" dirty="0">
                <a:solidFill>
                  <a:srgbClr val="000099"/>
                </a:solidFill>
                <a:latin typeface="Times New Roman"/>
                <a:cs typeface="Times New Roman"/>
              </a:rPr>
              <a:t> </a:t>
            </a:r>
            <a:r>
              <a:rPr sz="1400" dirty="0">
                <a:solidFill>
                  <a:srgbClr val="000099"/>
                </a:solidFill>
                <a:latin typeface="Times New Roman"/>
                <a:cs typeface="Times New Roman"/>
              </a:rPr>
              <a:t>confirmation</a:t>
            </a:r>
            <a:r>
              <a:rPr sz="1400" spc="-50" dirty="0">
                <a:solidFill>
                  <a:srgbClr val="000099"/>
                </a:solidFill>
                <a:latin typeface="Times New Roman"/>
                <a:cs typeface="Times New Roman"/>
              </a:rPr>
              <a:t> </a:t>
            </a:r>
            <a:r>
              <a:rPr sz="1400" dirty="0">
                <a:solidFill>
                  <a:srgbClr val="000099"/>
                </a:solidFill>
                <a:latin typeface="Times New Roman"/>
                <a:cs typeface="Times New Roman"/>
              </a:rPr>
              <a:t>of</a:t>
            </a:r>
            <a:r>
              <a:rPr sz="1400" spc="-20" dirty="0">
                <a:solidFill>
                  <a:srgbClr val="000099"/>
                </a:solidFill>
                <a:latin typeface="Times New Roman"/>
                <a:cs typeface="Times New Roman"/>
              </a:rPr>
              <a:t> </a:t>
            </a:r>
            <a:r>
              <a:rPr sz="1400" dirty="0">
                <a:solidFill>
                  <a:srgbClr val="000099"/>
                </a:solidFill>
                <a:latin typeface="Times New Roman"/>
                <a:cs typeface="Times New Roman"/>
              </a:rPr>
              <a:t>your</a:t>
            </a:r>
            <a:r>
              <a:rPr sz="1400" spc="-5" dirty="0">
                <a:solidFill>
                  <a:srgbClr val="000099"/>
                </a:solidFill>
                <a:latin typeface="Times New Roman"/>
                <a:cs typeface="Times New Roman"/>
              </a:rPr>
              <a:t> </a:t>
            </a:r>
            <a:r>
              <a:rPr sz="1400" dirty="0">
                <a:solidFill>
                  <a:srgbClr val="000099"/>
                </a:solidFill>
                <a:latin typeface="Times New Roman"/>
                <a:cs typeface="Times New Roman"/>
              </a:rPr>
              <a:t>recent</a:t>
            </a:r>
            <a:r>
              <a:rPr sz="1400" spc="-15" dirty="0">
                <a:solidFill>
                  <a:srgbClr val="000099"/>
                </a:solidFill>
                <a:latin typeface="Times New Roman"/>
                <a:cs typeface="Times New Roman"/>
              </a:rPr>
              <a:t> </a:t>
            </a:r>
            <a:r>
              <a:rPr sz="1400" dirty="0">
                <a:solidFill>
                  <a:srgbClr val="000099"/>
                </a:solidFill>
                <a:latin typeface="Times New Roman"/>
                <a:cs typeface="Times New Roman"/>
              </a:rPr>
              <a:t>reenlistment</a:t>
            </a:r>
            <a:r>
              <a:rPr sz="1400" spc="-40" dirty="0">
                <a:solidFill>
                  <a:srgbClr val="000099"/>
                </a:solidFill>
                <a:latin typeface="Times New Roman"/>
                <a:cs typeface="Times New Roman"/>
              </a:rPr>
              <a:t> </a:t>
            </a:r>
            <a:r>
              <a:rPr sz="1400" dirty="0">
                <a:solidFill>
                  <a:srgbClr val="000099"/>
                </a:solidFill>
                <a:latin typeface="Times New Roman"/>
                <a:cs typeface="Times New Roman"/>
              </a:rPr>
              <a:t>or</a:t>
            </a:r>
            <a:r>
              <a:rPr sz="1400" spc="-15" dirty="0">
                <a:solidFill>
                  <a:srgbClr val="000099"/>
                </a:solidFill>
                <a:latin typeface="Times New Roman"/>
                <a:cs typeface="Times New Roman"/>
              </a:rPr>
              <a:t> </a:t>
            </a:r>
            <a:r>
              <a:rPr sz="1400" spc="-10" dirty="0">
                <a:solidFill>
                  <a:srgbClr val="000099"/>
                </a:solidFill>
                <a:latin typeface="Times New Roman"/>
                <a:cs typeface="Times New Roman"/>
              </a:rPr>
              <a:t>INTENT </a:t>
            </a:r>
            <a:r>
              <a:rPr sz="1400" dirty="0">
                <a:solidFill>
                  <a:srgbClr val="000099"/>
                </a:solidFill>
                <a:latin typeface="Times New Roman"/>
                <a:cs typeface="Times New Roman"/>
              </a:rPr>
              <a:t>to</a:t>
            </a:r>
            <a:r>
              <a:rPr sz="1400" spc="-25" dirty="0">
                <a:solidFill>
                  <a:srgbClr val="000099"/>
                </a:solidFill>
                <a:latin typeface="Times New Roman"/>
                <a:cs typeface="Times New Roman"/>
              </a:rPr>
              <a:t> </a:t>
            </a:r>
            <a:r>
              <a:rPr sz="1400" dirty="0">
                <a:solidFill>
                  <a:srgbClr val="000099"/>
                </a:solidFill>
                <a:latin typeface="Times New Roman"/>
                <a:cs typeface="Times New Roman"/>
              </a:rPr>
              <a:t>reenlist</a:t>
            </a:r>
            <a:r>
              <a:rPr sz="1400" spc="-35" dirty="0">
                <a:solidFill>
                  <a:srgbClr val="000099"/>
                </a:solidFill>
                <a:latin typeface="Times New Roman"/>
                <a:cs typeface="Times New Roman"/>
              </a:rPr>
              <a:t> </a:t>
            </a:r>
            <a:r>
              <a:rPr sz="1400" dirty="0">
                <a:solidFill>
                  <a:srgbClr val="000099"/>
                </a:solidFill>
                <a:latin typeface="Times New Roman"/>
                <a:cs typeface="Times New Roman"/>
              </a:rPr>
              <a:t>from</a:t>
            </a:r>
            <a:r>
              <a:rPr sz="1400" spc="-30" dirty="0">
                <a:solidFill>
                  <a:srgbClr val="000099"/>
                </a:solidFill>
                <a:latin typeface="Times New Roman"/>
                <a:cs typeface="Times New Roman"/>
              </a:rPr>
              <a:t> </a:t>
            </a:r>
            <a:r>
              <a:rPr sz="1400" dirty="0">
                <a:solidFill>
                  <a:srgbClr val="000099"/>
                </a:solidFill>
                <a:latin typeface="Times New Roman"/>
                <a:cs typeface="Times New Roman"/>
              </a:rPr>
              <a:t>your</a:t>
            </a:r>
            <a:r>
              <a:rPr sz="1400" spc="-10" dirty="0">
                <a:solidFill>
                  <a:srgbClr val="000099"/>
                </a:solidFill>
                <a:latin typeface="Times New Roman"/>
                <a:cs typeface="Times New Roman"/>
              </a:rPr>
              <a:t> </a:t>
            </a:r>
            <a:r>
              <a:rPr sz="1400" dirty="0">
                <a:solidFill>
                  <a:srgbClr val="000099"/>
                </a:solidFill>
                <a:latin typeface="Times New Roman"/>
                <a:cs typeface="Times New Roman"/>
              </a:rPr>
              <a:t>command</a:t>
            </a:r>
            <a:r>
              <a:rPr sz="1400" spc="15" dirty="0">
                <a:solidFill>
                  <a:srgbClr val="000099"/>
                </a:solidFill>
                <a:latin typeface="Times New Roman"/>
                <a:cs typeface="Times New Roman"/>
              </a:rPr>
              <a:t> </a:t>
            </a:r>
            <a:r>
              <a:rPr sz="1400" dirty="0">
                <a:solidFill>
                  <a:srgbClr val="000099"/>
                </a:solidFill>
                <a:latin typeface="Times New Roman"/>
                <a:cs typeface="Times New Roman"/>
              </a:rPr>
              <a:t>representative</a:t>
            </a:r>
            <a:r>
              <a:rPr sz="1400" spc="-25" dirty="0">
                <a:solidFill>
                  <a:srgbClr val="000099"/>
                </a:solidFill>
                <a:latin typeface="Times New Roman"/>
                <a:cs typeface="Times New Roman"/>
              </a:rPr>
              <a:t> </a:t>
            </a:r>
            <a:r>
              <a:rPr sz="1400" dirty="0">
                <a:solidFill>
                  <a:srgbClr val="000099"/>
                </a:solidFill>
                <a:latin typeface="Times New Roman"/>
                <a:cs typeface="Times New Roman"/>
              </a:rPr>
              <a:t>responsible</a:t>
            </a:r>
            <a:r>
              <a:rPr sz="1400" spc="-40" dirty="0">
                <a:solidFill>
                  <a:srgbClr val="000099"/>
                </a:solidFill>
                <a:latin typeface="Times New Roman"/>
                <a:cs typeface="Times New Roman"/>
              </a:rPr>
              <a:t> </a:t>
            </a:r>
            <a:r>
              <a:rPr sz="1400" dirty="0">
                <a:solidFill>
                  <a:srgbClr val="000099"/>
                </a:solidFill>
                <a:latin typeface="Times New Roman"/>
                <a:cs typeface="Times New Roman"/>
              </a:rPr>
              <a:t>for</a:t>
            </a:r>
            <a:r>
              <a:rPr sz="1400" spc="-20" dirty="0">
                <a:solidFill>
                  <a:srgbClr val="000099"/>
                </a:solidFill>
                <a:latin typeface="Times New Roman"/>
                <a:cs typeface="Times New Roman"/>
              </a:rPr>
              <a:t> </a:t>
            </a:r>
            <a:r>
              <a:rPr sz="1400" dirty="0">
                <a:solidFill>
                  <a:srgbClr val="000099"/>
                </a:solidFill>
                <a:latin typeface="Times New Roman"/>
                <a:cs typeface="Times New Roman"/>
              </a:rPr>
              <a:t>re-enlistments/extensions.</a:t>
            </a:r>
            <a:r>
              <a:rPr sz="1400" spc="295" dirty="0">
                <a:solidFill>
                  <a:srgbClr val="000099"/>
                </a:solidFill>
                <a:latin typeface="Times New Roman"/>
                <a:cs typeface="Times New Roman"/>
              </a:rPr>
              <a:t> </a:t>
            </a:r>
            <a:r>
              <a:rPr sz="1400" dirty="0">
                <a:solidFill>
                  <a:srgbClr val="000099"/>
                </a:solidFill>
                <a:latin typeface="Times New Roman"/>
                <a:cs typeface="Times New Roman"/>
              </a:rPr>
              <a:t>This</a:t>
            </a:r>
            <a:r>
              <a:rPr sz="1400" spc="-25" dirty="0">
                <a:solidFill>
                  <a:srgbClr val="000099"/>
                </a:solidFill>
                <a:latin typeface="Times New Roman"/>
                <a:cs typeface="Times New Roman"/>
              </a:rPr>
              <a:t> </a:t>
            </a:r>
            <a:r>
              <a:rPr sz="1400" dirty="0">
                <a:solidFill>
                  <a:srgbClr val="000099"/>
                </a:solidFill>
                <a:latin typeface="Times New Roman"/>
                <a:cs typeface="Times New Roman"/>
              </a:rPr>
              <a:t>should</a:t>
            </a:r>
            <a:r>
              <a:rPr sz="1400" spc="-15" dirty="0">
                <a:solidFill>
                  <a:srgbClr val="000099"/>
                </a:solidFill>
                <a:latin typeface="Times New Roman"/>
                <a:cs typeface="Times New Roman"/>
              </a:rPr>
              <a:t> </a:t>
            </a:r>
            <a:r>
              <a:rPr sz="1400" dirty="0">
                <a:solidFill>
                  <a:srgbClr val="000099"/>
                </a:solidFill>
                <a:latin typeface="Times New Roman"/>
                <a:cs typeface="Times New Roman"/>
              </a:rPr>
              <a:t>be</a:t>
            </a:r>
            <a:r>
              <a:rPr sz="1400" spc="-40" dirty="0">
                <a:solidFill>
                  <a:srgbClr val="000099"/>
                </a:solidFill>
                <a:latin typeface="Times New Roman"/>
                <a:cs typeface="Times New Roman"/>
              </a:rPr>
              <a:t> </a:t>
            </a:r>
            <a:r>
              <a:rPr sz="1400" dirty="0">
                <a:solidFill>
                  <a:srgbClr val="000099"/>
                </a:solidFill>
                <a:latin typeface="Times New Roman"/>
                <a:cs typeface="Times New Roman"/>
              </a:rPr>
              <a:t>an email </a:t>
            </a:r>
            <a:r>
              <a:rPr sz="1400" spc="-20" dirty="0">
                <a:solidFill>
                  <a:srgbClr val="000099"/>
                </a:solidFill>
                <a:latin typeface="Times New Roman"/>
                <a:cs typeface="Times New Roman"/>
              </a:rPr>
              <a:t>from</a:t>
            </a:r>
            <a:r>
              <a:rPr sz="1400" spc="500" dirty="0">
                <a:solidFill>
                  <a:srgbClr val="000099"/>
                </a:solidFill>
                <a:latin typeface="Times New Roman"/>
                <a:cs typeface="Times New Roman"/>
              </a:rPr>
              <a:t> </a:t>
            </a:r>
            <a:r>
              <a:rPr sz="1400" dirty="0">
                <a:solidFill>
                  <a:srgbClr val="000099"/>
                </a:solidFill>
                <a:latin typeface="Times New Roman"/>
                <a:cs typeface="Times New Roman"/>
              </a:rPr>
              <a:t>your</a:t>
            </a:r>
            <a:r>
              <a:rPr sz="1400" spc="-20" dirty="0">
                <a:solidFill>
                  <a:srgbClr val="000099"/>
                </a:solidFill>
                <a:latin typeface="Times New Roman"/>
                <a:cs typeface="Times New Roman"/>
              </a:rPr>
              <a:t> </a:t>
            </a:r>
            <a:r>
              <a:rPr sz="1400" dirty="0">
                <a:solidFill>
                  <a:srgbClr val="000099"/>
                </a:solidFill>
                <a:latin typeface="Times New Roman"/>
                <a:cs typeface="Times New Roman"/>
              </a:rPr>
              <a:t>command representative</a:t>
            </a:r>
            <a:r>
              <a:rPr sz="1400" spc="-40" dirty="0">
                <a:solidFill>
                  <a:srgbClr val="000099"/>
                </a:solidFill>
                <a:latin typeface="Times New Roman"/>
                <a:cs typeface="Times New Roman"/>
              </a:rPr>
              <a:t> </a:t>
            </a:r>
            <a:r>
              <a:rPr sz="1400" dirty="0">
                <a:solidFill>
                  <a:srgbClr val="000099"/>
                </a:solidFill>
                <a:latin typeface="Times New Roman"/>
                <a:cs typeface="Times New Roman"/>
              </a:rPr>
              <a:t>(Command Career</a:t>
            </a:r>
            <a:r>
              <a:rPr sz="1400" spc="-25" dirty="0">
                <a:solidFill>
                  <a:srgbClr val="000099"/>
                </a:solidFill>
                <a:latin typeface="Times New Roman"/>
                <a:cs typeface="Times New Roman"/>
              </a:rPr>
              <a:t> </a:t>
            </a:r>
            <a:r>
              <a:rPr sz="1400" dirty="0">
                <a:solidFill>
                  <a:srgbClr val="000099"/>
                </a:solidFill>
                <a:latin typeface="Times New Roman"/>
                <a:cs typeface="Times New Roman"/>
              </a:rPr>
              <a:t>Counselor,</a:t>
            </a:r>
            <a:r>
              <a:rPr sz="1400" spc="-60" dirty="0">
                <a:solidFill>
                  <a:srgbClr val="000099"/>
                </a:solidFill>
                <a:latin typeface="Times New Roman"/>
                <a:cs typeface="Times New Roman"/>
              </a:rPr>
              <a:t> </a:t>
            </a:r>
            <a:r>
              <a:rPr sz="1400" dirty="0">
                <a:solidFill>
                  <a:srgbClr val="000099"/>
                </a:solidFill>
                <a:latin typeface="Times New Roman"/>
                <a:cs typeface="Times New Roman"/>
              </a:rPr>
              <a:t>Career</a:t>
            </a:r>
            <a:r>
              <a:rPr sz="1400" spc="-15" dirty="0">
                <a:solidFill>
                  <a:srgbClr val="000099"/>
                </a:solidFill>
                <a:latin typeface="Times New Roman"/>
                <a:cs typeface="Times New Roman"/>
              </a:rPr>
              <a:t> </a:t>
            </a:r>
            <a:r>
              <a:rPr sz="1400" dirty="0">
                <a:solidFill>
                  <a:srgbClr val="000099"/>
                </a:solidFill>
                <a:latin typeface="Times New Roman"/>
                <a:cs typeface="Times New Roman"/>
              </a:rPr>
              <a:t>Planner,</a:t>
            </a:r>
            <a:r>
              <a:rPr sz="1400" spc="-45" dirty="0">
                <a:solidFill>
                  <a:srgbClr val="000099"/>
                </a:solidFill>
                <a:latin typeface="Times New Roman"/>
                <a:cs typeface="Times New Roman"/>
              </a:rPr>
              <a:t> </a:t>
            </a:r>
            <a:r>
              <a:rPr sz="1400" dirty="0">
                <a:solidFill>
                  <a:srgbClr val="000099"/>
                </a:solidFill>
                <a:latin typeface="Times New Roman"/>
                <a:cs typeface="Times New Roman"/>
              </a:rPr>
              <a:t>or</a:t>
            </a:r>
            <a:r>
              <a:rPr sz="1400" spc="-25" dirty="0">
                <a:solidFill>
                  <a:srgbClr val="000099"/>
                </a:solidFill>
                <a:latin typeface="Times New Roman"/>
                <a:cs typeface="Times New Roman"/>
              </a:rPr>
              <a:t> </a:t>
            </a:r>
            <a:r>
              <a:rPr sz="1400" dirty="0">
                <a:solidFill>
                  <a:srgbClr val="000099"/>
                </a:solidFill>
                <a:latin typeface="Times New Roman"/>
                <a:cs typeface="Times New Roman"/>
              </a:rPr>
              <a:t>the</a:t>
            </a:r>
            <a:r>
              <a:rPr sz="1400" spc="-30" dirty="0">
                <a:solidFill>
                  <a:srgbClr val="000099"/>
                </a:solidFill>
                <a:latin typeface="Times New Roman"/>
                <a:cs typeface="Times New Roman"/>
              </a:rPr>
              <a:t> </a:t>
            </a:r>
            <a:r>
              <a:rPr sz="1400" dirty="0">
                <a:solidFill>
                  <a:srgbClr val="000099"/>
                </a:solidFill>
                <a:latin typeface="Times New Roman"/>
                <a:cs typeface="Times New Roman"/>
              </a:rPr>
              <a:t>person</a:t>
            </a:r>
            <a:r>
              <a:rPr sz="1400" spc="-45" dirty="0">
                <a:solidFill>
                  <a:srgbClr val="000099"/>
                </a:solidFill>
                <a:latin typeface="Times New Roman"/>
                <a:cs typeface="Times New Roman"/>
              </a:rPr>
              <a:t> </a:t>
            </a:r>
            <a:r>
              <a:rPr sz="1400" dirty="0">
                <a:solidFill>
                  <a:srgbClr val="000099"/>
                </a:solidFill>
                <a:latin typeface="Times New Roman"/>
                <a:cs typeface="Times New Roman"/>
              </a:rPr>
              <a:t>in</a:t>
            </a:r>
            <a:r>
              <a:rPr sz="1400" spc="-25" dirty="0">
                <a:solidFill>
                  <a:srgbClr val="000099"/>
                </a:solidFill>
                <a:latin typeface="Times New Roman"/>
                <a:cs typeface="Times New Roman"/>
              </a:rPr>
              <a:t> </a:t>
            </a:r>
            <a:r>
              <a:rPr sz="1400" dirty="0">
                <a:solidFill>
                  <a:srgbClr val="000099"/>
                </a:solidFill>
                <a:latin typeface="Times New Roman"/>
                <a:cs typeface="Times New Roman"/>
              </a:rPr>
              <a:t>your</a:t>
            </a:r>
            <a:r>
              <a:rPr sz="1400" spc="-15" dirty="0">
                <a:solidFill>
                  <a:srgbClr val="000099"/>
                </a:solidFill>
                <a:latin typeface="Times New Roman"/>
                <a:cs typeface="Times New Roman"/>
              </a:rPr>
              <a:t> </a:t>
            </a:r>
            <a:r>
              <a:rPr sz="1400" dirty="0">
                <a:solidFill>
                  <a:srgbClr val="000099"/>
                </a:solidFill>
                <a:latin typeface="Times New Roman"/>
                <a:cs typeface="Times New Roman"/>
              </a:rPr>
              <a:t>command</a:t>
            </a:r>
            <a:r>
              <a:rPr sz="1400" spc="10" dirty="0">
                <a:solidFill>
                  <a:srgbClr val="000099"/>
                </a:solidFill>
                <a:latin typeface="Times New Roman"/>
                <a:cs typeface="Times New Roman"/>
              </a:rPr>
              <a:t> </a:t>
            </a:r>
            <a:r>
              <a:rPr sz="1400" dirty="0">
                <a:solidFill>
                  <a:srgbClr val="000099"/>
                </a:solidFill>
                <a:latin typeface="Times New Roman"/>
                <a:cs typeface="Times New Roman"/>
              </a:rPr>
              <a:t>that</a:t>
            </a:r>
            <a:r>
              <a:rPr sz="1400" spc="-35" dirty="0">
                <a:solidFill>
                  <a:srgbClr val="000099"/>
                </a:solidFill>
                <a:latin typeface="Times New Roman"/>
                <a:cs typeface="Times New Roman"/>
              </a:rPr>
              <a:t> </a:t>
            </a:r>
            <a:r>
              <a:rPr sz="1400" spc="-10" dirty="0">
                <a:solidFill>
                  <a:srgbClr val="000099"/>
                </a:solidFill>
                <a:latin typeface="Times New Roman"/>
                <a:cs typeface="Times New Roman"/>
              </a:rPr>
              <a:t>handles </a:t>
            </a:r>
            <a:r>
              <a:rPr sz="1400" dirty="0">
                <a:solidFill>
                  <a:srgbClr val="000099"/>
                </a:solidFill>
                <a:latin typeface="Times New Roman"/>
                <a:cs typeface="Times New Roman"/>
              </a:rPr>
              <a:t>reenlistments)</a:t>
            </a:r>
            <a:r>
              <a:rPr sz="1400" spc="-15" dirty="0">
                <a:solidFill>
                  <a:srgbClr val="000099"/>
                </a:solidFill>
                <a:latin typeface="Times New Roman"/>
                <a:cs typeface="Times New Roman"/>
              </a:rPr>
              <a:t> </a:t>
            </a:r>
            <a:r>
              <a:rPr sz="1400" dirty="0">
                <a:solidFill>
                  <a:srgbClr val="000099"/>
                </a:solidFill>
                <a:latin typeface="Times New Roman"/>
                <a:cs typeface="Times New Roman"/>
              </a:rPr>
              <a:t>to</a:t>
            </a:r>
            <a:r>
              <a:rPr sz="1400" spc="-40" dirty="0">
                <a:solidFill>
                  <a:srgbClr val="000099"/>
                </a:solidFill>
                <a:latin typeface="Times New Roman"/>
                <a:cs typeface="Times New Roman"/>
              </a:rPr>
              <a:t> </a:t>
            </a:r>
            <a:r>
              <a:rPr sz="1400" spc="-10" dirty="0">
                <a:solidFill>
                  <a:srgbClr val="000099"/>
                </a:solidFill>
                <a:latin typeface="Times New Roman"/>
                <a:cs typeface="Times New Roman"/>
                <a:hlinkClick r:id="rId3"/>
              </a:rPr>
              <a:t>USMAP@navy.mil,</a:t>
            </a:r>
            <a:r>
              <a:rPr sz="1400" spc="10" dirty="0">
                <a:solidFill>
                  <a:srgbClr val="000099"/>
                </a:solidFill>
                <a:latin typeface="Times New Roman"/>
                <a:cs typeface="Times New Roman"/>
              </a:rPr>
              <a:t> </a:t>
            </a:r>
            <a:r>
              <a:rPr sz="1400" dirty="0">
                <a:solidFill>
                  <a:srgbClr val="000099"/>
                </a:solidFill>
                <a:latin typeface="Times New Roman"/>
                <a:cs typeface="Times New Roman"/>
              </a:rPr>
              <a:t>stating</a:t>
            </a:r>
            <a:r>
              <a:rPr sz="1400" spc="-5" dirty="0">
                <a:solidFill>
                  <a:srgbClr val="000099"/>
                </a:solidFill>
                <a:latin typeface="Times New Roman"/>
                <a:cs typeface="Times New Roman"/>
              </a:rPr>
              <a:t> </a:t>
            </a:r>
            <a:r>
              <a:rPr sz="1400" dirty="0">
                <a:solidFill>
                  <a:srgbClr val="000099"/>
                </a:solidFill>
                <a:latin typeface="Times New Roman"/>
                <a:cs typeface="Times New Roman"/>
              </a:rPr>
              <a:t>that</a:t>
            </a:r>
            <a:r>
              <a:rPr sz="1400" spc="-30" dirty="0">
                <a:solidFill>
                  <a:srgbClr val="000099"/>
                </a:solidFill>
                <a:latin typeface="Times New Roman"/>
                <a:cs typeface="Times New Roman"/>
              </a:rPr>
              <a:t> </a:t>
            </a:r>
            <a:r>
              <a:rPr sz="1400" dirty="0">
                <a:solidFill>
                  <a:srgbClr val="000099"/>
                </a:solidFill>
                <a:latin typeface="Times New Roman"/>
                <a:cs typeface="Times New Roman"/>
              </a:rPr>
              <a:t>he</a:t>
            </a:r>
            <a:r>
              <a:rPr sz="1400" spc="-10" dirty="0">
                <a:solidFill>
                  <a:srgbClr val="000099"/>
                </a:solidFill>
                <a:latin typeface="Times New Roman"/>
                <a:cs typeface="Times New Roman"/>
              </a:rPr>
              <a:t> </a:t>
            </a:r>
            <a:r>
              <a:rPr sz="1400" dirty="0">
                <a:solidFill>
                  <a:srgbClr val="000099"/>
                </a:solidFill>
                <a:latin typeface="Times New Roman"/>
                <a:cs typeface="Times New Roman"/>
              </a:rPr>
              <a:t>or</a:t>
            </a:r>
            <a:r>
              <a:rPr sz="1400" spc="-10" dirty="0">
                <a:solidFill>
                  <a:srgbClr val="000099"/>
                </a:solidFill>
                <a:latin typeface="Times New Roman"/>
                <a:cs typeface="Times New Roman"/>
              </a:rPr>
              <a:t> </a:t>
            </a:r>
            <a:r>
              <a:rPr sz="1400" dirty="0">
                <a:solidFill>
                  <a:srgbClr val="000099"/>
                </a:solidFill>
                <a:latin typeface="Times New Roman"/>
                <a:cs typeface="Times New Roman"/>
              </a:rPr>
              <a:t>she has</a:t>
            </a:r>
            <a:r>
              <a:rPr sz="1400" spc="-5" dirty="0">
                <a:solidFill>
                  <a:srgbClr val="000099"/>
                </a:solidFill>
                <a:latin typeface="Times New Roman"/>
                <a:cs typeface="Times New Roman"/>
              </a:rPr>
              <a:t> </a:t>
            </a:r>
            <a:r>
              <a:rPr sz="1400" dirty="0">
                <a:solidFill>
                  <a:srgbClr val="000099"/>
                </a:solidFill>
                <a:latin typeface="Times New Roman"/>
                <a:cs typeface="Times New Roman"/>
              </a:rPr>
              <a:t>spoken</a:t>
            </a:r>
            <a:r>
              <a:rPr sz="1400" spc="-20" dirty="0">
                <a:solidFill>
                  <a:srgbClr val="000099"/>
                </a:solidFill>
                <a:latin typeface="Times New Roman"/>
                <a:cs typeface="Times New Roman"/>
              </a:rPr>
              <a:t> </a:t>
            </a:r>
            <a:r>
              <a:rPr sz="1400" dirty="0">
                <a:solidFill>
                  <a:srgbClr val="000099"/>
                </a:solidFill>
                <a:latin typeface="Times New Roman"/>
                <a:cs typeface="Times New Roman"/>
              </a:rPr>
              <a:t>with</a:t>
            </a:r>
            <a:r>
              <a:rPr sz="1400" spc="-20" dirty="0">
                <a:solidFill>
                  <a:srgbClr val="000099"/>
                </a:solidFill>
                <a:latin typeface="Times New Roman"/>
                <a:cs typeface="Times New Roman"/>
              </a:rPr>
              <a:t> </a:t>
            </a:r>
            <a:r>
              <a:rPr sz="1400" dirty="0">
                <a:solidFill>
                  <a:srgbClr val="000099"/>
                </a:solidFill>
                <a:latin typeface="Times New Roman"/>
                <a:cs typeface="Times New Roman"/>
              </a:rPr>
              <a:t>you</a:t>
            </a:r>
            <a:r>
              <a:rPr sz="1400" spc="5" dirty="0">
                <a:solidFill>
                  <a:srgbClr val="000099"/>
                </a:solidFill>
                <a:latin typeface="Times New Roman"/>
                <a:cs typeface="Times New Roman"/>
              </a:rPr>
              <a:t> </a:t>
            </a:r>
            <a:r>
              <a:rPr sz="1400" dirty="0">
                <a:solidFill>
                  <a:srgbClr val="000099"/>
                </a:solidFill>
                <a:latin typeface="Times New Roman"/>
                <a:cs typeface="Times New Roman"/>
              </a:rPr>
              <a:t>and</a:t>
            </a:r>
            <a:r>
              <a:rPr sz="1400" spc="-5" dirty="0">
                <a:solidFill>
                  <a:srgbClr val="000099"/>
                </a:solidFill>
                <a:latin typeface="Times New Roman"/>
                <a:cs typeface="Times New Roman"/>
              </a:rPr>
              <a:t> </a:t>
            </a:r>
            <a:r>
              <a:rPr sz="1400" dirty="0">
                <a:solidFill>
                  <a:srgbClr val="000099"/>
                </a:solidFill>
                <a:latin typeface="Times New Roman"/>
                <a:cs typeface="Times New Roman"/>
              </a:rPr>
              <a:t>can</a:t>
            </a:r>
            <a:r>
              <a:rPr sz="1400" spc="5" dirty="0">
                <a:solidFill>
                  <a:srgbClr val="000099"/>
                </a:solidFill>
                <a:latin typeface="Times New Roman"/>
                <a:cs typeface="Times New Roman"/>
              </a:rPr>
              <a:t> </a:t>
            </a:r>
            <a:r>
              <a:rPr sz="1400" dirty="0">
                <a:solidFill>
                  <a:srgbClr val="000099"/>
                </a:solidFill>
                <a:latin typeface="Times New Roman"/>
                <a:cs typeface="Times New Roman"/>
              </a:rPr>
              <a:t>confirm</a:t>
            </a:r>
            <a:r>
              <a:rPr sz="1400" spc="-35" dirty="0">
                <a:solidFill>
                  <a:srgbClr val="000099"/>
                </a:solidFill>
                <a:latin typeface="Times New Roman"/>
                <a:cs typeface="Times New Roman"/>
              </a:rPr>
              <a:t> </a:t>
            </a:r>
            <a:r>
              <a:rPr sz="1400" dirty="0">
                <a:solidFill>
                  <a:srgbClr val="000099"/>
                </a:solidFill>
                <a:latin typeface="Times New Roman"/>
                <a:cs typeface="Times New Roman"/>
              </a:rPr>
              <a:t>that</a:t>
            </a:r>
            <a:r>
              <a:rPr sz="1400" spc="-20" dirty="0">
                <a:solidFill>
                  <a:srgbClr val="000099"/>
                </a:solidFill>
                <a:latin typeface="Times New Roman"/>
                <a:cs typeface="Times New Roman"/>
              </a:rPr>
              <a:t> </a:t>
            </a:r>
            <a:r>
              <a:rPr sz="1400" dirty="0">
                <a:solidFill>
                  <a:srgbClr val="000099"/>
                </a:solidFill>
                <a:latin typeface="Times New Roman"/>
                <a:cs typeface="Times New Roman"/>
              </a:rPr>
              <a:t>you</a:t>
            </a:r>
            <a:r>
              <a:rPr sz="1400" spc="5" dirty="0">
                <a:solidFill>
                  <a:srgbClr val="000099"/>
                </a:solidFill>
                <a:latin typeface="Times New Roman"/>
                <a:cs typeface="Times New Roman"/>
              </a:rPr>
              <a:t> </a:t>
            </a:r>
            <a:r>
              <a:rPr sz="1400" dirty="0">
                <a:solidFill>
                  <a:srgbClr val="000099"/>
                </a:solidFill>
                <a:latin typeface="Times New Roman"/>
                <a:cs typeface="Times New Roman"/>
              </a:rPr>
              <a:t>have</a:t>
            </a:r>
            <a:r>
              <a:rPr sz="1400" spc="-10" dirty="0">
                <a:solidFill>
                  <a:srgbClr val="000099"/>
                </a:solidFill>
                <a:latin typeface="Times New Roman"/>
                <a:cs typeface="Times New Roman"/>
              </a:rPr>
              <a:t> recently </a:t>
            </a:r>
            <a:r>
              <a:rPr sz="1400" dirty="0">
                <a:solidFill>
                  <a:srgbClr val="000099"/>
                </a:solidFill>
                <a:latin typeface="Times New Roman"/>
                <a:cs typeface="Times New Roman"/>
              </a:rPr>
              <a:t>reenlisted</a:t>
            </a:r>
            <a:r>
              <a:rPr sz="1400" spc="-45" dirty="0">
                <a:solidFill>
                  <a:srgbClr val="000099"/>
                </a:solidFill>
                <a:latin typeface="Times New Roman"/>
                <a:cs typeface="Times New Roman"/>
              </a:rPr>
              <a:t> </a:t>
            </a:r>
            <a:r>
              <a:rPr sz="1400" dirty="0">
                <a:solidFill>
                  <a:srgbClr val="000099"/>
                </a:solidFill>
                <a:latin typeface="Times New Roman"/>
                <a:cs typeface="Times New Roman"/>
              </a:rPr>
              <a:t>and</a:t>
            </a:r>
            <a:r>
              <a:rPr sz="1400" spc="-10" dirty="0">
                <a:solidFill>
                  <a:srgbClr val="000099"/>
                </a:solidFill>
                <a:latin typeface="Times New Roman"/>
                <a:cs typeface="Times New Roman"/>
              </a:rPr>
              <a:t> </a:t>
            </a:r>
            <a:r>
              <a:rPr sz="1400" dirty="0">
                <a:solidFill>
                  <a:srgbClr val="000099"/>
                </a:solidFill>
                <a:latin typeface="Times New Roman"/>
                <a:cs typeface="Times New Roman"/>
              </a:rPr>
              <a:t>list</a:t>
            </a:r>
            <a:r>
              <a:rPr sz="1400" spc="-25" dirty="0">
                <a:solidFill>
                  <a:srgbClr val="000099"/>
                </a:solidFill>
                <a:latin typeface="Times New Roman"/>
                <a:cs typeface="Times New Roman"/>
              </a:rPr>
              <a:t> </a:t>
            </a:r>
            <a:r>
              <a:rPr sz="1400" dirty="0">
                <a:solidFill>
                  <a:srgbClr val="000099"/>
                </a:solidFill>
                <a:latin typeface="Times New Roman"/>
                <a:cs typeface="Times New Roman"/>
              </a:rPr>
              <a:t>your</a:t>
            </a:r>
            <a:r>
              <a:rPr sz="1400" spc="-5" dirty="0">
                <a:solidFill>
                  <a:srgbClr val="000099"/>
                </a:solidFill>
                <a:latin typeface="Times New Roman"/>
                <a:cs typeface="Times New Roman"/>
              </a:rPr>
              <a:t> </a:t>
            </a:r>
            <a:r>
              <a:rPr sz="1400" dirty="0">
                <a:solidFill>
                  <a:srgbClr val="000099"/>
                </a:solidFill>
                <a:latin typeface="Times New Roman"/>
                <a:cs typeface="Times New Roman"/>
              </a:rPr>
              <a:t>new</a:t>
            </a:r>
            <a:r>
              <a:rPr sz="1400" spc="-10" dirty="0">
                <a:solidFill>
                  <a:srgbClr val="000099"/>
                </a:solidFill>
                <a:latin typeface="Times New Roman"/>
                <a:cs typeface="Times New Roman"/>
              </a:rPr>
              <a:t> </a:t>
            </a:r>
            <a:r>
              <a:rPr sz="1400" dirty="0">
                <a:solidFill>
                  <a:srgbClr val="000099"/>
                </a:solidFill>
                <a:latin typeface="Times New Roman"/>
                <a:cs typeface="Times New Roman"/>
              </a:rPr>
              <a:t>EAOS</a:t>
            </a:r>
            <a:r>
              <a:rPr sz="1400" spc="-5" dirty="0">
                <a:solidFill>
                  <a:srgbClr val="000099"/>
                </a:solidFill>
                <a:latin typeface="Times New Roman"/>
                <a:cs typeface="Times New Roman"/>
              </a:rPr>
              <a:t> </a:t>
            </a:r>
            <a:r>
              <a:rPr sz="1400" dirty="0">
                <a:solidFill>
                  <a:srgbClr val="000099"/>
                </a:solidFill>
                <a:latin typeface="Times New Roman"/>
                <a:cs typeface="Times New Roman"/>
              </a:rPr>
              <a:t>that</a:t>
            </a:r>
            <a:r>
              <a:rPr sz="1400" spc="-25" dirty="0">
                <a:solidFill>
                  <a:srgbClr val="000099"/>
                </a:solidFill>
                <a:latin typeface="Times New Roman"/>
                <a:cs typeface="Times New Roman"/>
              </a:rPr>
              <a:t> </a:t>
            </a:r>
            <a:r>
              <a:rPr sz="1400" dirty="0">
                <a:solidFill>
                  <a:srgbClr val="000099"/>
                </a:solidFill>
                <a:latin typeface="Times New Roman"/>
                <a:cs typeface="Times New Roman"/>
              </a:rPr>
              <a:t>may</a:t>
            </a:r>
            <a:r>
              <a:rPr sz="1400" spc="25" dirty="0">
                <a:solidFill>
                  <a:srgbClr val="000099"/>
                </a:solidFill>
                <a:latin typeface="Times New Roman"/>
                <a:cs typeface="Times New Roman"/>
              </a:rPr>
              <a:t> </a:t>
            </a:r>
            <a:r>
              <a:rPr sz="1400" dirty="0">
                <a:solidFill>
                  <a:srgbClr val="000099"/>
                </a:solidFill>
                <a:latin typeface="Times New Roman"/>
                <a:cs typeface="Times New Roman"/>
              </a:rPr>
              <a:t>not</a:t>
            </a:r>
            <a:r>
              <a:rPr sz="1400" spc="-25" dirty="0">
                <a:solidFill>
                  <a:srgbClr val="000099"/>
                </a:solidFill>
                <a:latin typeface="Times New Roman"/>
                <a:cs typeface="Times New Roman"/>
              </a:rPr>
              <a:t> </a:t>
            </a:r>
            <a:r>
              <a:rPr sz="1400" dirty="0">
                <a:solidFill>
                  <a:srgbClr val="000099"/>
                </a:solidFill>
                <a:latin typeface="Times New Roman"/>
                <a:cs typeface="Times New Roman"/>
              </a:rPr>
              <a:t>yet</a:t>
            </a:r>
            <a:r>
              <a:rPr sz="1400" spc="15" dirty="0">
                <a:solidFill>
                  <a:srgbClr val="000099"/>
                </a:solidFill>
                <a:latin typeface="Times New Roman"/>
                <a:cs typeface="Times New Roman"/>
              </a:rPr>
              <a:t> </a:t>
            </a:r>
            <a:r>
              <a:rPr sz="1400" dirty="0">
                <a:solidFill>
                  <a:srgbClr val="000099"/>
                </a:solidFill>
                <a:latin typeface="Times New Roman"/>
                <a:cs typeface="Times New Roman"/>
              </a:rPr>
              <a:t>be</a:t>
            </a:r>
            <a:r>
              <a:rPr sz="1400" spc="-15" dirty="0">
                <a:solidFill>
                  <a:srgbClr val="000099"/>
                </a:solidFill>
                <a:latin typeface="Times New Roman"/>
                <a:cs typeface="Times New Roman"/>
              </a:rPr>
              <a:t> </a:t>
            </a:r>
            <a:r>
              <a:rPr sz="1400" dirty="0">
                <a:solidFill>
                  <a:srgbClr val="000099"/>
                </a:solidFill>
                <a:latin typeface="Times New Roman"/>
                <a:cs typeface="Times New Roman"/>
              </a:rPr>
              <a:t>in</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data</a:t>
            </a:r>
            <a:r>
              <a:rPr sz="1400" spc="-15" dirty="0">
                <a:solidFill>
                  <a:srgbClr val="000099"/>
                </a:solidFill>
                <a:latin typeface="Times New Roman"/>
                <a:cs typeface="Times New Roman"/>
              </a:rPr>
              <a:t> </a:t>
            </a:r>
            <a:r>
              <a:rPr sz="1400" dirty="0">
                <a:solidFill>
                  <a:srgbClr val="000099"/>
                </a:solidFill>
                <a:latin typeface="Times New Roman"/>
                <a:cs typeface="Times New Roman"/>
              </a:rPr>
              <a:t>systems,</a:t>
            </a:r>
            <a:r>
              <a:rPr sz="1400" spc="15" dirty="0">
                <a:solidFill>
                  <a:srgbClr val="000099"/>
                </a:solidFill>
                <a:latin typeface="Times New Roman"/>
                <a:cs typeface="Times New Roman"/>
              </a:rPr>
              <a:t> </a:t>
            </a:r>
            <a:r>
              <a:rPr sz="1400" dirty="0">
                <a:solidFill>
                  <a:srgbClr val="000099"/>
                </a:solidFill>
                <a:latin typeface="Times New Roman"/>
                <a:cs typeface="Times New Roman"/>
              </a:rPr>
              <a:t>OR</a:t>
            </a:r>
            <a:r>
              <a:rPr sz="1400" spc="5" dirty="0">
                <a:solidFill>
                  <a:srgbClr val="000099"/>
                </a:solidFill>
                <a:latin typeface="Times New Roman"/>
                <a:cs typeface="Times New Roman"/>
              </a:rPr>
              <a:t> </a:t>
            </a:r>
            <a:r>
              <a:rPr sz="1400" dirty="0">
                <a:solidFill>
                  <a:srgbClr val="000099"/>
                </a:solidFill>
                <a:latin typeface="Times New Roman"/>
                <a:cs typeface="Times New Roman"/>
              </a:rPr>
              <a:t>that</a:t>
            </a:r>
            <a:r>
              <a:rPr sz="1400" spc="-25" dirty="0">
                <a:solidFill>
                  <a:srgbClr val="000099"/>
                </a:solidFill>
                <a:latin typeface="Times New Roman"/>
                <a:cs typeface="Times New Roman"/>
              </a:rPr>
              <a:t> </a:t>
            </a:r>
            <a:r>
              <a:rPr sz="1400" dirty="0">
                <a:solidFill>
                  <a:srgbClr val="000099"/>
                </a:solidFill>
                <a:latin typeface="Times New Roman"/>
                <a:cs typeface="Times New Roman"/>
              </a:rPr>
              <a:t>you have</a:t>
            </a:r>
            <a:r>
              <a:rPr sz="1400" spc="-15" dirty="0">
                <a:solidFill>
                  <a:srgbClr val="000099"/>
                </a:solidFill>
                <a:latin typeface="Times New Roman"/>
                <a:cs typeface="Times New Roman"/>
              </a:rPr>
              <a:t> </a:t>
            </a:r>
            <a:r>
              <a:rPr sz="1400" dirty="0">
                <a:solidFill>
                  <a:srgbClr val="000099"/>
                </a:solidFill>
                <a:latin typeface="Times New Roman"/>
                <a:cs typeface="Times New Roman"/>
              </a:rPr>
              <a:t>stated</a:t>
            </a:r>
            <a:r>
              <a:rPr sz="1400" spc="-25" dirty="0">
                <a:solidFill>
                  <a:srgbClr val="000099"/>
                </a:solidFill>
                <a:latin typeface="Times New Roman"/>
                <a:cs typeface="Times New Roman"/>
              </a:rPr>
              <a:t> </a:t>
            </a:r>
            <a:r>
              <a:rPr sz="1400" dirty="0">
                <a:solidFill>
                  <a:srgbClr val="000099"/>
                </a:solidFill>
                <a:latin typeface="Times New Roman"/>
                <a:cs typeface="Times New Roman"/>
              </a:rPr>
              <a:t>you intend</a:t>
            </a:r>
            <a:r>
              <a:rPr sz="1400" spc="-30" dirty="0">
                <a:solidFill>
                  <a:srgbClr val="000099"/>
                </a:solidFill>
                <a:latin typeface="Times New Roman"/>
                <a:cs typeface="Times New Roman"/>
              </a:rPr>
              <a:t> </a:t>
            </a:r>
            <a:r>
              <a:rPr sz="1400" spc="-25" dirty="0">
                <a:solidFill>
                  <a:srgbClr val="000099"/>
                </a:solidFill>
                <a:latin typeface="Times New Roman"/>
                <a:cs typeface="Times New Roman"/>
              </a:rPr>
              <a:t>to </a:t>
            </a:r>
            <a:r>
              <a:rPr sz="1400" dirty="0">
                <a:solidFill>
                  <a:srgbClr val="000099"/>
                </a:solidFill>
                <a:latin typeface="Times New Roman"/>
                <a:cs typeface="Times New Roman"/>
              </a:rPr>
              <a:t>reenlist/extend</a:t>
            </a:r>
            <a:r>
              <a:rPr sz="1400" spc="-20" dirty="0">
                <a:solidFill>
                  <a:srgbClr val="000099"/>
                </a:solidFill>
                <a:latin typeface="Times New Roman"/>
                <a:cs typeface="Times New Roman"/>
              </a:rPr>
              <a:t> </a:t>
            </a:r>
            <a:r>
              <a:rPr sz="1400" dirty="0">
                <a:solidFill>
                  <a:srgbClr val="000099"/>
                </a:solidFill>
                <a:latin typeface="Times New Roman"/>
                <a:cs typeface="Times New Roman"/>
              </a:rPr>
              <a:t>and</a:t>
            </a:r>
            <a:r>
              <a:rPr sz="1400" spc="-5" dirty="0">
                <a:solidFill>
                  <a:srgbClr val="000099"/>
                </a:solidFill>
                <a:latin typeface="Times New Roman"/>
                <a:cs typeface="Times New Roman"/>
              </a:rPr>
              <a:t> </a:t>
            </a:r>
            <a:r>
              <a:rPr sz="1400" dirty="0">
                <a:solidFill>
                  <a:srgbClr val="000099"/>
                </a:solidFill>
                <a:latin typeface="Times New Roman"/>
                <a:cs typeface="Times New Roman"/>
              </a:rPr>
              <a:t>you</a:t>
            </a:r>
            <a:r>
              <a:rPr sz="1400" spc="-20" dirty="0">
                <a:solidFill>
                  <a:srgbClr val="000099"/>
                </a:solidFill>
                <a:latin typeface="Times New Roman"/>
                <a:cs typeface="Times New Roman"/>
              </a:rPr>
              <a:t> </a:t>
            </a:r>
            <a:r>
              <a:rPr sz="1400" dirty="0">
                <a:solidFill>
                  <a:srgbClr val="000099"/>
                </a:solidFill>
                <a:latin typeface="Times New Roman"/>
                <a:cs typeface="Times New Roman"/>
              </a:rPr>
              <a:t>will</a:t>
            </a:r>
            <a:r>
              <a:rPr sz="1400" spc="-15" dirty="0">
                <a:solidFill>
                  <a:srgbClr val="000099"/>
                </a:solidFill>
                <a:latin typeface="Times New Roman"/>
                <a:cs typeface="Times New Roman"/>
              </a:rPr>
              <a:t> </a:t>
            </a:r>
            <a:r>
              <a:rPr sz="1400" dirty="0">
                <a:solidFill>
                  <a:srgbClr val="000099"/>
                </a:solidFill>
                <a:latin typeface="Times New Roman"/>
                <a:cs typeface="Times New Roman"/>
              </a:rPr>
              <a:t>pursue</a:t>
            </a:r>
            <a:r>
              <a:rPr sz="1400" spc="-20" dirty="0">
                <a:solidFill>
                  <a:srgbClr val="000099"/>
                </a:solidFill>
                <a:latin typeface="Times New Roman"/>
                <a:cs typeface="Times New Roman"/>
              </a:rPr>
              <a:t> </a:t>
            </a:r>
            <a:r>
              <a:rPr sz="1400" dirty="0">
                <a:solidFill>
                  <a:srgbClr val="000099"/>
                </a:solidFill>
                <a:latin typeface="Times New Roman"/>
                <a:cs typeface="Times New Roman"/>
              </a:rPr>
              <a:t>it</a:t>
            </a:r>
            <a:r>
              <a:rPr sz="1400" spc="-5" dirty="0">
                <a:solidFill>
                  <a:srgbClr val="000099"/>
                </a:solidFill>
                <a:latin typeface="Times New Roman"/>
                <a:cs typeface="Times New Roman"/>
              </a:rPr>
              <a:t> </a:t>
            </a:r>
            <a:r>
              <a:rPr sz="1400" dirty="0">
                <a:solidFill>
                  <a:srgbClr val="000099"/>
                </a:solidFill>
                <a:latin typeface="Times New Roman"/>
                <a:cs typeface="Times New Roman"/>
              </a:rPr>
              <a:t>when</a:t>
            </a:r>
            <a:r>
              <a:rPr sz="1400" spc="-5" dirty="0">
                <a:solidFill>
                  <a:srgbClr val="000099"/>
                </a:solidFill>
                <a:latin typeface="Times New Roman"/>
                <a:cs typeface="Times New Roman"/>
              </a:rPr>
              <a:t> </a:t>
            </a:r>
            <a:r>
              <a:rPr sz="1400" dirty="0">
                <a:solidFill>
                  <a:srgbClr val="000099"/>
                </a:solidFill>
                <a:latin typeface="Times New Roman"/>
                <a:cs typeface="Times New Roman"/>
              </a:rPr>
              <a:t>your service</a:t>
            </a:r>
            <a:r>
              <a:rPr sz="1400" spc="-20" dirty="0">
                <a:solidFill>
                  <a:srgbClr val="000099"/>
                </a:solidFill>
                <a:latin typeface="Times New Roman"/>
                <a:cs typeface="Times New Roman"/>
              </a:rPr>
              <a:t> </a:t>
            </a:r>
            <a:r>
              <a:rPr sz="1400" dirty="0">
                <a:solidFill>
                  <a:srgbClr val="000099"/>
                </a:solidFill>
                <a:latin typeface="Times New Roman"/>
                <a:cs typeface="Times New Roman"/>
              </a:rPr>
              <a:t>processes</a:t>
            </a:r>
            <a:r>
              <a:rPr sz="1400" spc="-25" dirty="0">
                <a:solidFill>
                  <a:srgbClr val="000099"/>
                </a:solidFill>
                <a:latin typeface="Times New Roman"/>
                <a:cs typeface="Times New Roman"/>
              </a:rPr>
              <a:t> </a:t>
            </a:r>
            <a:r>
              <a:rPr sz="1400" dirty="0">
                <a:solidFill>
                  <a:srgbClr val="000099"/>
                </a:solidFill>
                <a:latin typeface="Times New Roman"/>
                <a:cs typeface="Times New Roman"/>
              </a:rPr>
              <a:t>allow</a:t>
            </a:r>
            <a:r>
              <a:rPr sz="1400" spc="-15" dirty="0">
                <a:solidFill>
                  <a:srgbClr val="000099"/>
                </a:solidFill>
                <a:latin typeface="Times New Roman"/>
                <a:cs typeface="Times New Roman"/>
              </a:rPr>
              <a:t> </a:t>
            </a:r>
            <a:r>
              <a:rPr sz="1400" dirty="0">
                <a:solidFill>
                  <a:srgbClr val="000099"/>
                </a:solidFill>
                <a:latin typeface="Times New Roman"/>
                <a:cs typeface="Times New Roman"/>
              </a:rPr>
              <a:t>and</a:t>
            </a:r>
            <a:r>
              <a:rPr sz="1400" spc="-5" dirty="0">
                <a:solidFill>
                  <a:srgbClr val="000099"/>
                </a:solidFill>
                <a:latin typeface="Times New Roman"/>
                <a:cs typeface="Times New Roman"/>
              </a:rPr>
              <a:t> </a:t>
            </a:r>
            <a:r>
              <a:rPr sz="1400" dirty="0">
                <a:solidFill>
                  <a:srgbClr val="000099"/>
                </a:solidFill>
                <a:latin typeface="Times New Roman"/>
                <a:cs typeface="Times New Roman"/>
              </a:rPr>
              <a:t>that</a:t>
            </a:r>
            <a:r>
              <a:rPr sz="1400" spc="-15" dirty="0">
                <a:solidFill>
                  <a:srgbClr val="000099"/>
                </a:solidFill>
                <a:latin typeface="Times New Roman"/>
                <a:cs typeface="Times New Roman"/>
              </a:rPr>
              <a:t> </a:t>
            </a:r>
            <a:r>
              <a:rPr sz="1400" dirty="0">
                <a:solidFill>
                  <a:srgbClr val="000099"/>
                </a:solidFill>
                <a:latin typeface="Times New Roman"/>
                <a:cs typeface="Times New Roman"/>
              </a:rPr>
              <a:t>this</a:t>
            </a:r>
            <a:r>
              <a:rPr sz="1400" spc="-20" dirty="0">
                <a:solidFill>
                  <a:srgbClr val="000099"/>
                </a:solidFill>
                <a:latin typeface="Times New Roman"/>
                <a:cs typeface="Times New Roman"/>
              </a:rPr>
              <a:t> </a:t>
            </a:r>
            <a:r>
              <a:rPr sz="1400" dirty="0">
                <a:solidFill>
                  <a:srgbClr val="000099"/>
                </a:solidFill>
                <a:latin typeface="Times New Roman"/>
                <a:cs typeface="Times New Roman"/>
              </a:rPr>
              <a:t>reenlistment/extension</a:t>
            </a:r>
            <a:r>
              <a:rPr sz="1400" spc="-40" dirty="0">
                <a:solidFill>
                  <a:srgbClr val="000099"/>
                </a:solidFill>
                <a:latin typeface="Times New Roman"/>
                <a:cs typeface="Times New Roman"/>
              </a:rPr>
              <a:t> </a:t>
            </a:r>
            <a:r>
              <a:rPr sz="1400" dirty="0">
                <a:solidFill>
                  <a:srgbClr val="000099"/>
                </a:solidFill>
                <a:latin typeface="Times New Roman"/>
                <a:cs typeface="Times New Roman"/>
              </a:rPr>
              <a:t>will</a:t>
            </a:r>
            <a:r>
              <a:rPr sz="1400" spc="-5" dirty="0">
                <a:solidFill>
                  <a:srgbClr val="000099"/>
                </a:solidFill>
                <a:latin typeface="Times New Roman"/>
                <a:cs typeface="Times New Roman"/>
              </a:rPr>
              <a:t> </a:t>
            </a:r>
            <a:r>
              <a:rPr sz="1400" dirty="0">
                <a:solidFill>
                  <a:srgbClr val="000099"/>
                </a:solidFill>
                <a:latin typeface="Times New Roman"/>
                <a:cs typeface="Times New Roman"/>
              </a:rPr>
              <a:t>cover</a:t>
            </a:r>
            <a:r>
              <a:rPr sz="1400" spc="-25" dirty="0">
                <a:solidFill>
                  <a:srgbClr val="000099"/>
                </a:solidFill>
                <a:latin typeface="Times New Roman"/>
                <a:cs typeface="Times New Roman"/>
              </a:rPr>
              <a:t> the </a:t>
            </a:r>
            <a:r>
              <a:rPr sz="1400" dirty="0">
                <a:solidFill>
                  <a:srgbClr val="000099"/>
                </a:solidFill>
                <a:latin typeface="Times New Roman"/>
                <a:cs typeface="Times New Roman"/>
              </a:rPr>
              <a:t>12</a:t>
            </a:r>
            <a:r>
              <a:rPr sz="1400" spc="-20" dirty="0">
                <a:solidFill>
                  <a:srgbClr val="000099"/>
                </a:solidFill>
                <a:latin typeface="Times New Roman"/>
                <a:cs typeface="Times New Roman"/>
              </a:rPr>
              <a:t> </a:t>
            </a:r>
            <a:r>
              <a:rPr sz="1400" dirty="0">
                <a:solidFill>
                  <a:srgbClr val="000099"/>
                </a:solidFill>
                <a:latin typeface="Times New Roman"/>
                <a:cs typeface="Times New Roman"/>
              </a:rPr>
              <a:t>month</a:t>
            </a:r>
            <a:r>
              <a:rPr sz="1400" spc="-15" dirty="0">
                <a:solidFill>
                  <a:srgbClr val="000099"/>
                </a:solidFill>
                <a:latin typeface="Times New Roman"/>
                <a:cs typeface="Times New Roman"/>
              </a:rPr>
              <a:t> </a:t>
            </a:r>
            <a:r>
              <a:rPr sz="1400" dirty="0">
                <a:solidFill>
                  <a:srgbClr val="000099"/>
                </a:solidFill>
                <a:latin typeface="Times New Roman"/>
                <a:cs typeface="Times New Roman"/>
              </a:rPr>
              <a:t>minimum</a:t>
            </a:r>
            <a:r>
              <a:rPr sz="1400" spc="-15" dirty="0">
                <a:solidFill>
                  <a:srgbClr val="000099"/>
                </a:solidFill>
                <a:latin typeface="Times New Roman"/>
                <a:cs typeface="Times New Roman"/>
              </a:rPr>
              <a:t> </a:t>
            </a:r>
            <a:r>
              <a:rPr sz="1400" dirty="0">
                <a:solidFill>
                  <a:srgbClr val="000099"/>
                </a:solidFill>
                <a:latin typeface="Times New Roman"/>
                <a:cs typeface="Times New Roman"/>
              </a:rPr>
              <a:t>requirement</a:t>
            </a:r>
            <a:r>
              <a:rPr sz="1400" spc="-30" dirty="0">
                <a:solidFill>
                  <a:srgbClr val="000099"/>
                </a:solidFill>
                <a:latin typeface="Times New Roman"/>
                <a:cs typeface="Times New Roman"/>
              </a:rPr>
              <a:t> </a:t>
            </a:r>
            <a:r>
              <a:rPr sz="1400" dirty="0">
                <a:solidFill>
                  <a:srgbClr val="000099"/>
                </a:solidFill>
                <a:latin typeface="Times New Roman"/>
                <a:cs typeface="Times New Roman"/>
              </a:rPr>
              <a:t>for</a:t>
            </a:r>
            <a:r>
              <a:rPr sz="1400" spc="-20" dirty="0">
                <a:solidFill>
                  <a:srgbClr val="000099"/>
                </a:solidFill>
                <a:latin typeface="Times New Roman"/>
                <a:cs typeface="Times New Roman"/>
              </a:rPr>
              <a:t> </a:t>
            </a:r>
            <a:r>
              <a:rPr sz="1400" spc="-10" dirty="0">
                <a:solidFill>
                  <a:srgbClr val="000099"/>
                </a:solidFill>
                <a:latin typeface="Times New Roman"/>
                <a:cs typeface="Times New Roman"/>
              </a:rPr>
              <a:t>USMAP.</a:t>
            </a:r>
            <a:endParaRPr sz="1400">
              <a:latin typeface="Times New Roman"/>
              <a:cs typeface="Times New Roman"/>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25</a:t>
            </a:fld>
            <a:endParaRPr spc="-2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01420">
              <a:lnSpc>
                <a:spcPct val="100000"/>
              </a:lnSpc>
              <a:spcBef>
                <a:spcPts val="100"/>
              </a:spcBef>
            </a:pPr>
            <a:r>
              <a:rPr dirty="0"/>
              <a:t>Timed</a:t>
            </a:r>
            <a:r>
              <a:rPr spc="-85" dirty="0"/>
              <a:t> </a:t>
            </a:r>
            <a:r>
              <a:rPr dirty="0"/>
              <a:t>Based</a:t>
            </a:r>
            <a:r>
              <a:rPr spc="-70" dirty="0"/>
              <a:t> </a:t>
            </a:r>
            <a:r>
              <a:rPr spc="-10" dirty="0"/>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235949" y="1268211"/>
            <a:ext cx="8688705" cy="4809490"/>
          </a:xfrm>
          <a:prstGeom prst="rect">
            <a:avLst/>
          </a:prstGeom>
        </p:spPr>
        <p:txBody>
          <a:bodyPr vert="horz" wrap="square" lIns="0" tIns="12700" rIns="0" bIns="0" rtlCol="0">
            <a:spAutoFit/>
          </a:bodyPr>
          <a:lstStyle/>
          <a:p>
            <a:pPr marL="12700" algn="just">
              <a:lnSpc>
                <a:spcPct val="100000"/>
              </a:lnSpc>
              <a:spcBef>
                <a:spcPts val="100"/>
              </a:spcBef>
            </a:pPr>
            <a:r>
              <a:rPr sz="1800" b="1" dirty="0">
                <a:solidFill>
                  <a:srgbClr val="000099"/>
                </a:solidFill>
                <a:latin typeface="Times New Roman"/>
                <a:cs typeface="Times New Roman"/>
              </a:rPr>
              <a:t>Inactive</a:t>
            </a:r>
            <a:r>
              <a:rPr sz="1800" b="1" spc="-35" dirty="0">
                <a:solidFill>
                  <a:srgbClr val="000099"/>
                </a:solidFill>
                <a:latin typeface="Times New Roman"/>
                <a:cs typeface="Times New Roman"/>
              </a:rPr>
              <a:t> </a:t>
            </a:r>
            <a:r>
              <a:rPr sz="1800" b="1" dirty="0">
                <a:solidFill>
                  <a:srgbClr val="000099"/>
                </a:solidFill>
                <a:latin typeface="Times New Roman"/>
                <a:cs typeface="Times New Roman"/>
              </a:rPr>
              <a:t>Status</a:t>
            </a:r>
            <a:r>
              <a:rPr sz="1800" b="1" spc="-10" dirty="0">
                <a:solidFill>
                  <a:srgbClr val="000099"/>
                </a:solidFill>
                <a:latin typeface="Times New Roman"/>
                <a:cs typeface="Times New Roman"/>
              </a:rPr>
              <a:t> </a:t>
            </a:r>
            <a:r>
              <a:rPr sz="1800" b="1" dirty="0">
                <a:solidFill>
                  <a:srgbClr val="000099"/>
                </a:solidFill>
                <a:latin typeface="Times New Roman"/>
                <a:cs typeface="Times New Roman"/>
              </a:rPr>
              <a:t>(for</a:t>
            </a:r>
            <a:r>
              <a:rPr sz="1800" b="1" spc="-55" dirty="0">
                <a:solidFill>
                  <a:srgbClr val="000099"/>
                </a:solidFill>
                <a:latin typeface="Times New Roman"/>
                <a:cs typeface="Times New Roman"/>
              </a:rPr>
              <a:t> </a:t>
            </a:r>
            <a:r>
              <a:rPr sz="1800" b="1" dirty="0">
                <a:solidFill>
                  <a:srgbClr val="000099"/>
                </a:solidFill>
                <a:latin typeface="Times New Roman"/>
                <a:cs typeface="Times New Roman"/>
              </a:rPr>
              <a:t>both</a:t>
            </a:r>
            <a:r>
              <a:rPr sz="1800" b="1" spc="-40" dirty="0">
                <a:solidFill>
                  <a:srgbClr val="000099"/>
                </a:solidFill>
                <a:latin typeface="Times New Roman"/>
                <a:cs typeface="Times New Roman"/>
              </a:rPr>
              <a:t> </a:t>
            </a:r>
            <a:r>
              <a:rPr sz="1800" b="1" dirty="0">
                <a:solidFill>
                  <a:srgbClr val="000099"/>
                </a:solidFill>
                <a:latin typeface="Times New Roman"/>
                <a:cs typeface="Times New Roman"/>
              </a:rPr>
              <a:t>Time</a:t>
            </a:r>
            <a:r>
              <a:rPr sz="1800" b="1" spc="-25" dirty="0">
                <a:solidFill>
                  <a:srgbClr val="000099"/>
                </a:solidFill>
                <a:latin typeface="Times New Roman"/>
                <a:cs typeface="Times New Roman"/>
              </a:rPr>
              <a:t> </a:t>
            </a:r>
            <a:r>
              <a:rPr sz="1800" b="1" dirty="0">
                <a:solidFill>
                  <a:srgbClr val="000099"/>
                </a:solidFill>
                <a:latin typeface="Times New Roman"/>
                <a:cs typeface="Times New Roman"/>
              </a:rPr>
              <a:t>Based</a:t>
            </a:r>
            <a:r>
              <a:rPr sz="1800" b="1" spc="-15" dirty="0">
                <a:solidFill>
                  <a:srgbClr val="000099"/>
                </a:solidFill>
                <a:latin typeface="Times New Roman"/>
                <a:cs typeface="Times New Roman"/>
              </a:rPr>
              <a:t> </a:t>
            </a:r>
            <a:r>
              <a:rPr sz="1800" b="1" dirty="0">
                <a:solidFill>
                  <a:srgbClr val="000099"/>
                </a:solidFill>
                <a:latin typeface="Times New Roman"/>
                <a:cs typeface="Times New Roman"/>
              </a:rPr>
              <a:t>and</a:t>
            </a:r>
            <a:r>
              <a:rPr sz="1800" b="1" spc="-20" dirty="0">
                <a:solidFill>
                  <a:srgbClr val="000099"/>
                </a:solidFill>
                <a:latin typeface="Times New Roman"/>
                <a:cs typeface="Times New Roman"/>
              </a:rPr>
              <a:t> </a:t>
            </a:r>
            <a:r>
              <a:rPr sz="1800" b="1" dirty="0">
                <a:solidFill>
                  <a:srgbClr val="000099"/>
                </a:solidFill>
                <a:latin typeface="Times New Roman"/>
                <a:cs typeface="Times New Roman"/>
              </a:rPr>
              <a:t>Competency</a:t>
            </a:r>
            <a:r>
              <a:rPr sz="1800" b="1" spc="-25" dirty="0">
                <a:solidFill>
                  <a:srgbClr val="000099"/>
                </a:solidFill>
                <a:latin typeface="Times New Roman"/>
                <a:cs typeface="Times New Roman"/>
              </a:rPr>
              <a:t> </a:t>
            </a:r>
            <a:r>
              <a:rPr sz="1800" b="1" spc="-10" dirty="0">
                <a:solidFill>
                  <a:srgbClr val="000099"/>
                </a:solidFill>
                <a:latin typeface="Times New Roman"/>
                <a:cs typeface="Times New Roman"/>
              </a:rPr>
              <a:t>Based)</a:t>
            </a:r>
            <a:endParaRPr sz="1800">
              <a:latin typeface="Times New Roman"/>
              <a:cs typeface="Times New Roman"/>
            </a:endParaRPr>
          </a:p>
          <a:p>
            <a:pPr>
              <a:lnSpc>
                <a:spcPct val="100000"/>
              </a:lnSpc>
            </a:pPr>
            <a:endParaRPr sz="1650">
              <a:latin typeface="Times New Roman"/>
              <a:cs typeface="Times New Roman"/>
            </a:endParaRPr>
          </a:p>
          <a:p>
            <a:pPr marL="12700" marR="24765" algn="just">
              <a:lnSpc>
                <a:spcPct val="100000"/>
              </a:lnSpc>
            </a:pPr>
            <a:r>
              <a:rPr sz="1400" spc="-35" dirty="0">
                <a:solidFill>
                  <a:srgbClr val="000099"/>
                </a:solidFill>
                <a:latin typeface="Times New Roman"/>
                <a:cs typeface="Times New Roman"/>
              </a:rPr>
              <a:t>INACTIVATION</a:t>
            </a:r>
            <a:r>
              <a:rPr sz="1400" spc="-5" dirty="0">
                <a:solidFill>
                  <a:srgbClr val="000099"/>
                </a:solidFill>
                <a:latin typeface="Times New Roman"/>
                <a:cs typeface="Times New Roman"/>
              </a:rPr>
              <a:t> </a:t>
            </a:r>
            <a:r>
              <a:rPr sz="1400" dirty="0">
                <a:solidFill>
                  <a:srgbClr val="000099"/>
                </a:solidFill>
                <a:latin typeface="Times New Roman"/>
                <a:cs typeface="Times New Roman"/>
              </a:rPr>
              <a:t>is a</a:t>
            </a:r>
            <a:r>
              <a:rPr sz="1400" spc="5" dirty="0">
                <a:solidFill>
                  <a:srgbClr val="000099"/>
                </a:solidFill>
                <a:latin typeface="Times New Roman"/>
                <a:cs typeface="Times New Roman"/>
              </a:rPr>
              <a:t> </a:t>
            </a:r>
            <a:r>
              <a:rPr sz="1400" dirty="0">
                <a:solidFill>
                  <a:srgbClr val="000099"/>
                </a:solidFill>
                <a:latin typeface="Times New Roman"/>
                <a:cs typeface="Times New Roman"/>
              </a:rPr>
              <a:t>temporary</a:t>
            </a:r>
            <a:r>
              <a:rPr sz="1400" spc="-5" dirty="0">
                <a:solidFill>
                  <a:srgbClr val="000099"/>
                </a:solidFill>
                <a:latin typeface="Times New Roman"/>
                <a:cs typeface="Times New Roman"/>
              </a:rPr>
              <a:t> </a:t>
            </a:r>
            <a:r>
              <a:rPr sz="1400" dirty="0">
                <a:solidFill>
                  <a:srgbClr val="000099"/>
                </a:solidFill>
                <a:latin typeface="Times New Roman"/>
                <a:cs typeface="Times New Roman"/>
              </a:rPr>
              <a:t>hold</a:t>
            </a:r>
            <a:r>
              <a:rPr sz="1400" spc="-25" dirty="0">
                <a:solidFill>
                  <a:srgbClr val="000099"/>
                </a:solidFill>
                <a:latin typeface="Times New Roman"/>
                <a:cs typeface="Times New Roman"/>
              </a:rPr>
              <a:t> </a:t>
            </a:r>
            <a:r>
              <a:rPr sz="1400" dirty="0">
                <a:solidFill>
                  <a:srgbClr val="000099"/>
                </a:solidFill>
                <a:latin typeface="Times New Roman"/>
                <a:cs typeface="Times New Roman"/>
              </a:rPr>
              <a:t>status</a:t>
            </a:r>
            <a:r>
              <a:rPr sz="1400" spc="-20" dirty="0">
                <a:solidFill>
                  <a:srgbClr val="000099"/>
                </a:solidFill>
                <a:latin typeface="Times New Roman"/>
                <a:cs typeface="Times New Roman"/>
              </a:rPr>
              <a:t> </a:t>
            </a:r>
            <a:r>
              <a:rPr sz="1400" dirty="0">
                <a:solidFill>
                  <a:srgbClr val="000099"/>
                </a:solidFill>
                <a:latin typeface="Times New Roman"/>
                <a:cs typeface="Times New Roman"/>
              </a:rPr>
              <a:t>of</a:t>
            </a:r>
            <a:r>
              <a:rPr sz="1400" spc="-5" dirty="0">
                <a:solidFill>
                  <a:srgbClr val="000099"/>
                </a:solidFill>
                <a:latin typeface="Times New Roman"/>
                <a:cs typeface="Times New Roman"/>
              </a:rPr>
              <a:t> </a:t>
            </a:r>
            <a:r>
              <a:rPr sz="1400" dirty="0">
                <a:solidFill>
                  <a:srgbClr val="000099"/>
                </a:solidFill>
                <a:latin typeface="Times New Roman"/>
                <a:cs typeface="Times New Roman"/>
              </a:rPr>
              <a:t>a</a:t>
            </a:r>
            <a:r>
              <a:rPr sz="1400" spc="5"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15" dirty="0">
                <a:solidFill>
                  <a:srgbClr val="000099"/>
                </a:solidFill>
                <a:latin typeface="Times New Roman"/>
                <a:cs typeface="Times New Roman"/>
              </a:rPr>
              <a:t> </a:t>
            </a:r>
            <a:r>
              <a:rPr sz="1400" dirty="0">
                <a:solidFill>
                  <a:srgbClr val="000099"/>
                </a:solidFill>
                <a:latin typeface="Times New Roman"/>
                <a:cs typeface="Times New Roman"/>
              </a:rPr>
              <a:t>upon</a:t>
            </a:r>
            <a:r>
              <a:rPr sz="1400" spc="-15" dirty="0">
                <a:solidFill>
                  <a:srgbClr val="000099"/>
                </a:solidFill>
                <a:latin typeface="Times New Roman"/>
                <a:cs typeface="Times New Roman"/>
              </a:rPr>
              <a:t> </a:t>
            </a:r>
            <a:r>
              <a:rPr sz="1400" dirty="0">
                <a:solidFill>
                  <a:srgbClr val="000099"/>
                </a:solidFill>
                <a:latin typeface="Times New Roman"/>
                <a:cs typeface="Times New Roman"/>
              </a:rPr>
              <a:t>an </a:t>
            </a:r>
            <a:r>
              <a:rPr sz="1400" spc="-10" dirty="0">
                <a:solidFill>
                  <a:srgbClr val="000099"/>
                </a:solidFill>
                <a:latin typeface="Times New Roman"/>
                <a:cs typeface="Times New Roman"/>
              </a:rPr>
              <a:t>apprentice’s</a:t>
            </a:r>
            <a:r>
              <a:rPr sz="1400" spc="-20" dirty="0">
                <a:solidFill>
                  <a:srgbClr val="000099"/>
                </a:solidFill>
                <a:latin typeface="Times New Roman"/>
                <a:cs typeface="Times New Roman"/>
              </a:rPr>
              <a:t> </a:t>
            </a:r>
            <a:r>
              <a:rPr sz="1400" dirty="0">
                <a:solidFill>
                  <a:srgbClr val="000099"/>
                </a:solidFill>
                <a:latin typeface="Times New Roman"/>
                <a:cs typeface="Times New Roman"/>
              </a:rPr>
              <a:t>request.</a:t>
            </a:r>
            <a:r>
              <a:rPr sz="1400" spc="330" dirty="0">
                <a:solidFill>
                  <a:srgbClr val="000099"/>
                </a:solidFill>
                <a:latin typeface="Times New Roman"/>
                <a:cs typeface="Times New Roman"/>
              </a:rPr>
              <a:t> </a:t>
            </a:r>
            <a:r>
              <a:rPr sz="1400" dirty="0">
                <a:solidFill>
                  <a:srgbClr val="000099"/>
                </a:solidFill>
                <a:latin typeface="Times New Roman"/>
                <a:cs typeface="Times New Roman"/>
              </a:rPr>
              <a:t>Inactivation</a:t>
            </a:r>
            <a:r>
              <a:rPr sz="1400" spc="-35" dirty="0">
                <a:solidFill>
                  <a:srgbClr val="000099"/>
                </a:solidFill>
                <a:latin typeface="Times New Roman"/>
                <a:cs typeface="Times New Roman"/>
              </a:rPr>
              <a:t> </a:t>
            </a:r>
            <a:r>
              <a:rPr sz="1400" dirty="0">
                <a:solidFill>
                  <a:srgbClr val="000099"/>
                </a:solidFill>
                <a:latin typeface="Times New Roman"/>
                <a:cs typeface="Times New Roman"/>
              </a:rPr>
              <a:t>status</a:t>
            </a:r>
            <a:r>
              <a:rPr sz="1400" spc="-20" dirty="0">
                <a:solidFill>
                  <a:srgbClr val="000099"/>
                </a:solidFill>
                <a:latin typeface="Times New Roman"/>
                <a:cs typeface="Times New Roman"/>
              </a:rPr>
              <a:t> </a:t>
            </a:r>
            <a:r>
              <a:rPr sz="1400" dirty="0">
                <a:solidFill>
                  <a:srgbClr val="000099"/>
                </a:solidFill>
                <a:latin typeface="Times New Roman"/>
                <a:cs typeface="Times New Roman"/>
              </a:rPr>
              <a:t>has no time</a:t>
            </a:r>
            <a:r>
              <a:rPr sz="1400" spc="20" dirty="0">
                <a:solidFill>
                  <a:srgbClr val="000099"/>
                </a:solidFill>
                <a:latin typeface="Times New Roman"/>
                <a:cs typeface="Times New Roman"/>
              </a:rPr>
              <a:t> </a:t>
            </a:r>
            <a:r>
              <a:rPr sz="1400" spc="-10" dirty="0">
                <a:solidFill>
                  <a:srgbClr val="000099"/>
                </a:solidFill>
                <a:latin typeface="Times New Roman"/>
                <a:cs typeface="Times New Roman"/>
              </a:rPr>
              <a:t>limit </a:t>
            </a:r>
            <a:r>
              <a:rPr sz="1400" dirty="0">
                <a:solidFill>
                  <a:srgbClr val="000099"/>
                </a:solidFill>
                <a:latin typeface="Times New Roman"/>
                <a:cs typeface="Times New Roman"/>
              </a:rPr>
              <a:t>but</a:t>
            </a:r>
            <a:r>
              <a:rPr sz="1400" spc="-25" dirty="0">
                <a:solidFill>
                  <a:srgbClr val="000099"/>
                </a:solidFill>
                <a:latin typeface="Times New Roman"/>
                <a:cs typeface="Times New Roman"/>
              </a:rPr>
              <a:t> </a:t>
            </a:r>
            <a:r>
              <a:rPr sz="1400" dirty="0">
                <a:solidFill>
                  <a:srgbClr val="000099"/>
                </a:solidFill>
                <a:latin typeface="Times New Roman"/>
                <a:cs typeface="Times New Roman"/>
              </a:rPr>
              <a:t>is</a:t>
            </a:r>
            <a:r>
              <a:rPr sz="1400" spc="-5" dirty="0">
                <a:solidFill>
                  <a:srgbClr val="000099"/>
                </a:solidFill>
                <a:latin typeface="Times New Roman"/>
                <a:cs typeface="Times New Roman"/>
              </a:rPr>
              <a:t> </a:t>
            </a:r>
            <a:r>
              <a:rPr sz="1400" dirty="0">
                <a:solidFill>
                  <a:srgbClr val="000099"/>
                </a:solidFill>
                <a:latin typeface="Times New Roman"/>
                <a:cs typeface="Times New Roman"/>
              </a:rPr>
              <a:t>granted</a:t>
            </a:r>
            <a:r>
              <a:rPr sz="1400" spc="-15" dirty="0">
                <a:solidFill>
                  <a:srgbClr val="000099"/>
                </a:solidFill>
                <a:latin typeface="Times New Roman"/>
                <a:cs typeface="Times New Roman"/>
              </a:rPr>
              <a:t> </a:t>
            </a:r>
            <a:r>
              <a:rPr sz="1400" dirty="0">
                <a:solidFill>
                  <a:srgbClr val="000099"/>
                </a:solidFill>
                <a:latin typeface="Times New Roman"/>
                <a:cs typeface="Times New Roman"/>
              </a:rPr>
              <a:t>to</a:t>
            </a:r>
            <a:r>
              <a:rPr sz="1400" spc="-20" dirty="0">
                <a:solidFill>
                  <a:srgbClr val="000099"/>
                </a:solidFill>
                <a:latin typeface="Times New Roman"/>
                <a:cs typeface="Times New Roman"/>
              </a:rPr>
              <a:t> </a:t>
            </a:r>
            <a:r>
              <a:rPr sz="1400" dirty="0">
                <a:solidFill>
                  <a:srgbClr val="000099"/>
                </a:solidFill>
                <a:latin typeface="Times New Roman"/>
                <a:cs typeface="Times New Roman"/>
              </a:rPr>
              <a:t>an</a:t>
            </a:r>
            <a:r>
              <a:rPr sz="1400" spc="10" dirty="0">
                <a:solidFill>
                  <a:srgbClr val="000099"/>
                </a:solidFill>
                <a:latin typeface="Times New Roman"/>
                <a:cs typeface="Times New Roman"/>
              </a:rPr>
              <a:t> </a:t>
            </a:r>
            <a:r>
              <a:rPr sz="1400" dirty="0">
                <a:solidFill>
                  <a:srgbClr val="000099"/>
                </a:solidFill>
                <a:latin typeface="Times New Roman"/>
                <a:cs typeface="Times New Roman"/>
              </a:rPr>
              <a:t>apprentice</a:t>
            </a:r>
            <a:r>
              <a:rPr sz="1400" spc="-20" dirty="0">
                <a:solidFill>
                  <a:srgbClr val="000099"/>
                </a:solidFill>
                <a:latin typeface="Times New Roman"/>
                <a:cs typeface="Times New Roman"/>
              </a:rPr>
              <a:t> </a:t>
            </a:r>
            <a:r>
              <a:rPr sz="1400" dirty="0">
                <a:solidFill>
                  <a:srgbClr val="000099"/>
                </a:solidFill>
                <a:latin typeface="Times New Roman"/>
                <a:cs typeface="Times New Roman"/>
              </a:rPr>
              <a:t>that</a:t>
            </a:r>
            <a:r>
              <a:rPr sz="1400" spc="-15" dirty="0">
                <a:solidFill>
                  <a:srgbClr val="000099"/>
                </a:solidFill>
                <a:latin typeface="Times New Roman"/>
                <a:cs typeface="Times New Roman"/>
              </a:rPr>
              <a:t> </a:t>
            </a:r>
            <a:r>
              <a:rPr sz="1400" dirty="0">
                <a:solidFill>
                  <a:srgbClr val="000099"/>
                </a:solidFill>
                <a:latin typeface="Times New Roman"/>
                <a:cs typeface="Times New Roman"/>
              </a:rPr>
              <a:t>intends</a:t>
            </a:r>
            <a:r>
              <a:rPr sz="1400" spc="-25" dirty="0">
                <a:solidFill>
                  <a:srgbClr val="000099"/>
                </a:solidFill>
                <a:latin typeface="Times New Roman"/>
                <a:cs typeface="Times New Roman"/>
              </a:rPr>
              <a:t> </a:t>
            </a:r>
            <a:r>
              <a:rPr sz="1400" dirty="0">
                <a:solidFill>
                  <a:srgbClr val="000099"/>
                </a:solidFill>
                <a:latin typeface="Times New Roman"/>
                <a:cs typeface="Times New Roman"/>
              </a:rPr>
              <a:t>to</a:t>
            </a:r>
            <a:r>
              <a:rPr sz="1400" spc="-5" dirty="0">
                <a:solidFill>
                  <a:srgbClr val="000099"/>
                </a:solidFill>
                <a:latin typeface="Times New Roman"/>
                <a:cs typeface="Times New Roman"/>
              </a:rPr>
              <a:t> </a:t>
            </a:r>
            <a:r>
              <a:rPr sz="1400" dirty="0">
                <a:solidFill>
                  <a:srgbClr val="000099"/>
                </a:solidFill>
                <a:latin typeface="Times New Roman"/>
                <a:cs typeface="Times New Roman"/>
              </a:rPr>
              <a:t>return</a:t>
            </a:r>
            <a:r>
              <a:rPr sz="1400" spc="-20" dirty="0">
                <a:solidFill>
                  <a:srgbClr val="000099"/>
                </a:solidFill>
                <a:latin typeface="Times New Roman"/>
                <a:cs typeface="Times New Roman"/>
              </a:rPr>
              <a:t> </a:t>
            </a:r>
            <a:r>
              <a:rPr sz="1400" dirty="0">
                <a:solidFill>
                  <a:srgbClr val="000099"/>
                </a:solidFill>
                <a:latin typeface="Times New Roman"/>
                <a:cs typeface="Times New Roman"/>
              </a:rPr>
              <a:t>to</a:t>
            </a:r>
            <a:r>
              <a:rPr sz="1400" spc="-15" dirty="0">
                <a:solidFill>
                  <a:srgbClr val="000099"/>
                </a:solidFill>
                <a:latin typeface="Times New Roman"/>
                <a:cs typeface="Times New Roman"/>
              </a:rPr>
              <a:t> </a:t>
            </a:r>
            <a:r>
              <a:rPr sz="1400" dirty="0">
                <a:solidFill>
                  <a:srgbClr val="000099"/>
                </a:solidFill>
                <a:latin typeface="Times New Roman"/>
                <a:cs typeface="Times New Roman"/>
              </a:rPr>
              <a:t>complete 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10" dirty="0">
                <a:solidFill>
                  <a:srgbClr val="000099"/>
                </a:solidFill>
                <a:latin typeface="Times New Roman"/>
                <a:cs typeface="Times New Roman"/>
              </a:rPr>
              <a:t> </a:t>
            </a:r>
            <a:r>
              <a:rPr sz="1400" dirty="0">
                <a:solidFill>
                  <a:srgbClr val="000099"/>
                </a:solidFill>
                <a:latin typeface="Times New Roman"/>
                <a:cs typeface="Times New Roman"/>
              </a:rPr>
              <a:t>at</a:t>
            </a:r>
            <a:r>
              <a:rPr sz="1400" spc="10" dirty="0">
                <a:solidFill>
                  <a:srgbClr val="000099"/>
                </a:solidFill>
                <a:latin typeface="Times New Roman"/>
                <a:cs typeface="Times New Roman"/>
              </a:rPr>
              <a:t> </a:t>
            </a:r>
            <a:r>
              <a:rPr sz="1400" dirty="0">
                <a:solidFill>
                  <a:srgbClr val="000099"/>
                </a:solidFill>
                <a:latin typeface="Times New Roman"/>
                <a:cs typeface="Times New Roman"/>
              </a:rPr>
              <a:t>a later</a:t>
            </a:r>
            <a:r>
              <a:rPr sz="1400" spc="-25" dirty="0">
                <a:solidFill>
                  <a:srgbClr val="000099"/>
                </a:solidFill>
                <a:latin typeface="Times New Roman"/>
                <a:cs typeface="Times New Roman"/>
              </a:rPr>
              <a:t> </a:t>
            </a:r>
            <a:r>
              <a:rPr sz="1400" dirty="0">
                <a:solidFill>
                  <a:srgbClr val="000099"/>
                </a:solidFill>
                <a:latin typeface="Times New Roman"/>
                <a:cs typeface="Times New Roman"/>
              </a:rPr>
              <a:t>date</a:t>
            </a:r>
            <a:r>
              <a:rPr sz="1400" spc="-5" dirty="0">
                <a:solidFill>
                  <a:srgbClr val="000099"/>
                </a:solidFill>
                <a:latin typeface="Times New Roman"/>
                <a:cs typeface="Times New Roman"/>
              </a:rPr>
              <a:t> </a:t>
            </a:r>
            <a:r>
              <a:rPr sz="1400" dirty="0">
                <a:solidFill>
                  <a:srgbClr val="000099"/>
                </a:solidFill>
                <a:latin typeface="Times New Roman"/>
                <a:cs typeface="Times New Roman"/>
              </a:rPr>
              <a:t>but</a:t>
            </a:r>
            <a:r>
              <a:rPr sz="1400" spc="-15" dirty="0">
                <a:solidFill>
                  <a:srgbClr val="000099"/>
                </a:solidFill>
                <a:latin typeface="Times New Roman"/>
                <a:cs typeface="Times New Roman"/>
              </a:rPr>
              <a:t> </a:t>
            </a:r>
            <a:r>
              <a:rPr sz="1400" dirty="0">
                <a:solidFill>
                  <a:srgbClr val="000099"/>
                </a:solidFill>
                <a:latin typeface="Times New Roman"/>
                <a:cs typeface="Times New Roman"/>
              </a:rPr>
              <a:t>is</a:t>
            </a:r>
            <a:r>
              <a:rPr sz="1400" spc="10" dirty="0">
                <a:solidFill>
                  <a:srgbClr val="000099"/>
                </a:solidFill>
                <a:latin typeface="Times New Roman"/>
                <a:cs typeface="Times New Roman"/>
              </a:rPr>
              <a:t> </a:t>
            </a:r>
            <a:r>
              <a:rPr sz="1400" dirty="0">
                <a:solidFill>
                  <a:srgbClr val="000099"/>
                </a:solidFill>
                <a:latin typeface="Times New Roman"/>
                <a:cs typeface="Times New Roman"/>
              </a:rPr>
              <a:t>unable</a:t>
            </a:r>
            <a:r>
              <a:rPr sz="1400" spc="-35" dirty="0">
                <a:solidFill>
                  <a:srgbClr val="000099"/>
                </a:solidFill>
                <a:latin typeface="Times New Roman"/>
                <a:cs typeface="Times New Roman"/>
              </a:rPr>
              <a:t> </a:t>
            </a:r>
            <a:r>
              <a:rPr sz="1400" dirty="0">
                <a:solidFill>
                  <a:srgbClr val="000099"/>
                </a:solidFill>
                <a:latin typeface="Times New Roman"/>
                <a:cs typeface="Times New Roman"/>
              </a:rPr>
              <a:t>to</a:t>
            </a:r>
            <a:r>
              <a:rPr sz="1400" spc="-5" dirty="0">
                <a:solidFill>
                  <a:srgbClr val="000099"/>
                </a:solidFill>
                <a:latin typeface="Times New Roman"/>
                <a:cs typeface="Times New Roman"/>
              </a:rPr>
              <a:t> </a:t>
            </a:r>
            <a:r>
              <a:rPr sz="1400" dirty="0">
                <a:solidFill>
                  <a:srgbClr val="000099"/>
                </a:solidFill>
                <a:latin typeface="Times New Roman"/>
                <a:cs typeface="Times New Roman"/>
              </a:rPr>
              <a:t>work in</a:t>
            </a:r>
            <a:r>
              <a:rPr sz="1400" spc="-5" dirty="0">
                <a:solidFill>
                  <a:srgbClr val="000099"/>
                </a:solidFill>
                <a:latin typeface="Times New Roman"/>
                <a:cs typeface="Times New Roman"/>
              </a:rPr>
              <a:t> </a:t>
            </a:r>
            <a:r>
              <a:rPr sz="1400" dirty="0">
                <a:solidFill>
                  <a:srgbClr val="000099"/>
                </a:solidFill>
                <a:latin typeface="Times New Roman"/>
                <a:cs typeface="Times New Roman"/>
              </a:rPr>
              <a:t>this</a:t>
            </a:r>
            <a:r>
              <a:rPr sz="1400" spc="-25" dirty="0">
                <a:solidFill>
                  <a:srgbClr val="000099"/>
                </a:solidFill>
                <a:latin typeface="Times New Roman"/>
                <a:cs typeface="Times New Roman"/>
              </a:rPr>
              <a:t> </a:t>
            </a:r>
            <a:r>
              <a:rPr sz="1400" spc="-10" dirty="0">
                <a:solidFill>
                  <a:srgbClr val="000099"/>
                </a:solidFill>
                <a:latin typeface="Times New Roman"/>
                <a:cs typeface="Times New Roman"/>
              </a:rPr>
              <a:t>trade </a:t>
            </a:r>
            <a:r>
              <a:rPr sz="1400" dirty="0">
                <a:solidFill>
                  <a:srgbClr val="000099"/>
                </a:solidFill>
                <a:latin typeface="Times New Roman"/>
                <a:cs typeface="Times New Roman"/>
              </a:rPr>
              <a:t>due</a:t>
            </a:r>
            <a:r>
              <a:rPr sz="1400" spc="-10" dirty="0">
                <a:solidFill>
                  <a:srgbClr val="000099"/>
                </a:solidFill>
                <a:latin typeface="Times New Roman"/>
                <a:cs typeface="Times New Roman"/>
              </a:rPr>
              <a:t> </a:t>
            </a:r>
            <a:r>
              <a:rPr sz="1400" dirty="0">
                <a:solidFill>
                  <a:srgbClr val="000099"/>
                </a:solidFill>
                <a:latin typeface="Times New Roman"/>
                <a:cs typeface="Times New Roman"/>
              </a:rPr>
              <a:t>to</a:t>
            </a:r>
            <a:r>
              <a:rPr sz="1400" spc="-5" dirty="0">
                <a:solidFill>
                  <a:srgbClr val="000099"/>
                </a:solidFill>
                <a:latin typeface="Times New Roman"/>
                <a:cs typeface="Times New Roman"/>
              </a:rPr>
              <a:t> </a:t>
            </a:r>
            <a:r>
              <a:rPr sz="1400" dirty="0">
                <a:solidFill>
                  <a:srgbClr val="000099"/>
                </a:solidFill>
                <a:latin typeface="Times New Roman"/>
                <a:cs typeface="Times New Roman"/>
              </a:rPr>
              <a:t>such</a:t>
            </a:r>
            <a:r>
              <a:rPr sz="1400" spc="-15" dirty="0">
                <a:solidFill>
                  <a:srgbClr val="000099"/>
                </a:solidFill>
                <a:latin typeface="Times New Roman"/>
                <a:cs typeface="Times New Roman"/>
              </a:rPr>
              <a:t> </a:t>
            </a:r>
            <a:r>
              <a:rPr sz="1400" dirty="0">
                <a:solidFill>
                  <a:srgbClr val="000099"/>
                </a:solidFill>
                <a:latin typeface="Times New Roman"/>
                <a:cs typeface="Times New Roman"/>
              </a:rPr>
              <a:t>reasons</a:t>
            </a:r>
            <a:r>
              <a:rPr sz="1400" spc="-5" dirty="0">
                <a:solidFill>
                  <a:srgbClr val="000099"/>
                </a:solidFill>
                <a:latin typeface="Times New Roman"/>
                <a:cs typeface="Times New Roman"/>
              </a:rPr>
              <a:t> </a:t>
            </a:r>
            <a:r>
              <a:rPr sz="1400" dirty="0">
                <a:solidFill>
                  <a:srgbClr val="000099"/>
                </a:solidFill>
                <a:latin typeface="Times New Roman"/>
                <a:cs typeface="Times New Roman"/>
              </a:rPr>
              <a:t>as</a:t>
            </a:r>
            <a:r>
              <a:rPr sz="1400" spc="5" dirty="0">
                <a:solidFill>
                  <a:srgbClr val="000099"/>
                </a:solidFill>
                <a:latin typeface="Times New Roman"/>
                <a:cs typeface="Times New Roman"/>
              </a:rPr>
              <a:t> </a:t>
            </a:r>
            <a:r>
              <a:rPr sz="1400" dirty="0">
                <a:solidFill>
                  <a:srgbClr val="000099"/>
                </a:solidFill>
                <a:latin typeface="Times New Roman"/>
                <a:cs typeface="Times New Roman"/>
              </a:rPr>
              <a:t>but</a:t>
            </a:r>
            <a:r>
              <a:rPr sz="1400" spc="-10" dirty="0">
                <a:solidFill>
                  <a:srgbClr val="000099"/>
                </a:solidFill>
                <a:latin typeface="Times New Roman"/>
                <a:cs typeface="Times New Roman"/>
              </a:rPr>
              <a:t> </a:t>
            </a:r>
            <a:r>
              <a:rPr sz="1400" dirty="0">
                <a:solidFill>
                  <a:srgbClr val="000099"/>
                </a:solidFill>
                <a:latin typeface="Times New Roman"/>
                <a:cs typeface="Times New Roman"/>
              </a:rPr>
              <a:t>not</a:t>
            </a:r>
            <a:r>
              <a:rPr sz="1400" spc="-15" dirty="0">
                <a:solidFill>
                  <a:srgbClr val="000099"/>
                </a:solidFill>
                <a:latin typeface="Times New Roman"/>
                <a:cs typeface="Times New Roman"/>
              </a:rPr>
              <a:t> </a:t>
            </a:r>
            <a:r>
              <a:rPr sz="1400" dirty="0">
                <a:solidFill>
                  <a:srgbClr val="000099"/>
                </a:solidFill>
                <a:latin typeface="Times New Roman"/>
                <a:cs typeface="Times New Roman"/>
              </a:rPr>
              <a:t>limited</a:t>
            </a:r>
            <a:r>
              <a:rPr sz="1400" spc="-15" dirty="0">
                <a:solidFill>
                  <a:srgbClr val="000099"/>
                </a:solidFill>
                <a:latin typeface="Times New Roman"/>
                <a:cs typeface="Times New Roman"/>
              </a:rPr>
              <a:t> </a:t>
            </a:r>
            <a:r>
              <a:rPr sz="1400" spc="-25" dirty="0">
                <a:solidFill>
                  <a:srgbClr val="000099"/>
                </a:solidFill>
                <a:latin typeface="Times New Roman"/>
                <a:cs typeface="Times New Roman"/>
              </a:rPr>
              <a:t>to:</a:t>
            </a:r>
            <a:endParaRPr sz="1400">
              <a:latin typeface="Times New Roman"/>
              <a:cs typeface="Times New Roman"/>
            </a:endParaRPr>
          </a:p>
          <a:p>
            <a:pPr>
              <a:lnSpc>
                <a:spcPct val="100000"/>
              </a:lnSpc>
              <a:spcBef>
                <a:spcPts val="15"/>
              </a:spcBef>
            </a:pPr>
            <a:endParaRPr sz="1450">
              <a:latin typeface="Times New Roman"/>
              <a:cs typeface="Times New Roman"/>
            </a:endParaRPr>
          </a:p>
          <a:p>
            <a:pPr marL="558800" indent="-101600">
              <a:lnSpc>
                <a:spcPct val="100000"/>
              </a:lnSpc>
              <a:buChar char="-"/>
              <a:tabLst>
                <a:tab pos="558800" algn="l"/>
              </a:tabLst>
            </a:pPr>
            <a:r>
              <a:rPr sz="1400" dirty="0">
                <a:solidFill>
                  <a:srgbClr val="000099"/>
                </a:solidFill>
                <a:latin typeface="Times New Roman"/>
                <a:cs typeface="Times New Roman"/>
              </a:rPr>
              <a:t>Nature</a:t>
            </a:r>
            <a:r>
              <a:rPr sz="1400" spc="-10" dirty="0">
                <a:solidFill>
                  <a:srgbClr val="000099"/>
                </a:solidFill>
                <a:latin typeface="Times New Roman"/>
                <a:cs typeface="Times New Roman"/>
              </a:rPr>
              <a:t> </a:t>
            </a:r>
            <a:r>
              <a:rPr sz="1400" dirty="0">
                <a:solidFill>
                  <a:srgbClr val="000099"/>
                </a:solidFill>
                <a:latin typeface="Times New Roman"/>
                <a:cs typeface="Times New Roman"/>
              </a:rPr>
              <a:t>of</a:t>
            </a:r>
            <a:r>
              <a:rPr sz="1400" spc="-10" dirty="0">
                <a:solidFill>
                  <a:srgbClr val="000099"/>
                </a:solidFill>
                <a:latin typeface="Times New Roman"/>
                <a:cs typeface="Times New Roman"/>
              </a:rPr>
              <a:t> </a:t>
            </a:r>
            <a:r>
              <a:rPr sz="1400" dirty="0">
                <a:solidFill>
                  <a:srgbClr val="000099"/>
                </a:solidFill>
                <a:latin typeface="Times New Roman"/>
                <a:cs typeface="Times New Roman"/>
              </a:rPr>
              <a:t>Current</a:t>
            </a:r>
            <a:r>
              <a:rPr sz="1400" spc="-100" dirty="0">
                <a:solidFill>
                  <a:srgbClr val="000099"/>
                </a:solidFill>
                <a:latin typeface="Times New Roman"/>
                <a:cs typeface="Times New Roman"/>
              </a:rPr>
              <a:t> </a:t>
            </a:r>
            <a:r>
              <a:rPr sz="1400" dirty="0">
                <a:solidFill>
                  <a:srgbClr val="000099"/>
                </a:solidFill>
                <a:latin typeface="Times New Roman"/>
                <a:cs typeface="Times New Roman"/>
              </a:rPr>
              <a:t>Assignment</a:t>
            </a:r>
            <a:r>
              <a:rPr sz="1400" spc="-5" dirty="0">
                <a:solidFill>
                  <a:srgbClr val="000099"/>
                </a:solidFill>
                <a:latin typeface="Times New Roman"/>
                <a:cs typeface="Times New Roman"/>
              </a:rPr>
              <a:t> </a:t>
            </a:r>
            <a:r>
              <a:rPr sz="1400" dirty="0">
                <a:solidFill>
                  <a:srgbClr val="000099"/>
                </a:solidFill>
                <a:latin typeface="Times New Roman"/>
                <a:cs typeface="Times New Roman"/>
              </a:rPr>
              <a:t>– transfer</a:t>
            </a:r>
            <a:r>
              <a:rPr sz="1400" spc="-25" dirty="0">
                <a:solidFill>
                  <a:srgbClr val="000099"/>
                </a:solidFill>
                <a:latin typeface="Times New Roman"/>
                <a:cs typeface="Times New Roman"/>
              </a:rPr>
              <a:t> </a:t>
            </a:r>
            <a:r>
              <a:rPr sz="1400" dirty="0">
                <a:solidFill>
                  <a:srgbClr val="000099"/>
                </a:solidFill>
                <a:latin typeface="Times New Roman"/>
                <a:cs typeface="Times New Roman"/>
              </a:rPr>
              <a:t>to</a:t>
            </a:r>
            <a:r>
              <a:rPr sz="1400" spc="-5" dirty="0">
                <a:solidFill>
                  <a:srgbClr val="000099"/>
                </a:solidFill>
                <a:latin typeface="Times New Roman"/>
                <a:cs typeface="Times New Roman"/>
              </a:rPr>
              <a:t> </a:t>
            </a:r>
            <a:r>
              <a:rPr sz="1400" dirty="0">
                <a:solidFill>
                  <a:srgbClr val="000099"/>
                </a:solidFill>
                <a:latin typeface="Times New Roman"/>
                <a:cs typeface="Times New Roman"/>
              </a:rPr>
              <a:t>sea/shore</a:t>
            </a:r>
            <a:r>
              <a:rPr sz="1400" spc="-30" dirty="0">
                <a:solidFill>
                  <a:srgbClr val="000099"/>
                </a:solidFill>
                <a:latin typeface="Times New Roman"/>
                <a:cs typeface="Times New Roman"/>
              </a:rPr>
              <a:t> </a:t>
            </a:r>
            <a:r>
              <a:rPr sz="1400" spc="-10" dirty="0">
                <a:solidFill>
                  <a:srgbClr val="000099"/>
                </a:solidFill>
                <a:latin typeface="Times New Roman"/>
                <a:cs typeface="Times New Roman"/>
              </a:rPr>
              <a:t>duty.</a:t>
            </a:r>
            <a:endParaRPr sz="1400">
              <a:latin typeface="Times New Roman"/>
              <a:cs typeface="Times New Roman"/>
            </a:endParaRPr>
          </a:p>
          <a:p>
            <a:pPr marL="558800" indent="-101600">
              <a:lnSpc>
                <a:spcPct val="100000"/>
              </a:lnSpc>
              <a:buChar char="-"/>
              <a:tabLst>
                <a:tab pos="558800" algn="l"/>
              </a:tabLst>
            </a:pPr>
            <a:r>
              <a:rPr sz="1400" dirty="0">
                <a:solidFill>
                  <a:srgbClr val="000099"/>
                </a:solidFill>
                <a:latin typeface="Times New Roman"/>
                <a:cs typeface="Times New Roman"/>
              </a:rPr>
              <a:t>Medical</a:t>
            </a:r>
            <a:r>
              <a:rPr sz="1400" spc="-15" dirty="0">
                <a:solidFill>
                  <a:srgbClr val="000099"/>
                </a:solidFill>
                <a:latin typeface="Times New Roman"/>
                <a:cs typeface="Times New Roman"/>
              </a:rPr>
              <a:t> </a:t>
            </a:r>
            <a:r>
              <a:rPr sz="1400" dirty="0">
                <a:solidFill>
                  <a:srgbClr val="000099"/>
                </a:solidFill>
                <a:latin typeface="Times New Roman"/>
                <a:cs typeface="Times New Roman"/>
              </a:rPr>
              <a:t>reasons</a:t>
            </a:r>
            <a:r>
              <a:rPr sz="1400" spc="-25" dirty="0">
                <a:solidFill>
                  <a:srgbClr val="000099"/>
                </a:solidFill>
                <a:latin typeface="Times New Roman"/>
                <a:cs typeface="Times New Roman"/>
              </a:rPr>
              <a:t> </a:t>
            </a:r>
            <a:r>
              <a:rPr sz="1400" dirty="0">
                <a:solidFill>
                  <a:srgbClr val="000099"/>
                </a:solidFill>
                <a:latin typeface="Times New Roman"/>
                <a:cs typeface="Times New Roman"/>
              </a:rPr>
              <a:t>–</a:t>
            </a:r>
            <a:r>
              <a:rPr sz="1400" spc="-5" dirty="0">
                <a:solidFill>
                  <a:srgbClr val="000099"/>
                </a:solidFill>
                <a:latin typeface="Times New Roman"/>
                <a:cs typeface="Times New Roman"/>
              </a:rPr>
              <a:t> </a:t>
            </a:r>
            <a:r>
              <a:rPr sz="1400" dirty="0">
                <a:solidFill>
                  <a:srgbClr val="000099"/>
                </a:solidFill>
                <a:latin typeface="Times New Roman"/>
                <a:cs typeface="Times New Roman"/>
              </a:rPr>
              <a:t>i.e.</a:t>
            </a:r>
            <a:r>
              <a:rPr sz="1400" spc="-20" dirty="0">
                <a:solidFill>
                  <a:srgbClr val="000099"/>
                </a:solidFill>
                <a:latin typeface="Times New Roman"/>
                <a:cs typeface="Times New Roman"/>
              </a:rPr>
              <a:t> </a:t>
            </a:r>
            <a:r>
              <a:rPr sz="1400" spc="-10" dirty="0">
                <a:solidFill>
                  <a:srgbClr val="000099"/>
                </a:solidFill>
                <a:latin typeface="Times New Roman"/>
                <a:cs typeface="Times New Roman"/>
              </a:rPr>
              <a:t>pregnancy, surgery,</a:t>
            </a:r>
            <a:r>
              <a:rPr sz="1400" spc="-20" dirty="0">
                <a:solidFill>
                  <a:srgbClr val="000099"/>
                </a:solidFill>
                <a:latin typeface="Times New Roman"/>
                <a:cs typeface="Times New Roman"/>
              </a:rPr>
              <a:t> etc.</a:t>
            </a:r>
            <a:endParaRPr sz="1400">
              <a:latin typeface="Times New Roman"/>
              <a:cs typeface="Times New Roman"/>
            </a:endParaRPr>
          </a:p>
          <a:p>
            <a:pPr marL="558800" indent="-101600">
              <a:lnSpc>
                <a:spcPct val="100000"/>
              </a:lnSpc>
              <a:buChar char="-"/>
              <a:tabLst>
                <a:tab pos="558800" algn="l"/>
              </a:tabLst>
            </a:pPr>
            <a:r>
              <a:rPr sz="1400" dirty="0">
                <a:solidFill>
                  <a:srgbClr val="000099"/>
                </a:solidFill>
                <a:latin typeface="Times New Roman"/>
                <a:cs typeface="Times New Roman"/>
              </a:rPr>
              <a:t>Orders</a:t>
            </a:r>
            <a:r>
              <a:rPr sz="1400" spc="-5" dirty="0">
                <a:solidFill>
                  <a:srgbClr val="000099"/>
                </a:solidFill>
                <a:latin typeface="Times New Roman"/>
                <a:cs typeface="Times New Roman"/>
              </a:rPr>
              <a:t> </a:t>
            </a:r>
            <a:r>
              <a:rPr sz="1400" dirty="0">
                <a:solidFill>
                  <a:srgbClr val="000099"/>
                </a:solidFill>
                <a:latin typeface="Times New Roman"/>
                <a:cs typeface="Times New Roman"/>
              </a:rPr>
              <a:t>to</a:t>
            </a:r>
            <a:r>
              <a:rPr sz="1400" spc="-5" dirty="0">
                <a:solidFill>
                  <a:srgbClr val="000099"/>
                </a:solidFill>
                <a:latin typeface="Times New Roman"/>
                <a:cs typeface="Times New Roman"/>
              </a:rPr>
              <a:t> </a:t>
            </a:r>
            <a:r>
              <a:rPr sz="1400" dirty="0">
                <a:solidFill>
                  <a:srgbClr val="000099"/>
                </a:solidFill>
                <a:latin typeface="Times New Roman"/>
                <a:cs typeface="Times New Roman"/>
              </a:rPr>
              <a:t>light</a:t>
            </a:r>
            <a:r>
              <a:rPr sz="1400" spc="-25" dirty="0">
                <a:solidFill>
                  <a:srgbClr val="000099"/>
                </a:solidFill>
                <a:latin typeface="Times New Roman"/>
                <a:cs typeface="Times New Roman"/>
              </a:rPr>
              <a:t> </a:t>
            </a:r>
            <a:r>
              <a:rPr sz="1400" spc="-20" dirty="0">
                <a:solidFill>
                  <a:srgbClr val="000099"/>
                </a:solidFill>
                <a:latin typeface="Times New Roman"/>
                <a:cs typeface="Times New Roman"/>
              </a:rPr>
              <a:t>duty</a:t>
            </a:r>
            <a:endParaRPr sz="1400">
              <a:latin typeface="Times New Roman"/>
              <a:cs typeface="Times New Roman"/>
            </a:endParaRPr>
          </a:p>
          <a:p>
            <a:pPr marL="558800" indent="-101600">
              <a:lnSpc>
                <a:spcPct val="100000"/>
              </a:lnSpc>
              <a:buChar char="-"/>
              <a:tabLst>
                <a:tab pos="558800" algn="l"/>
              </a:tabLst>
            </a:pPr>
            <a:r>
              <a:rPr sz="1400" spc="-10" dirty="0">
                <a:solidFill>
                  <a:srgbClr val="000099"/>
                </a:solidFill>
                <a:latin typeface="Times New Roman"/>
                <a:cs typeface="Times New Roman"/>
              </a:rPr>
              <a:t>Hospitalization</a:t>
            </a:r>
            <a:endParaRPr sz="1400">
              <a:latin typeface="Times New Roman"/>
              <a:cs typeface="Times New Roman"/>
            </a:endParaRPr>
          </a:p>
          <a:p>
            <a:pPr marL="558800" indent="-101600">
              <a:lnSpc>
                <a:spcPct val="100000"/>
              </a:lnSpc>
              <a:buChar char="-"/>
              <a:tabLst>
                <a:tab pos="558800" algn="l"/>
              </a:tabLst>
            </a:pPr>
            <a:r>
              <a:rPr sz="1400" dirty="0">
                <a:solidFill>
                  <a:srgbClr val="000099"/>
                </a:solidFill>
                <a:latin typeface="Times New Roman"/>
                <a:cs typeface="Times New Roman"/>
              </a:rPr>
              <a:t>Pending</a:t>
            </a:r>
            <a:r>
              <a:rPr sz="1400" spc="-30" dirty="0">
                <a:solidFill>
                  <a:srgbClr val="000099"/>
                </a:solidFill>
                <a:latin typeface="Times New Roman"/>
                <a:cs typeface="Times New Roman"/>
              </a:rPr>
              <a:t> </a:t>
            </a:r>
            <a:r>
              <a:rPr sz="1400" dirty="0">
                <a:solidFill>
                  <a:srgbClr val="000099"/>
                </a:solidFill>
                <a:latin typeface="Times New Roman"/>
                <a:cs typeface="Times New Roman"/>
              </a:rPr>
              <a:t>completion</a:t>
            </a:r>
            <a:r>
              <a:rPr sz="1400" spc="-25" dirty="0">
                <a:solidFill>
                  <a:srgbClr val="000099"/>
                </a:solidFill>
                <a:latin typeface="Times New Roman"/>
                <a:cs typeface="Times New Roman"/>
              </a:rPr>
              <a:t> </a:t>
            </a:r>
            <a:r>
              <a:rPr sz="1400" dirty="0">
                <a:solidFill>
                  <a:srgbClr val="000099"/>
                </a:solidFill>
                <a:latin typeface="Times New Roman"/>
                <a:cs typeface="Times New Roman"/>
              </a:rPr>
              <a:t>of required</a:t>
            </a:r>
            <a:r>
              <a:rPr sz="1400" spc="-25" dirty="0">
                <a:solidFill>
                  <a:srgbClr val="000099"/>
                </a:solidFill>
                <a:latin typeface="Times New Roman"/>
                <a:cs typeface="Times New Roman"/>
              </a:rPr>
              <a:t> </a:t>
            </a:r>
            <a:r>
              <a:rPr sz="1400" spc="-10" dirty="0">
                <a:solidFill>
                  <a:srgbClr val="000099"/>
                </a:solidFill>
                <a:latin typeface="Times New Roman"/>
                <a:cs typeface="Times New Roman"/>
              </a:rPr>
              <a:t>instruction</a:t>
            </a:r>
            <a:endParaRPr sz="1400">
              <a:latin typeface="Times New Roman"/>
              <a:cs typeface="Times New Roman"/>
            </a:endParaRPr>
          </a:p>
          <a:p>
            <a:pPr>
              <a:lnSpc>
                <a:spcPct val="100000"/>
              </a:lnSpc>
              <a:spcBef>
                <a:spcPts val="15"/>
              </a:spcBef>
            </a:pPr>
            <a:endParaRPr sz="1450">
              <a:latin typeface="Times New Roman"/>
              <a:cs typeface="Times New Roman"/>
            </a:endParaRPr>
          </a:p>
          <a:p>
            <a:pPr marL="12700" marR="5080">
              <a:lnSpc>
                <a:spcPct val="100000"/>
              </a:lnSpc>
            </a:pPr>
            <a:r>
              <a:rPr sz="1400" dirty="0">
                <a:solidFill>
                  <a:srgbClr val="000099"/>
                </a:solidFill>
                <a:latin typeface="Times New Roman"/>
                <a:cs typeface="Times New Roman"/>
              </a:rPr>
              <a:t>Time</a:t>
            </a:r>
            <a:r>
              <a:rPr sz="1400" spc="-5" dirty="0">
                <a:solidFill>
                  <a:srgbClr val="000099"/>
                </a:solidFill>
                <a:latin typeface="Times New Roman"/>
                <a:cs typeface="Times New Roman"/>
              </a:rPr>
              <a:t> </a:t>
            </a:r>
            <a:r>
              <a:rPr sz="1400" dirty="0">
                <a:solidFill>
                  <a:srgbClr val="000099"/>
                </a:solidFill>
                <a:latin typeface="Times New Roman"/>
                <a:cs typeface="Times New Roman"/>
              </a:rPr>
              <a:t>Based</a:t>
            </a:r>
            <a:r>
              <a:rPr sz="1400" spc="-35" dirty="0">
                <a:solidFill>
                  <a:srgbClr val="000099"/>
                </a:solidFill>
                <a:latin typeface="Times New Roman"/>
                <a:cs typeface="Times New Roman"/>
              </a:rPr>
              <a:t> </a:t>
            </a:r>
            <a:r>
              <a:rPr sz="1400" dirty="0">
                <a:solidFill>
                  <a:srgbClr val="000099"/>
                </a:solidFill>
                <a:latin typeface="Times New Roman"/>
                <a:cs typeface="Times New Roman"/>
              </a:rPr>
              <a:t>Trades:</a:t>
            </a:r>
            <a:r>
              <a:rPr sz="1400" spc="335" dirty="0">
                <a:solidFill>
                  <a:srgbClr val="000099"/>
                </a:solidFill>
                <a:latin typeface="Times New Roman"/>
                <a:cs typeface="Times New Roman"/>
              </a:rPr>
              <a:t> </a:t>
            </a:r>
            <a:r>
              <a:rPr sz="1400" dirty="0">
                <a:solidFill>
                  <a:srgbClr val="000099"/>
                </a:solidFill>
                <a:latin typeface="Times New Roman"/>
                <a:cs typeface="Times New Roman"/>
              </a:rPr>
              <a:t>Prior</a:t>
            </a:r>
            <a:r>
              <a:rPr sz="1400" spc="-40" dirty="0">
                <a:solidFill>
                  <a:srgbClr val="000099"/>
                </a:solidFill>
                <a:latin typeface="Times New Roman"/>
                <a:cs typeface="Times New Roman"/>
              </a:rPr>
              <a:t> </a:t>
            </a:r>
            <a:r>
              <a:rPr sz="1400" dirty="0">
                <a:solidFill>
                  <a:srgbClr val="000099"/>
                </a:solidFill>
                <a:latin typeface="Times New Roman"/>
                <a:cs typeface="Times New Roman"/>
              </a:rPr>
              <a:t>to</a:t>
            </a:r>
            <a:r>
              <a:rPr sz="1400" spc="-10" dirty="0">
                <a:solidFill>
                  <a:srgbClr val="000099"/>
                </a:solidFill>
                <a:latin typeface="Times New Roman"/>
                <a:cs typeface="Times New Roman"/>
              </a:rPr>
              <a:t> </a:t>
            </a:r>
            <a:r>
              <a:rPr sz="1400" dirty="0">
                <a:solidFill>
                  <a:srgbClr val="000099"/>
                </a:solidFill>
                <a:latin typeface="Times New Roman"/>
                <a:cs typeface="Times New Roman"/>
              </a:rPr>
              <a:t>requesting</a:t>
            </a:r>
            <a:r>
              <a:rPr sz="1400" spc="-10" dirty="0">
                <a:solidFill>
                  <a:srgbClr val="000099"/>
                </a:solidFill>
                <a:latin typeface="Times New Roman"/>
                <a:cs typeface="Times New Roman"/>
              </a:rPr>
              <a:t> </a:t>
            </a:r>
            <a:r>
              <a:rPr sz="1400" dirty="0">
                <a:solidFill>
                  <a:srgbClr val="000099"/>
                </a:solidFill>
                <a:latin typeface="Times New Roman"/>
                <a:cs typeface="Times New Roman"/>
              </a:rPr>
              <a:t>inactivation</a:t>
            </a:r>
            <a:r>
              <a:rPr sz="1400" spc="-35" dirty="0">
                <a:solidFill>
                  <a:srgbClr val="000099"/>
                </a:solidFill>
                <a:latin typeface="Times New Roman"/>
                <a:cs typeface="Times New Roman"/>
              </a:rPr>
              <a:t> </a:t>
            </a:r>
            <a:r>
              <a:rPr sz="1400" dirty="0">
                <a:solidFill>
                  <a:srgbClr val="000099"/>
                </a:solidFill>
                <a:latin typeface="Times New Roman"/>
                <a:cs typeface="Times New Roman"/>
              </a:rPr>
              <a:t>of</a:t>
            </a:r>
            <a:r>
              <a:rPr sz="1400" spc="-15" dirty="0">
                <a:solidFill>
                  <a:srgbClr val="000099"/>
                </a:solidFill>
                <a:latin typeface="Times New Roman"/>
                <a:cs typeface="Times New Roman"/>
              </a:rPr>
              <a:t> </a:t>
            </a:r>
            <a:r>
              <a:rPr sz="1400" dirty="0">
                <a:solidFill>
                  <a:srgbClr val="000099"/>
                </a:solidFill>
                <a:latin typeface="Times New Roman"/>
                <a:cs typeface="Times New Roman"/>
              </a:rPr>
              <a:t>a</a:t>
            </a:r>
            <a:r>
              <a:rPr sz="1400" spc="-5"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20" dirty="0">
                <a:solidFill>
                  <a:srgbClr val="000099"/>
                </a:solidFill>
                <a:latin typeface="Times New Roman"/>
                <a:cs typeface="Times New Roman"/>
              </a:rPr>
              <a:t> </a:t>
            </a:r>
            <a:r>
              <a:rPr sz="1400" dirty="0">
                <a:solidFill>
                  <a:srgbClr val="000099"/>
                </a:solidFill>
                <a:latin typeface="Times New Roman"/>
                <a:cs typeface="Times New Roman"/>
              </a:rPr>
              <a:t>apprentices</a:t>
            </a:r>
            <a:r>
              <a:rPr sz="1400" spc="-35" dirty="0">
                <a:solidFill>
                  <a:srgbClr val="000099"/>
                </a:solidFill>
                <a:latin typeface="Times New Roman"/>
                <a:cs typeface="Times New Roman"/>
              </a:rPr>
              <a:t> </a:t>
            </a:r>
            <a:r>
              <a:rPr sz="1400" dirty="0">
                <a:solidFill>
                  <a:srgbClr val="000099"/>
                </a:solidFill>
                <a:latin typeface="Times New Roman"/>
                <a:cs typeface="Times New Roman"/>
              </a:rPr>
              <a:t>should</a:t>
            </a:r>
            <a:r>
              <a:rPr sz="1400" spc="-35" dirty="0">
                <a:solidFill>
                  <a:srgbClr val="000099"/>
                </a:solidFill>
                <a:latin typeface="Times New Roman"/>
                <a:cs typeface="Times New Roman"/>
              </a:rPr>
              <a:t> </a:t>
            </a:r>
            <a:r>
              <a:rPr sz="1400" dirty="0">
                <a:solidFill>
                  <a:srgbClr val="000099"/>
                </a:solidFill>
                <a:latin typeface="Times New Roman"/>
                <a:cs typeface="Times New Roman"/>
              </a:rPr>
              <a:t>ensure</a:t>
            </a:r>
            <a:r>
              <a:rPr sz="1400" spc="-25" dirty="0">
                <a:solidFill>
                  <a:srgbClr val="000099"/>
                </a:solidFill>
                <a:latin typeface="Times New Roman"/>
                <a:cs typeface="Times New Roman"/>
              </a:rPr>
              <a:t> </a:t>
            </a:r>
            <a:r>
              <a:rPr sz="1400" dirty="0">
                <a:solidFill>
                  <a:srgbClr val="000099"/>
                </a:solidFill>
                <a:latin typeface="Times New Roman"/>
                <a:cs typeface="Times New Roman"/>
              </a:rPr>
              <a:t>that</a:t>
            </a:r>
            <a:r>
              <a:rPr sz="1400" spc="-25" dirty="0">
                <a:solidFill>
                  <a:srgbClr val="000099"/>
                </a:solidFill>
                <a:latin typeface="Times New Roman"/>
                <a:cs typeface="Times New Roman"/>
              </a:rPr>
              <a:t> </a:t>
            </a:r>
            <a:r>
              <a:rPr sz="1400" dirty="0">
                <a:solidFill>
                  <a:srgbClr val="000099"/>
                </a:solidFill>
                <a:latin typeface="Times New Roman"/>
                <a:cs typeface="Times New Roman"/>
              </a:rPr>
              <a:t>all</a:t>
            </a:r>
            <a:r>
              <a:rPr sz="1400" spc="-10" dirty="0">
                <a:solidFill>
                  <a:srgbClr val="000099"/>
                </a:solidFill>
                <a:latin typeface="Times New Roman"/>
                <a:cs typeface="Times New Roman"/>
              </a:rPr>
              <a:t> </a:t>
            </a:r>
            <a:r>
              <a:rPr sz="1400" dirty="0">
                <a:solidFill>
                  <a:srgbClr val="000099"/>
                </a:solidFill>
                <a:latin typeface="Times New Roman"/>
                <a:cs typeface="Times New Roman"/>
              </a:rPr>
              <a:t>logged</a:t>
            </a:r>
            <a:r>
              <a:rPr sz="1400" spc="-35"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5" dirty="0">
                <a:solidFill>
                  <a:srgbClr val="000099"/>
                </a:solidFill>
                <a:latin typeface="Times New Roman"/>
                <a:cs typeface="Times New Roman"/>
              </a:rPr>
              <a:t> </a:t>
            </a:r>
            <a:r>
              <a:rPr sz="1400" dirty="0">
                <a:solidFill>
                  <a:srgbClr val="000099"/>
                </a:solidFill>
                <a:latin typeface="Times New Roman"/>
                <a:cs typeface="Times New Roman"/>
              </a:rPr>
              <a:t>have</a:t>
            </a:r>
            <a:r>
              <a:rPr sz="1400" spc="-15" dirty="0">
                <a:solidFill>
                  <a:srgbClr val="000099"/>
                </a:solidFill>
                <a:latin typeface="Times New Roman"/>
                <a:cs typeface="Times New Roman"/>
              </a:rPr>
              <a:t> </a:t>
            </a:r>
            <a:r>
              <a:rPr sz="1400" spc="-20" dirty="0">
                <a:solidFill>
                  <a:srgbClr val="000099"/>
                </a:solidFill>
                <a:latin typeface="Times New Roman"/>
                <a:cs typeface="Times New Roman"/>
              </a:rPr>
              <a:t>been </a:t>
            </a:r>
            <a:r>
              <a:rPr sz="1400" dirty="0">
                <a:solidFill>
                  <a:srgbClr val="000099"/>
                </a:solidFill>
                <a:latin typeface="Times New Roman"/>
                <a:cs typeface="Times New Roman"/>
              </a:rPr>
              <a:t>submitted</a:t>
            </a:r>
            <a:r>
              <a:rPr sz="1400" spc="-25" dirty="0">
                <a:solidFill>
                  <a:srgbClr val="000099"/>
                </a:solidFill>
                <a:latin typeface="Times New Roman"/>
                <a:cs typeface="Times New Roman"/>
              </a:rPr>
              <a:t> </a:t>
            </a:r>
            <a:r>
              <a:rPr sz="1400" dirty="0">
                <a:solidFill>
                  <a:srgbClr val="000099"/>
                </a:solidFill>
                <a:latin typeface="Times New Roman"/>
                <a:cs typeface="Times New Roman"/>
              </a:rPr>
              <a:t>are</a:t>
            </a:r>
            <a:r>
              <a:rPr sz="1400" spc="-15" dirty="0">
                <a:solidFill>
                  <a:srgbClr val="000099"/>
                </a:solidFill>
                <a:latin typeface="Times New Roman"/>
                <a:cs typeface="Times New Roman"/>
              </a:rPr>
              <a:t> </a:t>
            </a:r>
            <a:r>
              <a:rPr sz="1400" dirty="0">
                <a:solidFill>
                  <a:srgbClr val="000099"/>
                </a:solidFill>
                <a:latin typeface="Times New Roman"/>
                <a:cs typeface="Times New Roman"/>
              </a:rPr>
              <a:t>approved</a:t>
            </a:r>
            <a:r>
              <a:rPr sz="1400" spc="-35" dirty="0">
                <a:solidFill>
                  <a:srgbClr val="000099"/>
                </a:solidFill>
                <a:latin typeface="Times New Roman"/>
                <a:cs typeface="Times New Roman"/>
              </a:rPr>
              <a:t> </a:t>
            </a:r>
            <a:r>
              <a:rPr sz="1400" dirty="0">
                <a:solidFill>
                  <a:srgbClr val="000099"/>
                </a:solidFill>
                <a:latin typeface="Times New Roman"/>
                <a:cs typeface="Times New Roman"/>
              </a:rPr>
              <a:t>by</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their</a:t>
            </a:r>
            <a:r>
              <a:rPr sz="1400" spc="-30" dirty="0">
                <a:solidFill>
                  <a:srgbClr val="000099"/>
                </a:solidFill>
                <a:latin typeface="Times New Roman"/>
                <a:cs typeface="Times New Roman"/>
              </a:rPr>
              <a:t> </a:t>
            </a:r>
            <a:r>
              <a:rPr sz="1400" dirty="0">
                <a:solidFill>
                  <a:srgbClr val="000099"/>
                </a:solidFill>
                <a:latin typeface="Times New Roman"/>
                <a:cs typeface="Times New Roman"/>
              </a:rPr>
              <a:t>supervisor.</a:t>
            </a:r>
            <a:r>
              <a:rPr sz="1400" spc="28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reason</a:t>
            </a:r>
            <a:r>
              <a:rPr sz="1400" spc="-10" dirty="0">
                <a:solidFill>
                  <a:srgbClr val="000099"/>
                </a:solidFill>
                <a:latin typeface="Times New Roman"/>
                <a:cs typeface="Times New Roman"/>
              </a:rPr>
              <a:t> </a:t>
            </a:r>
            <a:r>
              <a:rPr sz="1400" dirty="0">
                <a:solidFill>
                  <a:srgbClr val="000099"/>
                </a:solidFill>
                <a:latin typeface="Times New Roman"/>
                <a:cs typeface="Times New Roman"/>
              </a:rPr>
              <a:t>for</a:t>
            </a:r>
            <a:r>
              <a:rPr sz="1400" spc="-30" dirty="0">
                <a:solidFill>
                  <a:srgbClr val="000099"/>
                </a:solidFill>
                <a:latin typeface="Times New Roman"/>
                <a:cs typeface="Times New Roman"/>
              </a:rPr>
              <a:t> </a:t>
            </a:r>
            <a:r>
              <a:rPr sz="1400" dirty="0">
                <a:solidFill>
                  <a:srgbClr val="000099"/>
                </a:solidFill>
                <a:latin typeface="Times New Roman"/>
                <a:cs typeface="Times New Roman"/>
              </a:rPr>
              <a:t>a</a:t>
            </a:r>
            <a:r>
              <a:rPr sz="1400" spc="15"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30" dirty="0">
                <a:solidFill>
                  <a:srgbClr val="000099"/>
                </a:solidFill>
                <a:latin typeface="Times New Roman"/>
                <a:cs typeface="Times New Roman"/>
              </a:rPr>
              <a:t> </a:t>
            </a:r>
            <a:r>
              <a:rPr sz="1400" dirty="0">
                <a:solidFill>
                  <a:srgbClr val="000099"/>
                </a:solidFill>
                <a:latin typeface="Times New Roman"/>
                <a:cs typeface="Times New Roman"/>
              </a:rPr>
              <a:t>inactivation</a:t>
            </a:r>
            <a:r>
              <a:rPr sz="1400" spc="-45" dirty="0">
                <a:solidFill>
                  <a:srgbClr val="000099"/>
                </a:solidFill>
                <a:latin typeface="Times New Roman"/>
                <a:cs typeface="Times New Roman"/>
              </a:rPr>
              <a:t> </a:t>
            </a:r>
            <a:r>
              <a:rPr sz="1400" dirty="0">
                <a:solidFill>
                  <a:srgbClr val="000099"/>
                </a:solidFill>
                <a:latin typeface="Times New Roman"/>
                <a:cs typeface="Times New Roman"/>
              </a:rPr>
              <a:t>will</a:t>
            </a:r>
            <a:r>
              <a:rPr sz="1400" spc="-10" dirty="0">
                <a:solidFill>
                  <a:srgbClr val="000099"/>
                </a:solidFill>
                <a:latin typeface="Times New Roman"/>
                <a:cs typeface="Times New Roman"/>
              </a:rPr>
              <a:t> </a:t>
            </a:r>
            <a:r>
              <a:rPr sz="1400" dirty="0">
                <a:solidFill>
                  <a:srgbClr val="000099"/>
                </a:solidFill>
                <a:latin typeface="Times New Roman"/>
                <a:cs typeface="Times New Roman"/>
              </a:rPr>
              <a:t>be</a:t>
            </a:r>
            <a:r>
              <a:rPr sz="1400" spc="-15" dirty="0">
                <a:solidFill>
                  <a:srgbClr val="000099"/>
                </a:solidFill>
                <a:latin typeface="Times New Roman"/>
                <a:cs typeface="Times New Roman"/>
              </a:rPr>
              <a:t> </a:t>
            </a:r>
            <a:r>
              <a:rPr sz="1400" dirty="0">
                <a:solidFill>
                  <a:srgbClr val="000099"/>
                </a:solidFill>
                <a:latin typeface="Times New Roman"/>
                <a:cs typeface="Times New Roman"/>
              </a:rPr>
              <a:t>noted</a:t>
            </a:r>
            <a:r>
              <a:rPr sz="1400" spc="-20" dirty="0">
                <a:solidFill>
                  <a:srgbClr val="000099"/>
                </a:solidFill>
                <a:latin typeface="Times New Roman"/>
                <a:cs typeface="Times New Roman"/>
              </a:rPr>
              <a:t> </a:t>
            </a:r>
            <a:r>
              <a:rPr sz="1400" dirty="0">
                <a:solidFill>
                  <a:srgbClr val="000099"/>
                </a:solidFill>
                <a:latin typeface="Times New Roman"/>
                <a:cs typeface="Times New Roman"/>
              </a:rPr>
              <a:t>in</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comments</a:t>
            </a:r>
            <a:r>
              <a:rPr sz="1400" spc="15" dirty="0">
                <a:solidFill>
                  <a:srgbClr val="000099"/>
                </a:solidFill>
                <a:latin typeface="Times New Roman"/>
                <a:cs typeface="Times New Roman"/>
              </a:rPr>
              <a:t> </a:t>
            </a:r>
            <a:r>
              <a:rPr sz="1400" dirty="0">
                <a:solidFill>
                  <a:srgbClr val="000099"/>
                </a:solidFill>
                <a:latin typeface="Times New Roman"/>
                <a:cs typeface="Times New Roman"/>
              </a:rPr>
              <a:t>of</a:t>
            </a:r>
            <a:r>
              <a:rPr sz="1400" spc="-1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trade </a:t>
            </a:r>
            <a:r>
              <a:rPr sz="1400" dirty="0">
                <a:solidFill>
                  <a:srgbClr val="000099"/>
                </a:solidFill>
                <a:latin typeface="Times New Roman"/>
                <a:cs typeface="Times New Roman"/>
              </a:rPr>
              <a:t>enrollment.</a:t>
            </a:r>
            <a:r>
              <a:rPr sz="1400" spc="290" dirty="0">
                <a:solidFill>
                  <a:srgbClr val="000099"/>
                </a:solidFill>
                <a:latin typeface="Times New Roman"/>
                <a:cs typeface="Times New Roman"/>
              </a:rPr>
              <a:t> </a:t>
            </a:r>
            <a:r>
              <a:rPr sz="1400" dirty="0">
                <a:solidFill>
                  <a:srgbClr val="000099"/>
                </a:solidFill>
                <a:latin typeface="Times New Roman"/>
                <a:cs typeface="Times New Roman"/>
              </a:rPr>
              <a:t>Though</a:t>
            </a:r>
            <a:r>
              <a:rPr sz="1400" spc="-45" dirty="0">
                <a:solidFill>
                  <a:srgbClr val="000099"/>
                </a:solidFill>
                <a:latin typeface="Times New Roman"/>
                <a:cs typeface="Times New Roman"/>
              </a:rPr>
              <a:t> </a:t>
            </a:r>
            <a:r>
              <a:rPr sz="1400" dirty="0">
                <a:solidFill>
                  <a:srgbClr val="000099"/>
                </a:solidFill>
                <a:latin typeface="Times New Roman"/>
                <a:cs typeface="Times New Roman"/>
              </a:rPr>
              <a:t>this</a:t>
            </a:r>
            <a:r>
              <a:rPr sz="1400" spc="-20"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10" dirty="0">
                <a:solidFill>
                  <a:srgbClr val="000099"/>
                </a:solidFill>
                <a:latin typeface="Times New Roman"/>
                <a:cs typeface="Times New Roman"/>
              </a:rPr>
              <a:t> </a:t>
            </a:r>
            <a:r>
              <a:rPr sz="1400" dirty="0">
                <a:solidFill>
                  <a:srgbClr val="000099"/>
                </a:solidFill>
                <a:latin typeface="Times New Roman"/>
                <a:cs typeface="Times New Roman"/>
              </a:rPr>
              <a:t>is</a:t>
            </a:r>
            <a:r>
              <a:rPr sz="1400" spc="-10" dirty="0">
                <a:solidFill>
                  <a:srgbClr val="000099"/>
                </a:solidFill>
                <a:latin typeface="Times New Roman"/>
                <a:cs typeface="Times New Roman"/>
              </a:rPr>
              <a:t> </a:t>
            </a:r>
            <a:r>
              <a:rPr sz="1400" dirty="0">
                <a:solidFill>
                  <a:srgbClr val="000099"/>
                </a:solidFill>
                <a:latin typeface="Times New Roman"/>
                <a:cs typeface="Times New Roman"/>
              </a:rPr>
              <a:t>placed</a:t>
            </a:r>
            <a:r>
              <a:rPr sz="1400" spc="-20" dirty="0">
                <a:solidFill>
                  <a:srgbClr val="000099"/>
                </a:solidFill>
                <a:latin typeface="Times New Roman"/>
                <a:cs typeface="Times New Roman"/>
              </a:rPr>
              <a:t> </a:t>
            </a:r>
            <a:r>
              <a:rPr sz="1400" dirty="0">
                <a:solidFill>
                  <a:srgbClr val="000099"/>
                </a:solidFill>
                <a:latin typeface="Times New Roman"/>
                <a:cs typeface="Times New Roman"/>
              </a:rPr>
              <a:t>in</a:t>
            </a:r>
            <a:r>
              <a:rPr sz="1400" spc="-5" dirty="0">
                <a:solidFill>
                  <a:srgbClr val="000099"/>
                </a:solidFill>
                <a:latin typeface="Times New Roman"/>
                <a:cs typeface="Times New Roman"/>
              </a:rPr>
              <a:t> </a:t>
            </a:r>
            <a:r>
              <a:rPr sz="1400" dirty="0">
                <a:solidFill>
                  <a:srgbClr val="000099"/>
                </a:solidFill>
                <a:latin typeface="Times New Roman"/>
                <a:cs typeface="Times New Roman"/>
              </a:rPr>
              <a:t>an inactive</a:t>
            </a:r>
            <a:r>
              <a:rPr sz="1400" spc="-20" dirty="0">
                <a:solidFill>
                  <a:srgbClr val="000099"/>
                </a:solidFill>
                <a:latin typeface="Times New Roman"/>
                <a:cs typeface="Times New Roman"/>
              </a:rPr>
              <a:t> </a:t>
            </a:r>
            <a:r>
              <a:rPr sz="1400" dirty="0">
                <a:solidFill>
                  <a:srgbClr val="000099"/>
                </a:solidFill>
                <a:latin typeface="Times New Roman"/>
                <a:cs typeface="Times New Roman"/>
              </a:rPr>
              <a:t>status,</a:t>
            </a:r>
            <a:r>
              <a:rPr sz="1400" spc="-25" dirty="0">
                <a:solidFill>
                  <a:srgbClr val="000099"/>
                </a:solidFill>
                <a:latin typeface="Times New Roman"/>
                <a:cs typeface="Times New Roman"/>
              </a:rPr>
              <a:t> </a:t>
            </a:r>
            <a:r>
              <a:rPr sz="1400" dirty="0">
                <a:solidFill>
                  <a:srgbClr val="000099"/>
                </a:solidFill>
                <a:latin typeface="Times New Roman"/>
                <a:cs typeface="Times New Roman"/>
              </a:rPr>
              <a:t>you can</a:t>
            </a:r>
            <a:r>
              <a:rPr sz="1400" spc="5" dirty="0">
                <a:solidFill>
                  <a:srgbClr val="000099"/>
                </a:solidFill>
                <a:latin typeface="Times New Roman"/>
                <a:cs typeface="Times New Roman"/>
              </a:rPr>
              <a:t> </a:t>
            </a:r>
            <a:r>
              <a:rPr sz="1400" dirty="0">
                <a:solidFill>
                  <a:srgbClr val="000099"/>
                </a:solidFill>
                <a:latin typeface="Times New Roman"/>
                <a:cs typeface="Times New Roman"/>
              </a:rPr>
              <a:t>enroll</a:t>
            </a:r>
            <a:r>
              <a:rPr sz="1400" spc="-5" dirty="0">
                <a:solidFill>
                  <a:srgbClr val="000099"/>
                </a:solidFill>
                <a:latin typeface="Times New Roman"/>
                <a:cs typeface="Times New Roman"/>
              </a:rPr>
              <a:t> </a:t>
            </a:r>
            <a:r>
              <a:rPr sz="1400" dirty="0">
                <a:solidFill>
                  <a:srgbClr val="000099"/>
                </a:solidFill>
                <a:latin typeface="Times New Roman"/>
                <a:cs typeface="Times New Roman"/>
              </a:rPr>
              <a:t>into</a:t>
            </a:r>
            <a:r>
              <a:rPr sz="1400" spc="-35" dirty="0">
                <a:solidFill>
                  <a:srgbClr val="000099"/>
                </a:solidFill>
                <a:latin typeface="Times New Roman"/>
                <a:cs typeface="Times New Roman"/>
              </a:rPr>
              <a:t> </a:t>
            </a:r>
            <a:r>
              <a:rPr sz="1400" dirty="0">
                <a:solidFill>
                  <a:srgbClr val="000099"/>
                </a:solidFill>
                <a:latin typeface="Times New Roman"/>
                <a:cs typeface="Times New Roman"/>
              </a:rPr>
              <a:t>a different</a:t>
            </a:r>
            <a:r>
              <a:rPr sz="1400" spc="-40"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15" dirty="0">
                <a:solidFill>
                  <a:srgbClr val="000099"/>
                </a:solidFill>
                <a:latin typeface="Times New Roman"/>
                <a:cs typeface="Times New Roman"/>
              </a:rPr>
              <a:t> </a:t>
            </a:r>
            <a:r>
              <a:rPr sz="1400" dirty="0">
                <a:solidFill>
                  <a:srgbClr val="000099"/>
                </a:solidFill>
                <a:latin typeface="Times New Roman"/>
                <a:cs typeface="Times New Roman"/>
              </a:rPr>
              <a:t>that</a:t>
            </a:r>
            <a:r>
              <a:rPr sz="1400" spc="-15" dirty="0">
                <a:solidFill>
                  <a:srgbClr val="000099"/>
                </a:solidFill>
                <a:latin typeface="Times New Roman"/>
                <a:cs typeface="Times New Roman"/>
              </a:rPr>
              <a:t> </a:t>
            </a:r>
            <a:r>
              <a:rPr sz="1400" dirty="0">
                <a:solidFill>
                  <a:srgbClr val="000099"/>
                </a:solidFill>
                <a:latin typeface="Times New Roman"/>
                <a:cs typeface="Times New Roman"/>
              </a:rPr>
              <a:t>may</a:t>
            </a:r>
            <a:r>
              <a:rPr sz="1400" spc="20" dirty="0">
                <a:solidFill>
                  <a:srgbClr val="000099"/>
                </a:solidFill>
                <a:latin typeface="Times New Roman"/>
                <a:cs typeface="Times New Roman"/>
              </a:rPr>
              <a:t> </a:t>
            </a:r>
            <a:r>
              <a:rPr sz="1400" dirty="0">
                <a:solidFill>
                  <a:srgbClr val="000099"/>
                </a:solidFill>
                <a:latin typeface="Times New Roman"/>
                <a:cs typeface="Times New Roman"/>
              </a:rPr>
              <a:t>be </a:t>
            </a:r>
            <a:r>
              <a:rPr sz="1400" spc="-20" dirty="0">
                <a:solidFill>
                  <a:srgbClr val="000099"/>
                </a:solidFill>
                <a:latin typeface="Times New Roman"/>
                <a:cs typeface="Times New Roman"/>
              </a:rPr>
              <a:t>more </a:t>
            </a:r>
            <a:r>
              <a:rPr sz="1400" dirty="0">
                <a:solidFill>
                  <a:srgbClr val="000099"/>
                </a:solidFill>
                <a:latin typeface="Times New Roman"/>
                <a:cs typeface="Times New Roman"/>
              </a:rPr>
              <a:t>applicable</a:t>
            </a:r>
            <a:r>
              <a:rPr sz="1400" spc="-50" dirty="0">
                <a:solidFill>
                  <a:srgbClr val="000099"/>
                </a:solidFill>
                <a:latin typeface="Times New Roman"/>
                <a:cs typeface="Times New Roman"/>
              </a:rPr>
              <a:t> </a:t>
            </a:r>
            <a:r>
              <a:rPr sz="1400" dirty="0">
                <a:solidFill>
                  <a:srgbClr val="000099"/>
                </a:solidFill>
                <a:latin typeface="Times New Roman"/>
                <a:cs typeface="Times New Roman"/>
              </a:rPr>
              <a:t>to</a:t>
            </a:r>
            <a:r>
              <a:rPr sz="1400" spc="-5" dirty="0">
                <a:solidFill>
                  <a:srgbClr val="000099"/>
                </a:solidFill>
                <a:latin typeface="Times New Roman"/>
                <a:cs typeface="Times New Roman"/>
              </a:rPr>
              <a:t> </a:t>
            </a:r>
            <a:r>
              <a:rPr sz="1400" dirty="0">
                <a:solidFill>
                  <a:srgbClr val="000099"/>
                </a:solidFill>
                <a:latin typeface="Times New Roman"/>
                <a:cs typeface="Times New Roman"/>
              </a:rPr>
              <a:t>your</a:t>
            </a:r>
            <a:r>
              <a:rPr sz="1400" spc="-5" dirty="0">
                <a:solidFill>
                  <a:srgbClr val="000099"/>
                </a:solidFill>
                <a:latin typeface="Times New Roman"/>
                <a:cs typeface="Times New Roman"/>
              </a:rPr>
              <a:t> </a:t>
            </a:r>
            <a:r>
              <a:rPr sz="1400" dirty="0">
                <a:solidFill>
                  <a:srgbClr val="000099"/>
                </a:solidFill>
                <a:latin typeface="Times New Roman"/>
                <a:cs typeface="Times New Roman"/>
              </a:rPr>
              <a:t>situation.</a:t>
            </a:r>
            <a:r>
              <a:rPr sz="1400" spc="260" dirty="0">
                <a:solidFill>
                  <a:srgbClr val="000099"/>
                </a:solidFill>
                <a:latin typeface="Times New Roman"/>
                <a:cs typeface="Times New Roman"/>
              </a:rPr>
              <a:t> </a:t>
            </a:r>
            <a:r>
              <a:rPr sz="1400" spc="-35" dirty="0">
                <a:solidFill>
                  <a:srgbClr val="000099"/>
                </a:solidFill>
                <a:latin typeface="Times New Roman"/>
                <a:cs typeface="Times New Roman"/>
              </a:rPr>
              <a:t>You</a:t>
            </a:r>
            <a:r>
              <a:rPr sz="1400" spc="5" dirty="0">
                <a:solidFill>
                  <a:srgbClr val="000099"/>
                </a:solidFill>
                <a:latin typeface="Times New Roman"/>
                <a:cs typeface="Times New Roman"/>
              </a:rPr>
              <a:t> </a:t>
            </a:r>
            <a:r>
              <a:rPr sz="1400" dirty="0">
                <a:solidFill>
                  <a:srgbClr val="000099"/>
                </a:solidFill>
                <a:latin typeface="Times New Roman"/>
                <a:cs typeface="Times New Roman"/>
              </a:rPr>
              <a:t>may</a:t>
            </a:r>
            <a:r>
              <a:rPr sz="1400" spc="20" dirty="0">
                <a:solidFill>
                  <a:srgbClr val="000099"/>
                </a:solidFill>
                <a:latin typeface="Times New Roman"/>
                <a:cs typeface="Times New Roman"/>
              </a:rPr>
              <a:t> </a:t>
            </a:r>
            <a:r>
              <a:rPr sz="1400" dirty="0">
                <a:solidFill>
                  <a:srgbClr val="000099"/>
                </a:solidFill>
                <a:latin typeface="Times New Roman"/>
                <a:cs typeface="Times New Roman"/>
              </a:rPr>
              <a:t>reinstate</a:t>
            </a:r>
            <a:r>
              <a:rPr sz="1400" spc="-40" dirty="0">
                <a:solidFill>
                  <a:srgbClr val="000099"/>
                </a:solidFill>
                <a:latin typeface="Times New Roman"/>
                <a:cs typeface="Times New Roman"/>
              </a:rPr>
              <a:t> </a:t>
            </a:r>
            <a:r>
              <a:rPr sz="1400" dirty="0">
                <a:solidFill>
                  <a:srgbClr val="000099"/>
                </a:solidFill>
                <a:latin typeface="Times New Roman"/>
                <a:cs typeface="Times New Roman"/>
              </a:rPr>
              <a:t>an</a:t>
            </a:r>
            <a:r>
              <a:rPr sz="1400" spc="-5" dirty="0">
                <a:solidFill>
                  <a:srgbClr val="000099"/>
                </a:solidFill>
                <a:latin typeface="Times New Roman"/>
                <a:cs typeface="Times New Roman"/>
              </a:rPr>
              <a:t> </a:t>
            </a:r>
            <a:r>
              <a:rPr sz="1400" dirty="0">
                <a:solidFill>
                  <a:srgbClr val="000099"/>
                </a:solidFill>
                <a:latin typeface="Times New Roman"/>
                <a:cs typeface="Times New Roman"/>
              </a:rPr>
              <a:t>inactivated</a:t>
            </a:r>
            <a:r>
              <a:rPr sz="1400" spc="-45"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10" dirty="0">
                <a:solidFill>
                  <a:srgbClr val="000099"/>
                </a:solidFill>
                <a:latin typeface="Times New Roman"/>
                <a:cs typeface="Times New Roman"/>
              </a:rPr>
              <a:t> </a:t>
            </a:r>
            <a:r>
              <a:rPr sz="1400" dirty="0">
                <a:solidFill>
                  <a:srgbClr val="000099"/>
                </a:solidFill>
                <a:latin typeface="Times New Roman"/>
                <a:cs typeface="Times New Roman"/>
              </a:rPr>
              <a:t>at</a:t>
            </a:r>
            <a:r>
              <a:rPr sz="1400" spc="-5" dirty="0">
                <a:solidFill>
                  <a:srgbClr val="000099"/>
                </a:solidFill>
                <a:latin typeface="Times New Roman"/>
                <a:cs typeface="Times New Roman"/>
              </a:rPr>
              <a:t> </a:t>
            </a:r>
            <a:r>
              <a:rPr sz="1400" dirty="0">
                <a:solidFill>
                  <a:srgbClr val="000099"/>
                </a:solidFill>
                <a:latin typeface="Times New Roman"/>
                <a:cs typeface="Times New Roman"/>
              </a:rPr>
              <a:t>a</a:t>
            </a:r>
            <a:r>
              <a:rPr sz="1400" spc="-5" dirty="0">
                <a:solidFill>
                  <a:srgbClr val="000099"/>
                </a:solidFill>
                <a:latin typeface="Times New Roman"/>
                <a:cs typeface="Times New Roman"/>
              </a:rPr>
              <a:t> </a:t>
            </a:r>
            <a:r>
              <a:rPr sz="1400" dirty="0">
                <a:solidFill>
                  <a:srgbClr val="000099"/>
                </a:solidFill>
                <a:latin typeface="Times New Roman"/>
                <a:cs typeface="Times New Roman"/>
              </a:rPr>
              <a:t>time</a:t>
            </a:r>
            <a:r>
              <a:rPr sz="1400" spc="15" dirty="0">
                <a:solidFill>
                  <a:srgbClr val="000099"/>
                </a:solidFill>
                <a:latin typeface="Times New Roman"/>
                <a:cs typeface="Times New Roman"/>
              </a:rPr>
              <a:t> </a:t>
            </a:r>
            <a:r>
              <a:rPr sz="1400" dirty="0">
                <a:solidFill>
                  <a:srgbClr val="000099"/>
                </a:solidFill>
                <a:latin typeface="Times New Roman"/>
                <a:cs typeface="Times New Roman"/>
              </a:rPr>
              <a:t>that</a:t>
            </a:r>
            <a:r>
              <a:rPr sz="1400" spc="-20" dirty="0">
                <a:solidFill>
                  <a:srgbClr val="000099"/>
                </a:solidFill>
                <a:latin typeface="Times New Roman"/>
                <a:cs typeface="Times New Roman"/>
              </a:rPr>
              <a:t> </a:t>
            </a:r>
            <a:r>
              <a:rPr sz="1400" dirty="0">
                <a:solidFill>
                  <a:srgbClr val="000099"/>
                </a:solidFill>
                <a:latin typeface="Times New Roman"/>
                <a:cs typeface="Times New Roman"/>
              </a:rPr>
              <a:t>your</a:t>
            </a:r>
            <a:r>
              <a:rPr sz="1400" spc="-5" dirty="0">
                <a:solidFill>
                  <a:srgbClr val="000099"/>
                </a:solidFill>
                <a:latin typeface="Times New Roman"/>
                <a:cs typeface="Times New Roman"/>
              </a:rPr>
              <a:t> </a:t>
            </a:r>
            <a:r>
              <a:rPr sz="1400" dirty="0">
                <a:solidFill>
                  <a:srgbClr val="000099"/>
                </a:solidFill>
                <a:latin typeface="Times New Roman"/>
                <a:cs typeface="Times New Roman"/>
              </a:rPr>
              <a:t>situation,</a:t>
            </a:r>
            <a:r>
              <a:rPr sz="1400" spc="-40" dirty="0">
                <a:solidFill>
                  <a:srgbClr val="000099"/>
                </a:solidFill>
                <a:latin typeface="Times New Roman"/>
                <a:cs typeface="Times New Roman"/>
              </a:rPr>
              <a:t> </a:t>
            </a:r>
            <a:r>
              <a:rPr sz="1400" dirty="0">
                <a:solidFill>
                  <a:srgbClr val="000099"/>
                </a:solidFill>
                <a:latin typeface="Times New Roman"/>
                <a:cs typeface="Times New Roman"/>
              </a:rPr>
              <a:t>duty</a:t>
            </a:r>
            <a:r>
              <a:rPr sz="1400" spc="-20" dirty="0">
                <a:solidFill>
                  <a:srgbClr val="000099"/>
                </a:solidFill>
                <a:latin typeface="Times New Roman"/>
                <a:cs typeface="Times New Roman"/>
              </a:rPr>
              <a:t> </a:t>
            </a:r>
            <a:r>
              <a:rPr sz="1400" dirty="0">
                <a:solidFill>
                  <a:srgbClr val="000099"/>
                </a:solidFill>
                <a:latin typeface="Times New Roman"/>
                <a:cs typeface="Times New Roman"/>
              </a:rPr>
              <a:t>station</a:t>
            </a:r>
            <a:r>
              <a:rPr sz="1400" spc="-40" dirty="0">
                <a:solidFill>
                  <a:srgbClr val="000099"/>
                </a:solidFill>
                <a:latin typeface="Times New Roman"/>
                <a:cs typeface="Times New Roman"/>
              </a:rPr>
              <a:t> </a:t>
            </a:r>
            <a:r>
              <a:rPr sz="1400" dirty="0">
                <a:solidFill>
                  <a:srgbClr val="000099"/>
                </a:solidFill>
                <a:latin typeface="Times New Roman"/>
                <a:cs typeface="Times New Roman"/>
              </a:rPr>
              <a:t>and</a:t>
            </a:r>
            <a:r>
              <a:rPr sz="1400" spc="-5" dirty="0">
                <a:solidFill>
                  <a:srgbClr val="000099"/>
                </a:solidFill>
                <a:latin typeface="Times New Roman"/>
                <a:cs typeface="Times New Roman"/>
              </a:rPr>
              <a:t> </a:t>
            </a:r>
            <a:r>
              <a:rPr sz="1400" spc="-10" dirty="0">
                <a:solidFill>
                  <a:srgbClr val="000099"/>
                </a:solidFill>
                <a:latin typeface="Times New Roman"/>
                <a:cs typeface="Times New Roman"/>
              </a:rPr>
              <a:t>primary </a:t>
            </a:r>
            <a:r>
              <a:rPr sz="1400" dirty="0">
                <a:solidFill>
                  <a:srgbClr val="000099"/>
                </a:solidFill>
                <a:latin typeface="Times New Roman"/>
                <a:cs typeface="Times New Roman"/>
              </a:rPr>
              <a:t>job</a:t>
            </a:r>
            <a:r>
              <a:rPr sz="1400" spc="-25" dirty="0">
                <a:solidFill>
                  <a:srgbClr val="000099"/>
                </a:solidFill>
                <a:latin typeface="Times New Roman"/>
                <a:cs typeface="Times New Roman"/>
              </a:rPr>
              <a:t> </a:t>
            </a:r>
            <a:r>
              <a:rPr sz="1400" dirty="0">
                <a:solidFill>
                  <a:srgbClr val="000099"/>
                </a:solidFill>
                <a:latin typeface="Times New Roman"/>
                <a:cs typeface="Times New Roman"/>
              </a:rPr>
              <a:t>allow</a:t>
            </a:r>
            <a:r>
              <a:rPr sz="1400" spc="-25" dirty="0">
                <a:solidFill>
                  <a:srgbClr val="000099"/>
                </a:solidFill>
                <a:latin typeface="Times New Roman"/>
                <a:cs typeface="Times New Roman"/>
              </a:rPr>
              <a:t> </a:t>
            </a:r>
            <a:r>
              <a:rPr sz="1400" dirty="0">
                <a:solidFill>
                  <a:srgbClr val="000099"/>
                </a:solidFill>
                <a:latin typeface="Times New Roman"/>
                <a:cs typeface="Times New Roman"/>
              </a:rPr>
              <a:t>you to</a:t>
            </a:r>
            <a:r>
              <a:rPr sz="1400" spc="-10" dirty="0">
                <a:solidFill>
                  <a:srgbClr val="000099"/>
                </a:solidFill>
                <a:latin typeface="Times New Roman"/>
                <a:cs typeface="Times New Roman"/>
              </a:rPr>
              <a:t> </a:t>
            </a:r>
            <a:r>
              <a:rPr sz="1400" dirty="0">
                <a:solidFill>
                  <a:srgbClr val="000099"/>
                </a:solidFill>
                <a:latin typeface="Times New Roman"/>
                <a:cs typeface="Times New Roman"/>
              </a:rPr>
              <a:t>resume</a:t>
            </a:r>
            <a:r>
              <a:rPr sz="1400" spc="-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apprenticeship</a:t>
            </a:r>
            <a:r>
              <a:rPr sz="1400" spc="-120" dirty="0">
                <a:solidFill>
                  <a:srgbClr val="000099"/>
                </a:solidFill>
                <a:latin typeface="Times New Roman"/>
                <a:cs typeface="Times New Roman"/>
              </a:rPr>
              <a:t> </a:t>
            </a:r>
            <a:r>
              <a:rPr sz="1400" dirty="0">
                <a:solidFill>
                  <a:srgbClr val="000099"/>
                </a:solidFill>
                <a:latin typeface="Times New Roman"/>
                <a:cs typeface="Times New Roman"/>
              </a:rPr>
              <a:t>AND if</a:t>
            </a:r>
            <a:r>
              <a:rPr sz="1400" spc="-15" dirty="0">
                <a:solidFill>
                  <a:srgbClr val="000099"/>
                </a:solidFill>
                <a:latin typeface="Times New Roman"/>
                <a:cs typeface="Times New Roman"/>
              </a:rPr>
              <a:t> </a:t>
            </a:r>
            <a:r>
              <a:rPr sz="1400" dirty="0">
                <a:solidFill>
                  <a:srgbClr val="000099"/>
                </a:solidFill>
                <a:latin typeface="Times New Roman"/>
                <a:cs typeface="Times New Roman"/>
              </a:rPr>
              <a:t>you</a:t>
            </a:r>
            <a:r>
              <a:rPr sz="1400" spc="15" dirty="0">
                <a:solidFill>
                  <a:srgbClr val="000099"/>
                </a:solidFill>
                <a:latin typeface="Times New Roman"/>
                <a:cs typeface="Times New Roman"/>
              </a:rPr>
              <a:t> </a:t>
            </a:r>
            <a:r>
              <a:rPr sz="1400" dirty="0">
                <a:solidFill>
                  <a:srgbClr val="000099"/>
                </a:solidFill>
                <a:latin typeface="Times New Roman"/>
                <a:cs typeface="Times New Roman"/>
              </a:rPr>
              <a:t>are</a:t>
            </a:r>
            <a:r>
              <a:rPr sz="1400" spc="-5" dirty="0">
                <a:solidFill>
                  <a:srgbClr val="000099"/>
                </a:solidFill>
                <a:latin typeface="Times New Roman"/>
                <a:cs typeface="Times New Roman"/>
              </a:rPr>
              <a:t> </a:t>
            </a:r>
            <a:r>
              <a:rPr sz="1400" dirty="0">
                <a:solidFill>
                  <a:srgbClr val="000099"/>
                </a:solidFill>
                <a:latin typeface="Times New Roman"/>
                <a:cs typeface="Times New Roman"/>
              </a:rPr>
              <a:t>not</a:t>
            </a:r>
            <a:r>
              <a:rPr sz="1400" spc="-25" dirty="0">
                <a:solidFill>
                  <a:srgbClr val="000099"/>
                </a:solidFill>
                <a:latin typeface="Times New Roman"/>
                <a:cs typeface="Times New Roman"/>
              </a:rPr>
              <a:t> </a:t>
            </a:r>
            <a:r>
              <a:rPr sz="1400" dirty="0">
                <a:solidFill>
                  <a:srgbClr val="000099"/>
                </a:solidFill>
                <a:latin typeface="Times New Roman"/>
                <a:cs typeface="Times New Roman"/>
              </a:rPr>
              <a:t>currently</a:t>
            </a:r>
            <a:r>
              <a:rPr sz="1400" spc="-120" dirty="0">
                <a:solidFill>
                  <a:srgbClr val="000099"/>
                </a:solidFill>
                <a:latin typeface="Times New Roman"/>
                <a:cs typeface="Times New Roman"/>
              </a:rPr>
              <a:t> </a:t>
            </a:r>
            <a:r>
              <a:rPr sz="1400" dirty="0">
                <a:solidFill>
                  <a:srgbClr val="000099"/>
                </a:solidFill>
                <a:latin typeface="Times New Roman"/>
                <a:cs typeface="Times New Roman"/>
              </a:rPr>
              <a:t>Active</a:t>
            </a:r>
            <a:r>
              <a:rPr sz="1400" spc="-15" dirty="0">
                <a:solidFill>
                  <a:srgbClr val="000099"/>
                </a:solidFill>
                <a:latin typeface="Times New Roman"/>
                <a:cs typeface="Times New Roman"/>
              </a:rPr>
              <a:t> </a:t>
            </a:r>
            <a:r>
              <a:rPr sz="1400" dirty="0">
                <a:solidFill>
                  <a:srgbClr val="000099"/>
                </a:solidFill>
                <a:latin typeface="Times New Roman"/>
                <a:cs typeface="Times New Roman"/>
              </a:rPr>
              <a:t>in</a:t>
            </a:r>
            <a:r>
              <a:rPr sz="1400" spc="-10" dirty="0">
                <a:solidFill>
                  <a:srgbClr val="000099"/>
                </a:solidFill>
                <a:latin typeface="Times New Roman"/>
                <a:cs typeface="Times New Roman"/>
              </a:rPr>
              <a:t> </a:t>
            </a:r>
            <a:r>
              <a:rPr sz="1400" dirty="0">
                <a:solidFill>
                  <a:srgbClr val="000099"/>
                </a:solidFill>
                <a:latin typeface="Times New Roman"/>
                <a:cs typeface="Times New Roman"/>
              </a:rPr>
              <a:t>any</a:t>
            </a:r>
            <a:r>
              <a:rPr sz="1400" spc="-10" dirty="0">
                <a:solidFill>
                  <a:srgbClr val="000099"/>
                </a:solidFill>
                <a:latin typeface="Times New Roman"/>
                <a:cs typeface="Times New Roman"/>
              </a:rPr>
              <a:t> </a:t>
            </a:r>
            <a:r>
              <a:rPr sz="1400" dirty="0">
                <a:solidFill>
                  <a:srgbClr val="000099"/>
                </a:solidFill>
                <a:latin typeface="Times New Roman"/>
                <a:cs typeface="Times New Roman"/>
              </a:rPr>
              <a:t>other</a:t>
            </a:r>
            <a:r>
              <a:rPr sz="1400" spc="-40"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280" dirty="0">
                <a:solidFill>
                  <a:srgbClr val="000099"/>
                </a:solidFill>
                <a:latin typeface="Times New Roman"/>
                <a:cs typeface="Times New Roman"/>
              </a:rPr>
              <a:t> </a:t>
            </a:r>
            <a:r>
              <a:rPr sz="1400" spc="-40" dirty="0">
                <a:solidFill>
                  <a:srgbClr val="000099"/>
                </a:solidFill>
                <a:latin typeface="Times New Roman"/>
                <a:cs typeface="Times New Roman"/>
              </a:rPr>
              <a:t>You</a:t>
            </a:r>
            <a:r>
              <a:rPr sz="1400" spc="-10" dirty="0">
                <a:solidFill>
                  <a:srgbClr val="000099"/>
                </a:solidFill>
                <a:latin typeface="Times New Roman"/>
                <a:cs typeface="Times New Roman"/>
              </a:rPr>
              <a:t> </a:t>
            </a:r>
            <a:r>
              <a:rPr sz="1400" dirty="0">
                <a:solidFill>
                  <a:srgbClr val="000099"/>
                </a:solidFill>
                <a:latin typeface="Times New Roman"/>
                <a:cs typeface="Times New Roman"/>
              </a:rPr>
              <a:t>may</a:t>
            </a:r>
            <a:r>
              <a:rPr sz="1400" spc="25" dirty="0">
                <a:solidFill>
                  <a:srgbClr val="000099"/>
                </a:solidFill>
                <a:latin typeface="Times New Roman"/>
                <a:cs typeface="Times New Roman"/>
              </a:rPr>
              <a:t> </a:t>
            </a:r>
            <a:r>
              <a:rPr sz="1400" dirty="0">
                <a:solidFill>
                  <a:srgbClr val="000099"/>
                </a:solidFill>
                <a:latin typeface="Times New Roman"/>
                <a:cs typeface="Times New Roman"/>
              </a:rPr>
              <a:t>contact</a:t>
            </a:r>
            <a:r>
              <a:rPr sz="1400" spc="-35" dirty="0">
                <a:solidFill>
                  <a:srgbClr val="000099"/>
                </a:solidFill>
                <a:latin typeface="Times New Roman"/>
                <a:cs typeface="Times New Roman"/>
              </a:rPr>
              <a:t> </a:t>
            </a:r>
            <a:r>
              <a:rPr sz="1400" spc="-25" dirty="0">
                <a:solidFill>
                  <a:srgbClr val="000099"/>
                </a:solidFill>
                <a:latin typeface="Times New Roman"/>
                <a:cs typeface="Times New Roman"/>
              </a:rPr>
              <a:t>the </a:t>
            </a:r>
            <a:r>
              <a:rPr sz="1400" dirty="0">
                <a:solidFill>
                  <a:srgbClr val="000099"/>
                </a:solidFill>
                <a:latin typeface="Times New Roman"/>
                <a:cs typeface="Times New Roman"/>
              </a:rPr>
              <a:t>USMAP</a:t>
            </a:r>
            <a:r>
              <a:rPr sz="1400" spc="-60" dirty="0">
                <a:solidFill>
                  <a:srgbClr val="000099"/>
                </a:solidFill>
                <a:latin typeface="Times New Roman"/>
                <a:cs typeface="Times New Roman"/>
              </a:rPr>
              <a:t> </a:t>
            </a:r>
            <a:r>
              <a:rPr sz="1400" dirty="0">
                <a:solidFill>
                  <a:srgbClr val="000099"/>
                </a:solidFill>
                <a:latin typeface="Times New Roman"/>
                <a:cs typeface="Times New Roman"/>
              </a:rPr>
              <a:t>Office</a:t>
            </a:r>
            <a:r>
              <a:rPr sz="1400" spc="-15" dirty="0">
                <a:solidFill>
                  <a:srgbClr val="000099"/>
                </a:solidFill>
                <a:latin typeface="Times New Roman"/>
                <a:cs typeface="Times New Roman"/>
              </a:rPr>
              <a:t> </a:t>
            </a:r>
            <a:r>
              <a:rPr sz="1400" dirty="0">
                <a:solidFill>
                  <a:srgbClr val="000099"/>
                </a:solidFill>
                <a:latin typeface="Times New Roman"/>
                <a:cs typeface="Times New Roman"/>
              </a:rPr>
              <a:t>to</a:t>
            </a:r>
            <a:r>
              <a:rPr sz="1400" spc="-10" dirty="0">
                <a:solidFill>
                  <a:srgbClr val="000099"/>
                </a:solidFill>
                <a:latin typeface="Times New Roman"/>
                <a:cs typeface="Times New Roman"/>
              </a:rPr>
              <a:t> </a:t>
            </a:r>
            <a:r>
              <a:rPr sz="1400" dirty="0">
                <a:solidFill>
                  <a:srgbClr val="000099"/>
                </a:solidFill>
                <a:latin typeface="Times New Roman"/>
                <a:cs typeface="Times New Roman"/>
              </a:rPr>
              <a:t>discuss</a:t>
            </a:r>
            <a:r>
              <a:rPr sz="1400" spc="-35" dirty="0">
                <a:solidFill>
                  <a:srgbClr val="000099"/>
                </a:solidFill>
                <a:latin typeface="Times New Roman"/>
                <a:cs typeface="Times New Roman"/>
              </a:rPr>
              <a:t> </a:t>
            </a:r>
            <a:r>
              <a:rPr sz="1400" dirty="0">
                <a:solidFill>
                  <a:srgbClr val="000099"/>
                </a:solidFill>
                <a:latin typeface="Times New Roman"/>
                <a:cs typeface="Times New Roman"/>
              </a:rPr>
              <a:t>your</a:t>
            </a:r>
            <a:r>
              <a:rPr sz="1400" spc="-10" dirty="0">
                <a:solidFill>
                  <a:srgbClr val="000099"/>
                </a:solidFill>
                <a:latin typeface="Times New Roman"/>
                <a:cs typeface="Times New Roman"/>
              </a:rPr>
              <a:t> </a:t>
            </a:r>
            <a:r>
              <a:rPr sz="1400" dirty="0">
                <a:solidFill>
                  <a:srgbClr val="000099"/>
                </a:solidFill>
                <a:latin typeface="Times New Roman"/>
                <a:cs typeface="Times New Roman"/>
              </a:rPr>
              <a:t>best</a:t>
            </a:r>
            <a:r>
              <a:rPr sz="1400" spc="-10" dirty="0">
                <a:solidFill>
                  <a:srgbClr val="000099"/>
                </a:solidFill>
                <a:latin typeface="Times New Roman"/>
                <a:cs typeface="Times New Roman"/>
              </a:rPr>
              <a:t> </a:t>
            </a:r>
            <a:r>
              <a:rPr sz="1400" dirty="0">
                <a:solidFill>
                  <a:srgbClr val="000099"/>
                </a:solidFill>
                <a:latin typeface="Times New Roman"/>
                <a:cs typeface="Times New Roman"/>
              </a:rPr>
              <a:t>options</a:t>
            </a:r>
            <a:r>
              <a:rPr sz="1400" spc="-35" dirty="0">
                <a:solidFill>
                  <a:srgbClr val="000099"/>
                </a:solidFill>
                <a:latin typeface="Times New Roman"/>
                <a:cs typeface="Times New Roman"/>
              </a:rPr>
              <a:t> </a:t>
            </a:r>
            <a:r>
              <a:rPr sz="1400" dirty="0">
                <a:solidFill>
                  <a:srgbClr val="000099"/>
                </a:solidFill>
                <a:latin typeface="Times New Roman"/>
                <a:cs typeface="Times New Roman"/>
              </a:rPr>
              <a:t>at</a:t>
            </a:r>
            <a:r>
              <a:rPr sz="1400" spc="-10" dirty="0">
                <a:solidFill>
                  <a:srgbClr val="000099"/>
                </a:solidFill>
                <a:latin typeface="Times New Roman"/>
                <a:cs typeface="Times New Roman"/>
              </a:rPr>
              <a:t> </a:t>
            </a:r>
            <a:r>
              <a:rPr sz="1400" dirty="0">
                <a:solidFill>
                  <a:srgbClr val="000099"/>
                </a:solidFill>
                <a:latin typeface="Times New Roman"/>
                <a:cs typeface="Times New Roman"/>
              </a:rPr>
              <a:t>any</a:t>
            </a:r>
            <a:r>
              <a:rPr sz="1400" spc="-10" dirty="0">
                <a:solidFill>
                  <a:srgbClr val="000099"/>
                </a:solidFill>
                <a:latin typeface="Times New Roman"/>
                <a:cs typeface="Times New Roman"/>
              </a:rPr>
              <a:t> time.</a:t>
            </a:r>
            <a:endParaRPr sz="1400">
              <a:latin typeface="Times New Roman"/>
              <a:cs typeface="Times New Roman"/>
            </a:endParaRPr>
          </a:p>
          <a:p>
            <a:pPr>
              <a:lnSpc>
                <a:spcPct val="100000"/>
              </a:lnSpc>
              <a:spcBef>
                <a:spcPts val="15"/>
              </a:spcBef>
            </a:pPr>
            <a:endParaRPr sz="1450">
              <a:latin typeface="Times New Roman"/>
              <a:cs typeface="Times New Roman"/>
            </a:endParaRPr>
          </a:p>
          <a:p>
            <a:pPr marL="12700" marR="163195" algn="just">
              <a:lnSpc>
                <a:spcPct val="100000"/>
              </a:lnSpc>
            </a:pPr>
            <a:r>
              <a:rPr sz="1400" dirty="0">
                <a:solidFill>
                  <a:srgbClr val="000099"/>
                </a:solidFill>
                <a:latin typeface="Times New Roman"/>
                <a:cs typeface="Times New Roman"/>
              </a:rPr>
              <a:t>Competency</a:t>
            </a:r>
            <a:r>
              <a:rPr sz="1400" spc="-5" dirty="0">
                <a:solidFill>
                  <a:srgbClr val="000099"/>
                </a:solidFill>
                <a:latin typeface="Times New Roman"/>
                <a:cs typeface="Times New Roman"/>
              </a:rPr>
              <a:t> </a:t>
            </a:r>
            <a:r>
              <a:rPr sz="1400" dirty="0">
                <a:solidFill>
                  <a:srgbClr val="000099"/>
                </a:solidFill>
                <a:latin typeface="Times New Roman"/>
                <a:cs typeface="Times New Roman"/>
              </a:rPr>
              <a:t>based trades</a:t>
            </a:r>
            <a:r>
              <a:rPr sz="1400" spc="-15" dirty="0">
                <a:solidFill>
                  <a:srgbClr val="000099"/>
                </a:solidFill>
                <a:latin typeface="Times New Roman"/>
                <a:cs typeface="Times New Roman"/>
              </a:rPr>
              <a:t> </a:t>
            </a:r>
            <a:r>
              <a:rPr sz="1400" dirty="0">
                <a:solidFill>
                  <a:srgbClr val="000099"/>
                </a:solidFill>
                <a:latin typeface="Times New Roman"/>
                <a:cs typeface="Times New Roman"/>
              </a:rPr>
              <a:t>that</a:t>
            </a:r>
            <a:r>
              <a:rPr sz="1400" spc="-20" dirty="0">
                <a:solidFill>
                  <a:srgbClr val="000099"/>
                </a:solidFill>
                <a:latin typeface="Times New Roman"/>
                <a:cs typeface="Times New Roman"/>
              </a:rPr>
              <a:t> </a:t>
            </a:r>
            <a:r>
              <a:rPr sz="1400" dirty="0">
                <a:solidFill>
                  <a:srgbClr val="000099"/>
                </a:solidFill>
                <a:latin typeface="Times New Roman"/>
                <a:cs typeface="Times New Roman"/>
              </a:rPr>
              <a:t>are</a:t>
            </a:r>
            <a:r>
              <a:rPr sz="1400" spc="5" dirty="0">
                <a:solidFill>
                  <a:srgbClr val="000099"/>
                </a:solidFill>
                <a:latin typeface="Times New Roman"/>
                <a:cs typeface="Times New Roman"/>
              </a:rPr>
              <a:t> </a:t>
            </a:r>
            <a:r>
              <a:rPr sz="1400" dirty="0">
                <a:solidFill>
                  <a:srgbClr val="000099"/>
                </a:solidFill>
                <a:latin typeface="Times New Roman"/>
                <a:cs typeface="Times New Roman"/>
              </a:rPr>
              <a:t>cancelled</a:t>
            </a:r>
            <a:r>
              <a:rPr sz="1400" spc="-15" dirty="0">
                <a:solidFill>
                  <a:srgbClr val="000099"/>
                </a:solidFill>
                <a:latin typeface="Times New Roman"/>
                <a:cs typeface="Times New Roman"/>
              </a:rPr>
              <a:t> </a:t>
            </a:r>
            <a:r>
              <a:rPr sz="1400" dirty="0">
                <a:solidFill>
                  <a:srgbClr val="000099"/>
                </a:solidFill>
                <a:latin typeface="Times New Roman"/>
                <a:cs typeface="Times New Roman"/>
              </a:rPr>
              <a:t>or</a:t>
            </a:r>
            <a:r>
              <a:rPr sz="1400" spc="-5" dirty="0">
                <a:solidFill>
                  <a:srgbClr val="000099"/>
                </a:solidFill>
                <a:latin typeface="Times New Roman"/>
                <a:cs typeface="Times New Roman"/>
              </a:rPr>
              <a:t> </a:t>
            </a:r>
            <a:r>
              <a:rPr sz="1400" dirty="0">
                <a:solidFill>
                  <a:srgbClr val="000099"/>
                </a:solidFill>
                <a:latin typeface="Times New Roman"/>
                <a:cs typeface="Times New Roman"/>
              </a:rPr>
              <a:t>inactivated</a:t>
            </a:r>
            <a:r>
              <a:rPr sz="1400" spc="-5" dirty="0">
                <a:solidFill>
                  <a:srgbClr val="000099"/>
                </a:solidFill>
                <a:latin typeface="Times New Roman"/>
                <a:cs typeface="Times New Roman"/>
              </a:rPr>
              <a:t> </a:t>
            </a:r>
            <a:r>
              <a:rPr sz="1400" dirty="0">
                <a:solidFill>
                  <a:srgbClr val="000099"/>
                </a:solidFill>
                <a:latin typeface="Times New Roman"/>
                <a:cs typeface="Times New Roman"/>
              </a:rPr>
              <a:t>and</a:t>
            </a:r>
            <a:r>
              <a:rPr sz="1400" spc="-35" dirty="0">
                <a:solidFill>
                  <a:srgbClr val="000099"/>
                </a:solidFill>
                <a:latin typeface="Times New Roman"/>
                <a:cs typeface="Times New Roman"/>
              </a:rPr>
              <a:t> </a:t>
            </a:r>
            <a:r>
              <a:rPr sz="1400" dirty="0">
                <a:solidFill>
                  <a:srgbClr val="000099"/>
                </a:solidFill>
                <a:latin typeface="Times New Roman"/>
                <a:cs typeface="Times New Roman"/>
              </a:rPr>
              <a:t>are</a:t>
            </a:r>
            <a:r>
              <a:rPr sz="1400" spc="5" dirty="0">
                <a:solidFill>
                  <a:srgbClr val="000099"/>
                </a:solidFill>
                <a:latin typeface="Times New Roman"/>
                <a:cs typeface="Times New Roman"/>
              </a:rPr>
              <a:t> </a:t>
            </a:r>
            <a:r>
              <a:rPr sz="1400" dirty="0">
                <a:solidFill>
                  <a:srgbClr val="000099"/>
                </a:solidFill>
                <a:latin typeface="Times New Roman"/>
                <a:cs typeface="Times New Roman"/>
              </a:rPr>
              <a:t>subsequently</a:t>
            </a:r>
            <a:r>
              <a:rPr sz="1400" spc="-30" dirty="0">
                <a:solidFill>
                  <a:srgbClr val="000099"/>
                </a:solidFill>
                <a:latin typeface="Times New Roman"/>
                <a:cs typeface="Times New Roman"/>
              </a:rPr>
              <a:t> </a:t>
            </a:r>
            <a:r>
              <a:rPr sz="1400" dirty="0">
                <a:solidFill>
                  <a:srgbClr val="000099"/>
                </a:solidFill>
                <a:latin typeface="Times New Roman"/>
                <a:cs typeface="Times New Roman"/>
              </a:rPr>
              <a:t>reinstated</a:t>
            </a:r>
            <a:r>
              <a:rPr sz="1400" spc="-35" dirty="0">
                <a:solidFill>
                  <a:srgbClr val="000099"/>
                </a:solidFill>
                <a:latin typeface="Times New Roman"/>
                <a:cs typeface="Times New Roman"/>
              </a:rPr>
              <a:t> </a:t>
            </a:r>
            <a:r>
              <a:rPr sz="1400" dirty="0">
                <a:solidFill>
                  <a:srgbClr val="000099"/>
                </a:solidFill>
                <a:latin typeface="Times New Roman"/>
                <a:cs typeface="Times New Roman"/>
              </a:rPr>
              <a:t>will require</a:t>
            </a:r>
            <a:r>
              <a:rPr sz="1400" spc="-35" dirty="0">
                <a:solidFill>
                  <a:srgbClr val="000099"/>
                </a:solidFill>
                <a:latin typeface="Times New Roman"/>
                <a:cs typeface="Times New Roman"/>
              </a:rPr>
              <a:t> </a:t>
            </a:r>
            <a:r>
              <a:rPr sz="1400" dirty="0">
                <a:solidFill>
                  <a:srgbClr val="000099"/>
                </a:solidFill>
                <a:latin typeface="Times New Roman"/>
                <a:cs typeface="Times New Roman"/>
              </a:rPr>
              <a:t>the</a:t>
            </a:r>
            <a:r>
              <a:rPr sz="1400" spc="-5" dirty="0">
                <a:solidFill>
                  <a:srgbClr val="000099"/>
                </a:solidFill>
                <a:latin typeface="Times New Roman"/>
                <a:cs typeface="Times New Roman"/>
              </a:rPr>
              <a:t> </a:t>
            </a:r>
            <a:r>
              <a:rPr sz="1400" dirty="0">
                <a:solidFill>
                  <a:srgbClr val="000099"/>
                </a:solidFill>
                <a:latin typeface="Times New Roman"/>
                <a:cs typeface="Times New Roman"/>
              </a:rPr>
              <a:t>apprentice</a:t>
            </a:r>
            <a:r>
              <a:rPr sz="1400" spc="-20" dirty="0">
                <a:solidFill>
                  <a:srgbClr val="000099"/>
                </a:solidFill>
                <a:latin typeface="Times New Roman"/>
                <a:cs typeface="Times New Roman"/>
              </a:rPr>
              <a:t> </a:t>
            </a:r>
            <a:r>
              <a:rPr sz="1400" spc="-25" dirty="0">
                <a:solidFill>
                  <a:srgbClr val="000099"/>
                </a:solidFill>
                <a:latin typeface="Times New Roman"/>
                <a:cs typeface="Times New Roman"/>
              </a:rPr>
              <a:t>to </a:t>
            </a:r>
            <a:r>
              <a:rPr sz="1400" dirty="0">
                <a:solidFill>
                  <a:srgbClr val="000099"/>
                </a:solidFill>
                <a:latin typeface="Times New Roman"/>
                <a:cs typeface="Times New Roman"/>
              </a:rPr>
              <a:t>restart</a:t>
            </a:r>
            <a:r>
              <a:rPr sz="1400" spc="-3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minimum</a:t>
            </a:r>
            <a:r>
              <a:rPr sz="1400" spc="-5" dirty="0">
                <a:solidFill>
                  <a:srgbClr val="000099"/>
                </a:solidFill>
                <a:latin typeface="Times New Roman"/>
                <a:cs typeface="Times New Roman"/>
              </a:rPr>
              <a:t> </a:t>
            </a:r>
            <a:r>
              <a:rPr sz="1400" dirty="0">
                <a:solidFill>
                  <a:srgbClr val="000099"/>
                </a:solidFill>
                <a:latin typeface="Times New Roman"/>
                <a:cs typeface="Times New Roman"/>
              </a:rPr>
              <a:t>12-month</a:t>
            </a:r>
            <a:r>
              <a:rPr sz="1400" spc="-35" dirty="0">
                <a:solidFill>
                  <a:srgbClr val="000099"/>
                </a:solidFill>
                <a:latin typeface="Times New Roman"/>
                <a:cs typeface="Times New Roman"/>
              </a:rPr>
              <a:t> </a:t>
            </a:r>
            <a:r>
              <a:rPr sz="1400" dirty="0">
                <a:solidFill>
                  <a:srgbClr val="000099"/>
                </a:solidFill>
                <a:latin typeface="Times New Roman"/>
                <a:cs typeface="Times New Roman"/>
              </a:rPr>
              <a:t>enrollment</a:t>
            </a:r>
            <a:r>
              <a:rPr sz="1400" spc="-25" dirty="0">
                <a:solidFill>
                  <a:srgbClr val="000099"/>
                </a:solidFill>
                <a:latin typeface="Times New Roman"/>
                <a:cs typeface="Times New Roman"/>
              </a:rPr>
              <a:t> </a:t>
            </a:r>
            <a:r>
              <a:rPr sz="1400" dirty="0">
                <a:solidFill>
                  <a:srgbClr val="000099"/>
                </a:solidFill>
                <a:latin typeface="Times New Roman"/>
                <a:cs typeface="Times New Roman"/>
              </a:rPr>
              <a:t>period</a:t>
            </a:r>
            <a:r>
              <a:rPr sz="1400" spc="-35" dirty="0">
                <a:solidFill>
                  <a:srgbClr val="000099"/>
                </a:solidFill>
                <a:latin typeface="Times New Roman"/>
                <a:cs typeface="Times New Roman"/>
              </a:rPr>
              <a:t> </a:t>
            </a:r>
            <a:r>
              <a:rPr sz="1400" dirty="0">
                <a:solidFill>
                  <a:srgbClr val="000099"/>
                </a:solidFill>
                <a:latin typeface="Times New Roman"/>
                <a:cs typeface="Times New Roman"/>
              </a:rPr>
              <a:t>requirement.</a:t>
            </a:r>
            <a:r>
              <a:rPr sz="1400" spc="245" dirty="0">
                <a:solidFill>
                  <a:srgbClr val="000099"/>
                </a:solidFill>
                <a:latin typeface="Times New Roman"/>
                <a:cs typeface="Times New Roman"/>
              </a:rPr>
              <a:t> </a:t>
            </a:r>
            <a:r>
              <a:rPr sz="1400" dirty="0">
                <a:solidFill>
                  <a:srgbClr val="000099"/>
                </a:solidFill>
                <a:latin typeface="Times New Roman"/>
                <a:cs typeface="Times New Roman"/>
              </a:rPr>
              <a:t>Any</a:t>
            </a:r>
            <a:r>
              <a:rPr sz="1400" spc="-10" dirty="0">
                <a:solidFill>
                  <a:srgbClr val="000099"/>
                </a:solidFill>
                <a:latin typeface="Times New Roman"/>
                <a:cs typeface="Times New Roman"/>
              </a:rPr>
              <a:t> </a:t>
            </a:r>
            <a:r>
              <a:rPr sz="1400" dirty="0">
                <a:solidFill>
                  <a:srgbClr val="000099"/>
                </a:solidFill>
                <a:latin typeface="Times New Roman"/>
                <a:cs typeface="Times New Roman"/>
              </a:rPr>
              <a:t>completed</a:t>
            </a:r>
            <a:r>
              <a:rPr sz="1400" spc="-25" dirty="0">
                <a:solidFill>
                  <a:srgbClr val="000099"/>
                </a:solidFill>
                <a:latin typeface="Times New Roman"/>
                <a:cs typeface="Times New Roman"/>
              </a:rPr>
              <a:t> </a:t>
            </a:r>
            <a:r>
              <a:rPr sz="1400" dirty="0">
                <a:solidFill>
                  <a:srgbClr val="000099"/>
                </a:solidFill>
                <a:latin typeface="Times New Roman"/>
                <a:cs typeface="Times New Roman"/>
              </a:rPr>
              <a:t>competency</a:t>
            </a:r>
            <a:r>
              <a:rPr sz="1400" spc="-10" dirty="0">
                <a:solidFill>
                  <a:srgbClr val="000099"/>
                </a:solidFill>
                <a:latin typeface="Times New Roman"/>
                <a:cs typeface="Times New Roman"/>
              </a:rPr>
              <a:t> </a:t>
            </a:r>
            <a:r>
              <a:rPr sz="1400" dirty="0">
                <a:solidFill>
                  <a:srgbClr val="000099"/>
                </a:solidFill>
                <a:latin typeface="Times New Roman"/>
                <a:cs typeface="Times New Roman"/>
              </a:rPr>
              <a:t>tasks</a:t>
            </a:r>
            <a:r>
              <a:rPr sz="1400" spc="-10" dirty="0">
                <a:solidFill>
                  <a:srgbClr val="000099"/>
                </a:solidFill>
                <a:latin typeface="Times New Roman"/>
                <a:cs typeface="Times New Roman"/>
              </a:rPr>
              <a:t> </a:t>
            </a:r>
            <a:r>
              <a:rPr sz="1400" dirty="0">
                <a:solidFill>
                  <a:srgbClr val="000099"/>
                </a:solidFill>
                <a:latin typeface="Times New Roman"/>
                <a:cs typeface="Times New Roman"/>
              </a:rPr>
              <a:t>may</a:t>
            </a:r>
            <a:r>
              <a:rPr sz="1400" spc="15" dirty="0">
                <a:solidFill>
                  <a:srgbClr val="000099"/>
                </a:solidFill>
                <a:latin typeface="Times New Roman"/>
                <a:cs typeface="Times New Roman"/>
              </a:rPr>
              <a:t> </a:t>
            </a:r>
            <a:r>
              <a:rPr sz="1400" dirty="0">
                <a:solidFill>
                  <a:srgbClr val="000099"/>
                </a:solidFill>
                <a:latin typeface="Times New Roman"/>
                <a:cs typeface="Times New Roman"/>
              </a:rPr>
              <a:t>be</a:t>
            </a:r>
            <a:r>
              <a:rPr sz="1400" spc="-15" dirty="0">
                <a:solidFill>
                  <a:srgbClr val="000099"/>
                </a:solidFill>
                <a:latin typeface="Times New Roman"/>
                <a:cs typeface="Times New Roman"/>
              </a:rPr>
              <a:t> </a:t>
            </a:r>
            <a:r>
              <a:rPr sz="1400" dirty="0">
                <a:solidFill>
                  <a:srgbClr val="000099"/>
                </a:solidFill>
                <a:latin typeface="Times New Roman"/>
                <a:cs typeface="Times New Roman"/>
              </a:rPr>
              <a:t>subject</a:t>
            </a:r>
            <a:r>
              <a:rPr sz="1400" spc="-10" dirty="0">
                <a:solidFill>
                  <a:srgbClr val="000099"/>
                </a:solidFill>
                <a:latin typeface="Times New Roman"/>
                <a:cs typeface="Times New Roman"/>
              </a:rPr>
              <a:t> </a:t>
            </a:r>
            <a:r>
              <a:rPr sz="1400" dirty="0">
                <a:solidFill>
                  <a:srgbClr val="000099"/>
                </a:solidFill>
                <a:latin typeface="Times New Roman"/>
                <a:cs typeface="Times New Roman"/>
              </a:rPr>
              <a:t>to</a:t>
            </a:r>
            <a:r>
              <a:rPr sz="1400" spc="-10" dirty="0">
                <a:solidFill>
                  <a:srgbClr val="000099"/>
                </a:solidFill>
                <a:latin typeface="Times New Roman"/>
                <a:cs typeface="Times New Roman"/>
              </a:rPr>
              <a:t> </a:t>
            </a:r>
            <a:r>
              <a:rPr sz="1400" spc="-25" dirty="0">
                <a:solidFill>
                  <a:srgbClr val="000099"/>
                </a:solidFill>
                <a:latin typeface="Times New Roman"/>
                <a:cs typeface="Times New Roman"/>
              </a:rPr>
              <a:t>re- </a:t>
            </a:r>
            <a:r>
              <a:rPr sz="1400" dirty="0">
                <a:solidFill>
                  <a:srgbClr val="000099"/>
                </a:solidFill>
                <a:latin typeface="Times New Roman"/>
                <a:cs typeface="Times New Roman"/>
              </a:rPr>
              <a:t>approval</a:t>
            </a:r>
            <a:r>
              <a:rPr sz="1400" spc="-40" dirty="0">
                <a:solidFill>
                  <a:srgbClr val="000099"/>
                </a:solidFill>
                <a:latin typeface="Times New Roman"/>
                <a:cs typeface="Times New Roman"/>
              </a:rPr>
              <a:t> </a:t>
            </a:r>
            <a:r>
              <a:rPr sz="1400" dirty="0">
                <a:solidFill>
                  <a:srgbClr val="000099"/>
                </a:solidFill>
                <a:latin typeface="Times New Roman"/>
                <a:cs typeface="Times New Roman"/>
              </a:rPr>
              <a:t>by unit</a:t>
            </a:r>
            <a:r>
              <a:rPr sz="1400" spc="-15" dirty="0">
                <a:solidFill>
                  <a:srgbClr val="000099"/>
                </a:solidFill>
                <a:latin typeface="Times New Roman"/>
                <a:cs typeface="Times New Roman"/>
              </a:rPr>
              <a:t> </a:t>
            </a:r>
            <a:r>
              <a:rPr sz="1400" dirty="0">
                <a:solidFill>
                  <a:srgbClr val="000099"/>
                </a:solidFill>
                <a:latin typeface="Times New Roman"/>
                <a:cs typeface="Times New Roman"/>
              </a:rPr>
              <a:t>supervisors</a:t>
            </a:r>
            <a:r>
              <a:rPr sz="1400" spc="-25" dirty="0">
                <a:solidFill>
                  <a:srgbClr val="000099"/>
                </a:solidFill>
                <a:latin typeface="Times New Roman"/>
                <a:cs typeface="Times New Roman"/>
              </a:rPr>
              <a:t> </a:t>
            </a:r>
            <a:r>
              <a:rPr sz="1400" dirty="0">
                <a:solidFill>
                  <a:srgbClr val="000099"/>
                </a:solidFill>
                <a:latin typeface="Times New Roman"/>
                <a:cs typeface="Times New Roman"/>
              </a:rPr>
              <a:t>and is</a:t>
            </a:r>
            <a:r>
              <a:rPr sz="1400" spc="5" dirty="0">
                <a:solidFill>
                  <a:srgbClr val="000099"/>
                </a:solidFill>
                <a:latin typeface="Times New Roman"/>
                <a:cs typeface="Times New Roman"/>
              </a:rPr>
              <a:t> </a:t>
            </a:r>
            <a:r>
              <a:rPr sz="1400" dirty="0">
                <a:solidFill>
                  <a:srgbClr val="000099"/>
                </a:solidFill>
                <a:latin typeface="Times New Roman"/>
                <a:cs typeface="Times New Roman"/>
              </a:rPr>
              <a:t>at</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5" dirty="0">
                <a:solidFill>
                  <a:srgbClr val="000099"/>
                </a:solidFill>
                <a:latin typeface="Times New Roman"/>
                <a:cs typeface="Times New Roman"/>
              </a:rPr>
              <a:t> </a:t>
            </a:r>
            <a:r>
              <a:rPr sz="1400" dirty="0">
                <a:solidFill>
                  <a:srgbClr val="000099"/>
                </a:solidFill>
                <a:latin typeface="Times New Roman"/>
                <a:cs typeface="Times New Roman"/>
              </a:rPr>
              <a:t>discretion</a:t>
            </a:r>
            <a:r>
              <a:rPr sz="1400" spc="-35" dirty="0">
                <a:solidFill>
                  <a:srgbClr val="000099"/>
                </a:solidFill>
                <a:latin typeface="Times New Roman"/>
                <a:cs typeface="Times New Roman"/>
              </a:rPr>
              <a:t> </a:t>
            </a:r>
            <a:r>
              <a:rPr sz="1400" dirty="0">
                <a:solidFill>
                  <a:srgbClr val="000099"/>
                </a:solidFill>
                <a:latin typeface="Times New Roman"/>
                <a:cs typeface="Times New Roman"/>
              </a:rPr>
              <a:t>of</a:t>
            </a:r>
            <a:r>
              <a:rPr sz="1400" spc="-5" dirty="0">
                <a:solidFill>
                  <a:srgbClr val="000099"/>
                </a:solidFill>
                <a:latin typeface="Times New Roman"/>
                <a:cs typeface="Times New Roman"/>
              </a:rPr>
              <a:t> </a:t>
            </a:r>
            <a:r>
              <a:rPr sz="1400" dirty="0">
                <a:solidFill>
                  <a:srgbClr val="000099"/>
                </a:solidFill>
                <a:latin typeface="Times New Roman"/>
                <a:cs typeface="Times New Roman"/>
              </a:rPr>
              <a:t>the</a:t>
            </a:r>
            <a:r>
              <a:rPr sz="1400" spc="-85" dirty="0">
                <a:solidFill>
                  <a:srgbClr val="000099"/>
                </a:solidFill>
                <a:latin typeface="Times New Roman"/>
                <a:cs typeface="Times New Roman"/>
              </a:rPr>
              <a:t> </a:t>
            </a:r>
            <a:r>
              <a:rPr sz="1400" dirty="0">
                <a:solidFill>
                  <a:srgbClr val="000099"/>
                </a:solidFill>
                <a:latin typeface="Times New Roman"/>
                <a:cs typeface="Times New Roman"/>
              </a:rPr>
              <a:t>Apprentices’</a:t>
            </a:r>
            <a:r>
              <a:rPr sz="1400" spc="-140" dirty="0">
                <a:solidFill>
                  <a:srgbClr val="000099"/>
                </a:solidFill>
                <a:latin typeface="Times New Roman"/>
                <a:cs typeface="Times New Roman"/>
              </a:rPr>
              <a:t> </a:t>
            </a:r>
            <a:r>
              <a:rPr sz="1400" spc="-10" dirty="0">
                <a:solidFill>
                  <a:srgbClr val="000099"/>
                </a:solidFill>
                <a:latin typeface="Times New Roman"/>
                <a:cs typeface="Times New Roman"/>
              </a:rPr>
              <a:t>command.</a:t>
            </a:r>
            <a:endParaRPr sz="1400">
              <a:latin typeface="Times New Roman"/>
              <a:cs typeface="Times New Roman"/>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26</a:t>
            </a:fld>
            <a:endParaRPr spc="-25"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01420">
              <a:lnSpc>
                <a:spcPct val="100000"/>
              </a:lnSpc>
              <a:spcBef>
                <a:spcPts val="100"/>
              </a:spcBef>
            </a:pPr>
            <a:r>
              <a:rPr dirty="0"/>
              <a:t>Timed</a:t>
            </a:r>
            <a:r>
              <a:rPr spc="-85" dirty="0"/>
              <a:t> </a:t>
            </a:r>
            <a:r>
              <a:rPr dirty="0"/>
              <a:t>Based</a:t>
            </a:r>
            <a:r>
              <a:rPr spc="-70" dirty="0"/>
              <a:t> </a:t>
            </a:r>
            <a:r>
              <a:rPr spc="-10" dirty="0"/>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235949" y="1136597"/>
            <a:ext cx="8771255" cy="3018155"/>
          </a:xfrm>
          <a:prstGeom prst="rect">
            <a:avLst/>
          </a:prstGeom>
        </p:spPr>
        <p:txBody>
          <a:bodyPr vert="horz" wrap="square" lIns="0" tIns="143510" rIns="0" bIns="0" rtlCol="0">
            <a:spAutoFit/>
          </a:bodyPr>
          <a:lstStyle/>
          <a:p>
            <a:pPr marL="12700">
              <a:lnSpc>
                <a:spcPct val="100000"/>
              </a:lnSpc>
              <a:spcBef>
                <a:spcPts val="1130"/>
              </a:spcBef>
            </a:pPr>
            <a:r>
              <a:rPr sz="1600" b="1" dirty="0">
                <a:solidFill>
                  <a:srgbClr val="000099"/>
                </a:solidFill>
                <a:latin typeface="Times New Roman"/>
                <a:cs typeface="Times New Roman"/>
              </a:rPr>
              <a:t>Cancellations</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(For</a:t>
            </a:r>
            <a:r>
              <a:rPr sz="1600" b="1" spc="-70" dirty="0">
                <a:solidFill>
                  <a:srgbClr val="000099"/>
                </a:solidFill>
                <a:latin typeface="Times New Roman"/>
                <a:cs typeface="Times New Roman"/>
              </a:rPr>
              <a:t> </a:t>
            </a:r>
            <a:r>
              <a:rPr sz="1600" b="1" dirty="0">
                <a:solidFill>
                  <a:srgbClr val="000099"/>
                </a:solidFill>
                <a:latin typeface="Times New Roman"/>
                <a:cs typeface="Times New Roman"/>
              </a:rPr>
              <a:t>both</a:t>
            </a:r>
            <a:r>
              <a:rPr sz="1600" b="1" spc="-70" dirty="0">
                <a:solidFill>
                  <a:srgbClr val="000099"/>
                </a:solidFill>
                <a:latin typeface="Times New Roman"/>
                <a:cs typeface="Times New Roman"/>
              </a:rPr>
              <a:t> </a:t>
            </a:r>
            <a:r>
              <a:rPr sz="1600" b="1" dirty="0">
                <a:solidFill>
                  <a:srgbClr val="000099"/>
                </a:solidFill>
                <a:latin typeface="Times New Roman"/>
                <a:cs typeface="Times New Roman"/>
              </a:rPr>
              <a:t>Time</a:t>
            </a:r>
            <a:r>
              <a:rPr sz="1600" b="1" spc="-35" dirty="0">
                <a:solidFill>
                  <a:srgbClr val="000099"/>
                </a:solidFill>
                <a:latin typeface="Times New Roman"/>
                <a:cs typeface="Times New Roman"/>
              </a:rPr>
              <a:t> </a:t>
            </a:r>
            <a:r>
              <a:rPr sz="1600" b="1" dirty="0">
                <a:solidFill>
                  <a:srgbClr val="000099"/>
                </a:solidFill>
                <a:latin typeface="Times New Roman"/>
                <a:cs typeface="Times New Roman"/>
              </a:rPr>
              <a:t>and</a:t>
            </a:r>
            <a:r>
              <a:rPr sz="1600" b="1" spc="-60" dirty="0">
                <a:solidFill>
                  <a:srgbClr val="000099"/>
                </a:solidFill>
                <a:latin typeface="Times New Roman"/>
                <a:cs typeface="Times New Roman"/>
              </a:rPr>
              <a:t> </a:t>
            </a:r>
            <a:r>
              <a:rPr sz="1600" b="1" spc="-10" dirty="0">
                <a:solidFill>
                  <a:srgbClr val="000099"/>
                </a:solidFill>
                <a:latin typeface="Times New Roman"/>
                <a:cs typeface="Times New Roman"/>
              </a:rPr>
              <a:t>Competency)</a:t>
            </a:r>
            <a:endParaRPr sz="1600">
              <a:latin typeface="Times New Roman"/>
              <a:cs typeface="Times New Roman"/>
            </a:endParaRPr>
          </a:p>
          <a:p>
            <a:pPr marL="12700" marR="5080">
              <a:lnSpc>
                <a:spcPct val="100000"/>
              </a:lnSpc>
              <a:spcBef>
                <a:spcPts val="1170"/>
              </a:spcBef>
            </a:pPr>
            <a:r>
              <a:rPr sz="1800" dirty="0">
                <a:solidFill>
                  <a:srgbClr val="000099"/>
                </a:solidFill>
                <a:latin typeface="Times New Roman"/>
                <a:cs typeface="Times New Roman"/>
              </a:rPr>
              <a:t>Cancellation</a:t>
            </a:r>
            <a:r>
              <a:rPr sz="1800" spc="-30" dirty="0">
                <a:solidFill>
                  <a:srgbClr val="000099"/>
                </a:solidFill>
                <a:latin typeface="Times New Roman"/>
                <a:cs typeface="Times New Roman"/>
              </a:rPr>
              <a:t> </a:t>
            </a:r>
            <a:r>
              <a:rPr sz="1800" dirty="0">
                <a:solidFill>
                  <a:srgbClr val="000099"/>
                </a:solidFill>
                <a:latin typeface="Times New Roman"/>
                <a:cs typeface="Times New Roman"/>
              </a:rPr>
              <a:t>of</a:t>
            </a:r>
            <a:r>
              <a:rPr sz="1800" spc="-5" dirty="0">
                <a:solidFill>
                  <a:srgbClr val="000099"/>
                </a:solidFill>
                <a:latin typeface="Times New Roman"/>
                <a:cs typeface="Times New Roman"/>
              </a:rPr>
              <a:t> </a:t>
            </a:r>
            <a:r>
              <a:rPr sz="1800" dirty="0">
                <a:solidFill>
                  <a:srgbClr val="000099"/>
                </a:solidFill>
                <a:latin typeface="Times New Roman"/>
                <a:cs typeface="Times New Roman"/>
              </a:rPr>
              <a:t>a</a:t>
            </a:r>
            <a:r>
              <a:rPr sz="1800" spc="15"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10" dirty="0">
                <a:solidFill>
                  <a:srgbClr val="000099"/>
                </a:solidFill>
                <a:latin typeface="Times New Roman"/>
                <a:cs typeface="Times New Roman"/>
              </a:rPr>
              <a:t> </a:t>
            </a:r>
            <a:r>
              <a:rPr sz="1800" dirty="0">
                <a:solidFill>
                  <a:srgbClr val="000099"/>
                </a:solidFill>
                <a:latin typeface="Times New Roman"/>
                <a:cs typeface="Times New Roman"/>
              </a:rPr>
              <a:t>can</a:t>
            </a:r>
            <a:r>
              <a:rPr sz="1800" spc="-5" dirty="0">
                <a:solidFill>
                  <a:srgbClr val="000099"/>
                </a:solidFill>
                <a:latin typeface="Times New Roman"/>
                <a:cs typeface="Times New Roman"/>
              </a:rPr>
              <a:t> </a:t>
            </a:r>
            <a:r>
              <a:rPr sz="1800" dirty="0">
                <a:solidFill>
                  <a:srgbClr val="000099"/>
                </a:solidFill>
                <a:latin typeface="Times New Roman"/>
                <a:cs typeface="Times New Roman"/>
              </a:rPr>
              <a:t>be done manually</a:t>
            </a:r>
            <a:r>
              <a:rPr sz="1800" spc="-10" dirty="0">
                <a:solidFill>
                  <a:srgbClr val="000099"/>
                </a:solidFill>
                <a:latin typeface="Times New Roman"/>
                <a:cs typeface="Times New Roman"/>
              </a:rPr>
              <a:t> </a:t>
            </a:r>
            <a:r>
              <a:rPr sz="1800" dirty="0">
                <a:solidFill>
                  <a:srgbClr val="000099"/>
                </a:solidFill>
                <a:latin typeface="Times New Roman"/>
                <a:cs typeface="Times New Roman"/>
              </a:rPr>
              <a:t>by</a:t>
            </a:r>
            <a:r>
              <a:rPr sz="1800" spc="10" dirty="0">
                <a:solidFill>
                  <a:srgbClr val="000099"/>
                </a:solidFill>
                <a:latin typeface="Times New Roman"/>
                <a:cs typeface="Times New Roman"/>
              </a:rPr>
              <a:t> </a:t>
            </a:r>
            <a:r>
              <a:rPr sz="1800" dirty="0">
                <a:solidFill>
                  <a:srgbClr val="000099"/>
                </a:solidFill>
                <a:latin typeface="Times New Roman"/>
                <a:cs typeface="Times New Roman"/>
              </a:rPr>
              <a:t>the</a:t>
            </a:r>
            <a:r>
              <a:rPr sz="1800" spc="-10" dirty="0">
                <a:solidFill>
                  <a:srgbClr val="000099"/>
                </a:solidFill>
                <a:latin typeface="Times New Roman"/>
                <a:cs typeface="Times New Roman"/>
              </a:rPr>
              <a:t> </a:t>
            </a:r>
            <a:r>
              <a:rPr sz="1800" dirty="0">
                <a:solidFill>
                  <a:srgbClr val="000099"/>
                </a:solidFill>
                <a:latin typeface="Times New Roman"/>
                <a:cs typeface="Times New Roman"/>
              </a:rPr>
              <a:t>apprentice</a:t>
            </a:r>
            <a:r>
              <a:rPr sz="1800" spc="-10" dirty="0">
                <a:solidFill>
                  <a:srgbClr val="000099"/>
                </a:solidFill>
                <a:latin typeface="Times New Roman"/>
                <a:cs typeface="Times New Roman"/>
              </a:rPr>
              <a:t> </a:t>
            </a:r>
            <a:r>
              <a:rPr sz="1800" dirty="0">
                <a:solidFill>
                  <a:srgbClr val="000099"/>
                </a:solidFill>
                <a:latin typeface="Times New Roman"/>
                <a:cs typeface="Times New Roman"/>
              </a:rPr>
              <a:t>or</a:t>
            </a:r>
            <a:r>
              <a:rPr sz="1800" spc="-5" dirty="0">
                <a:solidFill>
                  <a:srgbClr val="000099"/>
                </a:solidFill>
                <a:latin typeface="Times New Roman"/>
                <a:cs typeface="Times New Roman"/>
              </a:rPr>
              <a:t> </a:t>
            </a:r>
            <a:r>
              <a:rPr sz="1800" dirty="0">
                <a:solidFill>
                  <a:srgbClr val="000099"/>
                </a:solidFill>
                <a:latin typeface="Times New Roman"/>
                <a:cs typeface="Times New Roman"/>
              </a:rPr>
              <a:t>by</a:t>
            </a:r>
            <a:r>
              <a:rPr sz="1800" spc="10" dirty="0">
                <a:solidFill>
                  <a:srgbClr val="000099"/>
                </a:solidFill>
                <a:latin typeface="Times New Roman"/>
                <a:cs typeface="Times New Roman"/>
              </a:rPr>
              <a:t> </a:t>
            </a:r>
            <a:r>
              <a:rPr sz="1800" dirty="0">
                <a:solidFill>
                  <a:srgbClr val="000099"/>
                </a:solidFill>
                <a:latin typeface="Times New Roman"/>
                <a:cs typeface="Times New Roman"/>
              </a:rPr>
              <a:t>contacting</a:t>
            </a:r>
            <a:r>
              <a:rPr sz="1800" spc="-30" dirty="0">
                <a:solidFill>
                  <a:srgbClr val="000099"/>
                </a:solidFill>
                <a:latin typeface="Times New Roman"/>
                <a:cs typeface="Times New Roman"/>
              </a:rPr>
              <a:t> </a:t>
            </a:r>
            <a:r>
              <a:rPr sz="1800" dirty="0">
                <a:solidFill>
                  <a:srgbClr val="000099"/>
                </a:solidFill>
                <a:latin typeface="Times New Roman"/>
                <a:cs typeface="Times New Roman"/>
              </a:rPr>
              <a:t>the </a:t>
            </a:r>
            <a:r>
              <a:rPr sz="1800" spc="-10" dirty="0">
                <a:solidFill>
                  <a:srgbClr val="000099"/>
                </a:solidFill>
                <a:latin typeface="Times New Roman"/>
                <a:cs typeface="Times New Roman"/>
              </a:rPr>
              <a:t>USMAP </a:t>
            </a:r>
            <a:r>
              <a:rPr sz="1800" dirty="0">
                <a:solidFill>
                  <a:srgbClr val="000099"/>
                </a:solidFill>
                <a:latin typeface="Times New Roman"/>
                <a:cs typeface="Times New Roman"/>
              </a:rPr>
              <a:t>office.</a:t>
            </a:r>
            <a:r>
              <a:rPr sz="1800" spc="430" dirty="0">
                <a:solidFill>
                  <a:srgbClr val="000099"/>
                </a:solidFill>
                <a:latin typeface="Times New Roman"/>
                <a:cs typeface="Times New Roman"/>
              </a:rPr>
              <a:t> </a:t>
            </a:r>
            <a:r>
              <a:rPr sz="1800" dirty="0">
                <a:solidFill>
                  <a:srgbClr val="000099"/>
                </a:solidFill>
                <a:latin typeface="Times New Roman"/>
                <a:cs typeface="Times New Roman"/>
              </a:rPr>
              <a:t>Cancellation</a:t>
            </a:r>
            <a:r>
              <a:rPr sz="1800" spc="-35" dirty="0">
                <a:solidFill>
                  <a:srgbClr val="000099"/>
                </a:solidFill>
                <a:latin typeface="Times New Roman"/>
                <a:cs typeface="Times New Roman"/>
              </a:rPr>
              <a:t> </a:t>
            </a:r>
            <a:r>
              <a:rPr sz="1800" dirty="0">
                <a:solidFill>
                  <a:srgbClr val="000099"/>
                </a:solidFill>
                <a:latin typeface="Times New Roman"/>
                <a:cs typeface="Times New Roman"/>
              </a:rPr>
              <a:t>can</a:t>
            </a:r>
            <a:r>
              <a:rPr sz="1800" spc="-25" dirty="0">
                <a:solidFill>
                  <a:srgbClr val="000099"/>
                </a:solidFill>
                <a:latin typeface="Times New Roman"/>
                <a:cs typeface="Times New Roman"/>
              </a:rPr>
              <a:t> </a:t>
            </a:r>
            <a:r>
              <a:rPr sz="1800" dirty="0">
                <a:solidFill>
                  <a:srgbClr val="000099"/>
                </a:solidFill>
                <a:latin typeface="Times New Roman"/>
                <a:cs typeface="Times New Roman"/>
              </a:rPr>
              <a:t>also occur</a:t>
            </a:r>
            <a:r>
              <a:rPr sz="1800" spc="-20" dirty="0">
                <a:solidFill>
                  <a:srgbClr val="000099"/>
                </a:solidFill>
                <a:latin typeface="Times New Roman"/>
                <a:cs typeface="Times New Roman"/>
              </a:rPr>
              <a:t> </a:t>
            </a:r>
            <a:r>
              <a:rPr sz="1800" dirty="0">
                <a:solidFill>
                  <a:srgbClr val="000099"/>
                </a:solidFill>
                <a:latin typeface="Times New Roman"/>
                <a:cs typeface="Times New Roman"/>
              </a:rPr>
              <a:t>when determined</a:t>
            </a:r>
            <a:r>
              <a:rPr sz="1800" spc="-25" dirty="0">
                <a:solidFill>
                  <a:srgbClr val="000099"/>
                </a:solidFill>
                <a:latin typeface="Times New Roman"/>
                <a:cs typeface="Times New Roman"/>
              </a:rPr>
              <a:t> </a:t>
            </a:r>
            <a:r>
              <a:rPr sz="1800" dirty="0">
                <a:solidFill>
                  <a:srgbClr val="000099"/>
                </a:solidFill>
                <a:latin typeface="Times New Roman"/>
                <a:cs typeface="Times New Roman"/>
              </a:rPr>
              <a:t>by</a:t>
            </a:r>
            <a:r>
              <a:rPr sz="1800" spc="5" dirty="0">
                <a:solidFill>
                  <a:srgbClr val="000099"/>
                </a:solidFill>
                <a:latin typeface="Times New Roman"/>
                <a:cs typeface="Times New Roman"/>
              </a:rPr>
              <a:t> </a:t>
            </a:r>
            <a:r>
              <a:rPr sz="1800" dirty="0">
                <a:solidFill>
                  <a:srgbClr val="000099"/>
                </a:solidFill>
                <a:latin typeface="Times New Roman"/>
                <a:cs typeface="Times New Roman"/>
              </a:rPr>
              <a:t>the</a:t>
            </a:r>
            <a:r>
              <a:rPr sz="1800" spc="-10" dirty="0">
                <a:solidFill>
                  <a:srgbClr val="000099"/>
                </a:solidFill>
                <a:latin typeface="Times New Roman"/>
                <a:cs typeface="Times New Roman"/>
              </a:rPr>
              <a:t> </a:t>
            </a:r>
            <a:r>
              <a:rPr sz="1800" dirty="0">
                <a:solidFill>
                  <a:srgbClr val="000099"/>
                </a:solidFill>
                <a:latin typeface="Times New Roman"/>
                <a:cs typeface="Times New Roman"/>
              </a:rPr>
              <a:t>USMAP</a:t>
            </a:r>
            <a:r>
              <a:rPr sz="1800" spc="-65" dirty="0">
                <a:solidFill>
                  <a:srgbClr val="000099"/>
                </a:solidFill>
                <a:latin typeface="Times New Roman"/>
                <a:cs typeface="Times New Roman"/>
              </a:rPr>
              <a:t> </a:t>
            </a:r>
            <a:r>
              <a:rPr sz="1800" dirty="0">
                <a:solidFill>
                  <a:srgbClr val="000099"/>
                </a:solidFill>
                <a:latin typeface="Times New Roman"/>
                <a:cs typeface="Times New Roman"/>
              </a:rPr>
              <a:t>Office</a:t>
            </a:r>
            <a:r>
              <a:rPr sz="1800" spc="10" dirty="0">
                <a:solidFill>
                  <a:srgbClr val="000099"/>
                </a:solidFill>
                <a:latin typeface="Times New Roman"/>
                <a:cs typeface="Times New Roman"/>
              </a:rPr>
              <a:t> </a:t>
            </a:r>
            <a:r>
              <a:rPr sz="1800" dirty="0">
                <a:solidFill>
                  <a:srgbClr val="000099"/>
                </a:solidFill>
                <a:latin typeface="Times New Roman"/>
                <a:cs typeface="Times New Roman"/>
              </a:rPr>
              <a:t>that</a:t>
            </a:r>
            <a:r>
              <a:rPr sz="1800" spc="-20" dirty="0">
                <a:solidFill>
                  <a:srgbClr val="000099"/>
                </a:solidFill>
                <a:latin typeface="Times New Roman"/>
                <a:cs typeface="Times New Roman"/>
              </a:rPr>
              <a:t> </a:t>
            </a:r>
            <a:r>
              <a:rPr sz="1800" dirty="0">
                <a:solidFill>
                  <a:srgbClr val="000099"/>
                </a:solidFill>
                <a:latin typeface="Times New Roman"/>
                <a:cs typeface="Times New Roman"/>
              </a:rPr>
              <a:t>the</a:t>
            </a:r>
            <a:r>
              <a:rPr sz="1800" spc="-5" dirty="0">
                <a:solidFill>
                  <a:srgbClr val="000099"/>
                </a:solidFill>
                <a:latin typeface="Times New Roman"/>
                <a:cs typeface="Times New Roman"/>
              </a:rPr>
              <a:t> </a:t>
            </a:r>
            <a:r>
              <a:rPr sz="1800" spc="-10" dirty="0">
                <a:solidFill>
                  <a:srgbClr val="000099"/>
                </a:solidFill>
                <a:latin typeface="Times New Roman"/>
                <a:cs typeface="Times New Roman"/>
              </a:rPr>
              <a:t>apprentice </a:t>
            </a:r>
            <a:r>
              <a:rPr sz="1800" dirty="0">
                <a:solidFill>
                  <a:srgbClr val="000099"/>
                </a:solidFill>
                <a:latin typeface="Times New Roman"/>
                <a:cs typeface="Times New Roman"/>
              </a:rPr>
              <a:t>is</a:t>
            </a:r>
            <a:r>
              <a:rPr sz="1800" spc="-20" dirty="0">
                <a:solidFill>
                  <a:srgbClr val="000099"/>
                </a:solidFill>
                <a:latin typeface="Times New Roman"/>
                <a:cs typeface="Times New Roman"/>
              </a:rPr>
              <a:t> </a:t>
            </a:r>
            <a:r>
              <a:rPr sz="1800" dirty="0">
                <a:solidFill>
                  <a:srgbClr val="000099"/>
                </a:solidFill>
                <a:latin typeface="Times New Roman"/>
                <a:cs typeface="Times New Roman"/>
              </a:rPr>
              <a:t>no</a:t>
            </a:r>
            <a:r>
              <a:rPr sz="1800" spc="10" dirty="0">
                <a:solidFill>
                  <a:srgbClr val="000099"/>
                </a:solidFill>
                <a:latin typeface="Times New Roman"/>
                <a:cs typeface="Times New Roman"/>
              </a:rPr>
              <a:t> </a:t>
            </a:r>
            <a:r>
              <a:rPr sz="1800" dirty="0">
                <a:solidFill>
                  <a:srgbClr val="000099"/>
                </a:solidFill>
                <a:latin typeface="Times New Roman"/>
                <a:cs typeface="Times New Roman"/>
              </a:rPr>
              <a:t>longer</a:t>
            </a:r>
            <a:r>
              <a:rPr sz="1800" spc="-5" dirty="0">
                <a:solidFill>
                  <a:srgbClr val="000099"/>
                </a:solidFill>
                <a:latin typeface="Times New Roman"/>
                <a:cs typeface="Times New Roman"/>
              </a:rPr>
              <a:t> </a:t>
            </a:r>
            <a:r>
              <a:rPr sz="1800" dirty="0">
                <a:solidFill>
                  <a:srgbClr val="000099"/>
                </a:solidFill>
                <a:latin typeface="Times New Roman"/>
                <a:cs typeface="Times New Roman"/>
              </a:rPr>
              <a:t>eligible</a:t>
            </a:r>
            <a:r>
              <a:rPr sz="1800" spc="-20" dirty="0">
                <a:solidFill>
                  <a:srgbClr val="000099"/>
                </a:solidFill>
                <a:latin typeface="Times New Roman"/>
                <a:cs typeface="Times New Roman"/>
              </a:rPr>
              <a:t> </a:t>
            </a:r>
            <a:r>
              <a:rPr sz="1800" dirty="0">
                <a:solidFill>
                  <a:srgbClr val="000099"/>
                </a:solidFill>
                <a:latin typeface="Times New Roman"/>
                <a:cs typeface="Times New Roman"/>
              </a:rPr>
              <a:t>for</a:t>
            </a:r>
            <a:r>
              <a:rPr sz="1800" spc="10" dirty="0">
                <a:solidFill>
                  <a:srgbClr val="000099"/>
                </a:solidFill>
                <a:latin typeface="Times New Roman"/>
                <a:cs typeface="Times New Roman"/>
              </a:rPr>
              <a:t> </a:t>
            </a:r>
            <a:r>
              <a:rPr sz="1800" dirty="0">
                <a:solidFill>
                  <a:srgbClr val="000099"/>
                </a:solidFill>
                <a:latin typeface="Times New Roman"/>
                <a:cs typeface="Times New Roman"/>
              </a:rPr>
              <a:t>participation</a:t>
            </a:r>
            <a:r>
              <a:rPr sz="1800" spc="-30" dirty="0">
                <a:solidFill>
                  <a:srgbClr val="000099"/>
                </a:solidFill>
                <a:latin typeface="Times New Roman"/>
                <a:cs typeface="Times New Roman"/>
              </a:rPr>
              <a:t> </a:t>
            </a:r>
            <a:r>
              <a:rPr sz="1800" dirty="0">
                <a:solidFill>
                  <a:srgbClr val="000099"/>
                </a:solidFill>
                <a:latin typeface="Times New Roman"/>
                <a:cs typeface="Times New Roman"/>
              </a:rPr>
              <a:t>in</a:t>
            </a:r>
            <a:r>
              <a:rPr sz="1800" spc="-10" dirty="0">
                <a:solidFill>
                  <a:srgbClr val="000099"/>
                </a:solidFill>
                <a:latin typeface="Times New Roman"/>
                <a:cs typeface="Times New Roman"/>
              </a:rPr>
              <a:t> </a:t>
            </a:r>
            <a:r>
              <a:rPr sz="1800" dirty="0">
                <a:solidFill>
                  <a:srgbClr val="000099"/>
                </a:solidFill>
                <a:latin typeface="Times New Roman"/>
                <a:cs typeface="Times New Roman"/>
              </a:rPr>
              <a:t>that</a:t>
            </a:r>
            <a:r>
              <a:rPr sz="1800" spc="-10"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355" dirty="0">
                <a:solidFill>
                  <a:srgbClr val="000099"/>
                </a:solidFill>
                <a:latin typeface="Times New Roman"/>
                <a:cs typeface="Times New Roman"/>
              </a:rPr>
              <a:t> </a:t>
            </a:r>
            <a:r>
              <a:rPr sz="1800" dirty="0">
                <a:solidFill>
                  <a:srgbClr val="000099"/>
                </a:solidFill>
                <a:latin typeface="Times New Roman"/>
                <a:cs typeface="Times New Roman"/>
              </a:rPr>
              <a:t>A</a:t>
            </a:r>
            <a:r>
              <a:rPr sz="1800" spc="-105" dirty="0">
                <a:solidFill>
                  <a:srgbClr val="000099"/>
                </a:solidFill>
                <a:latin typeface="Times New Roman"/>
                <a:cs typeface="Times New Roman"/>
              </a:rPr>
              <a:t> </a:t>
            </a:r>
            <a:r>
              <a:rPr sz="1800" dirty="0">
                <a:solidFill>
                  <a:srgbClr val="000099"/>
                </a:solidFill>
                <a:latin typeface="Times New Roman"/>
                <a:cs typeface="Times New Roman"/>
              </a:rPr>
              <a:t>cancellation</a:t>
            </a:r>
            <a:r>
              <a:rPr sz="1800" spc="-30" dirty="0">
                <a:solidFill>
                  <a:srgbClr val="000099"/>
                </a:solidFill>
                <a:latin typeface="Times New Roman"/>
                <a:cs typeface="Times New Roman"/>
              </a:rPr>
              <a:t> </a:t>
            </a:r>
            <a:r>
              <a:rPr sz="1800" dirty="0">
                <a:solidFill>
                  <a:srgbClr val="000099"/>
                </a:solidFill>
                <a:latin typeface="Times New Roman"/>
                <a:cs typeface="Times New Roman"/>
              </a:rPr>
              <a:t>status</a:t>
            </a:r>
            <a:r>
              <a:rPr sz="1800" spc="-5" dirty="0">
                <a:solidFill>
                  <a:srgbClr val="000099"/>
                </a:solidFill>
                <a:latin typeface="Times New Roman"/>
                <a:cs typeface="Times New Roman"/>
              </a:rPr>
              <a:t> </a:t>
            </a:r>
            <a:r>
              <a:rPr sz="1800" dirty="0">
                <a:solidFill>
                  <a:srgbClr val="000099"/>
                </a:solidFill>
                <a:latin typeface="Times New Roman"/>
                <a:cs typeface="Times New Roman"/>
              </a:rPr>
              <a:t>for</a:t>
            </a:r>
            <a:r>
              <a:rPr sz="1800" spc="-5" dirty="0">
                <a:solidFill>
                  <a:srgbClr val="000099"/>
                </a:solidFill>
                <a:latin typeface="Times New Roman"/>
                <a:cs typeface="Times New Roman"/>
              </a:rPr>
              <a:t> </a:t>
            </a:r>
            <a:r>
              <a:rPr sz="1800" dirty="0">
                <a:solidFill>
                  <a:srgbClr val="000099"/>
                </a:solidFill>
                <a:latin typeface="Times New Roman"/>
                <a:cs typeface="Times New Roman"/>
              </a:rPr>
              <a:t>a trade is</a:t>
            </a:r>
            <a:r>
              <a:rPr sz="1800" spc="-5" dirty="0">
                <a:solidFill>
                  <a:srgbClr val="000099"/>
                </a:solidFill>
                <a:latin typeface="Times New Roman"/>
                <a:cs typeface="Times New Roman"/>
              </a:rPr>
              <a:t> </a:t>
            </a:r>
            <a:r>
              <a:rPr sz="1800" dirty="0">
                <a:solidFill>
                  <a:srgbClr val="000099"/>
                </a:solidFill>
                <a:latin typeface="Times New Roman"/>
                <a:cs typeface="Times New Roman"/>
              </a:rPr>
              <a:t>granted</a:t>
            </a:r>
            <a:r>
              <a:rPr sz="1800" spc="-5" dirty="0">
                <a:solidFill>
                  <a:srgbClr val="000099"/>
                </a:solidFill>
                <a:latin typeface="Times New Roman"/>
                <a:cs typeface="Times New Roman"/>
              </a:rPr>
              <a:t> </a:t>
            </a:r>
            <a:r>
              <a:rPr sz="1800" spc="-25" dirty="0">
                <a:solidFill>
                  <a:srgbClr val="000099"/>
                </a:solidFill>
                <a:latin typeface="Times New Roman"/>
                <a:cs typeface="Times New Roman"/>
              </a:rPr>
              <a:t>to </a:t>
            </a:r>
            <a:r>
              <a:rPr sz="1800" dirty="0">
                <a:solidFill>
                  <a:srgbClr val="000099"/>
                </a:solidFill>
                <a:latin typeface="Times New Roman"/>
                <a:cs typeface="Times New Roman"/>
              </a:rPr>
              <a:t>an</a:t>
            </a:r>
            <a:r>
              <a:rPr sz="1800" spc="-10" dirty="0">
                <a:solidFill>
                  <a:srgbClr val="000099"/>
                </a:solidFill>
                <a:latin typeface="Times New Roman"/>
                <a:cs typeface="Times New Roman"/>
              </a:rPr>
              <a:t> </a:t>
            </a:r>
            <a:r>
              <a:rPr sz="1800" dirty="0">
                <a:solidFill>
                  <a:srgbClr val="000099"/>
                </a:solidFill>
                <a:latin typeface="Times New Roman"/>
                <a:cs typeface="Times New Roman"/>
              </a:rPr>
              <a:t>apprentice</a:t>
            </a:r>
            <a:r>
              <a:rPr sz="1800" spc="-15" dirty="0">
                <a:solidFill>
                  <a:srgbClr val="000099"/>
                </a:solidFill>
                <a:latin typeface="Times New Roman"/>
                <a:cs typeface="Times New Roman"/>
              </a:rPr>
              <a:t> </a:t>
            </a:r>
            <a:r>
              <a:rPr sz="1800" dirty="0">
                <a:solidFill>
                  <a:srgbClr val="000099"/>
                </a:solidFill>
                <a:latin typeface="Times New Roman"/>
                <a:cs typeface="Times New Roman"/>
              </a:rPr>
              <a:t>that</a:t>
            </a:r>
            <a:r>
              <a:rPr sz="1800" spc="-10" dirty="0">
                <a:solidFill>
                  <a:srgbClr val="000099"/>
                </a:solidFill>
                <a:latin typeface="Times New Roman"/>
                <a:cs typeface="Times New Roman"/>
              </a:rPr>
              <a:t> </a:t>
            </a:r>
            <a:r>
              <a:rPr sz="1800" dirty="0">
                <a:solidFill>
                  <a:srgbClr val="000099"/>
                </a:solidFill>
                <a:latin typeface="Times New Roman"/>
                <a:cs typeface="Times New Roman"/>
              </a:rPr>
              <a:t>has no</a:t>
            </a:r>
            <a:r>
              <a:rPr sz="1800" spc="-5" dirty="0">
                <a:solidFill>
                  <a:srgbClr val="000099"/>
                </a:solidFill>
                <a:latin typeface="Times New Roman"/>
                <a:cs typeface="Times New Roman"/>
              </a:rPr>
              <a:t> </a:t>
            </a:r>
            <a:r>
              <a:rPr sz="1800" dirty="0">
                <a:solidFill>
                  <a:srgbClr val="000099"/>
                </a:solidFill>
                <a:latin typeface="Times New Roman"/>
                <a:cs typeface="Times New Roman"/>
              </a:rPr>
              <a:t>intention</a:t>
            </a:r>
            <a:r>
              <a:rPr sz="1800" spc="-20" dirty="0">
                <a:solidFill>
                  <a:srgbClr val="000099"/>
                </a:solidFill>
                <a:latin typeface="Times New Roman"/>
                <a:cs typeface="Times New Roman"/>
              </a:rPr>
              <a:t> </a:t>
            </a:r>
            <a:r>
              <a:rPr sz="1800" dirty="0">
                <a:solidFill>
                  <a:srgbClr val="000099"/>
                </a:solidFill>
                <a:latin typeface="Times New Roman"/>
                <a:cs typeface="Times New Roman"/>
              </a:rPr>
              <a:t>of</a:t>
            </a:r>
            <a:r>
              <a:rPr sz="1800" spc="10" dirty="0">
                <a:solidFill>
                  <a:srgbClr val="000099"/>
                </a:solidFill>
                <a:latin typeface="Times New Roman"/>
                <a:cs typeface="Times New Roman"/>
              </a:rPr>
              <a:t> </a:t>
            </a:r>
            <a:r>
              <a:rPr sz="1800" dirty="0">
                <a:solidFill>
                  <a:srgbClr val="000099"/>
                </a:solidFill>
                <a:latin typeface="Times New Roman"/>
                <a:cs typeface="Times New Roman"/>
              </a:rPr>
              <a:t>returning</a:t>
            </a:r>
            <a:r>
              <a:rPr sz="1800" spc="-20" dirty="0">
                <a:solidFill>
                  <a:srgbClr val="000099"/>
                </a:solidFill>
                <a:latin typeface="Times New Roman"/>
                <a:cs typeface="Times New Roman"/>
              </a:rPr>
              <a:t> </a:t>
            </a:r>
            <a:r>
              <a:rPr sz="1800" dirty="0">
                <a:solidFill>
                  <a:srgbClr val="000099"/>
                </a:solidFill>
                <a:latin typeface="Times New Roman"/>
                <a:cs typeface="Times New Roman"/>
              </a:rPr>
              <a:t>to</a:t>
            </a:r>
            <a:r>
              <a:rPr sz="1800" spc="-10" dirty="0">
                <a:solidFill>
                  <a:srgbClr val="000099"/>
                </a:solidFill>
                <a:latin typeface="Times New Roman"/>
                <a:cs typeface="Times New Roman"/>
              </a:rPr>
              <a:t> </a:t>
            </a:r>
            <a:r>
              <a:rPr sz="1800" dirty="0">
                <a:solidFill>
                  <a:srgbClr val="000099"/>
                </a:solidFill>
                <a:latin typeface="Times New Roman"/>
                <a:cs typeface="Times New Roman"/>
              </a:rPr>
              <a:t>complete the</a:t>
            </a:r>
            <a:r>
              <a:rPr sz="1800" spc="-5"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445" dirty="0">
                <a:solidFill>
                  <a:srgbClr val="000099"/>
                </a:solidFill>
                <a:latin typeface="Times New Roman"/>
                <a:cs typeface="Times New Roman"/>
              </a:rPr>
              <a:t> </a:t>
            </a:r>
            <a:r>
              <a:rPr sz="1800" dirty="0">
                <a:solidFill>
                  <a:srgbClr val="000099"/>
                </a:solidFill>
                <a:latin typeface="Times New Roman"/>
                <a:cs typeface="Times New Roman"/>
              </a:rPr>
              <a:t>Following</a:t>
            </a:r>
            <a:r>
              <a:rPr sz="1800" spc="-15" dirty="0">
                <a:solidFill>
                  <a:srgbClr val="000099"/>
                </a:solidFill>
                <a:latin typeface="Times New Roman"/>
                <a:cs typeface="Times New Roman"/>
              </a:rPr>
              <a:t> </a:t>
            </a:r>
            <a:r>
              <a:rPr sz="1800" spc="-25" dirty="0">
                <a:solidFill>
                  <a:srgbClr val="000099"/>
                </a:solidFill>
                <a:latin typeface="Times New Roman"/>
                <a:cs typeface="Times New Roman"/>
              </a:rPr>
              <a:t>the </a:t>
            </a:r>
            <a:r>
              <a:rPr sz="1800" dirty="0">
                <a:solidFill>
                  <a:srgbClr val="000099"/>
                </a:solidFill>
                <a:latin typeface="Times New Roman"/>
                <a:cs typeface="Times New Roman"/>
              </a:rPr>
              <a:t>cancellation</a:t>
            </a:r>
            <a:r>
              <a:rPr sz="1800" spc="-40" dirty="0">
                <a:solidFill>
                  <a:srgbClr val="000099"/>
                </a:solidFill>
                <a:latin typeface="Times New Roman"/>
                <a:cs typeface="Times New Roman"/>
              </a:rPr>
              <a:t> </a:t>
            </a:r>
            <a:r>
              <a:rPr sz="1800" dirty="0">
                <a:solidFill>
                  <a:srgbClr val="000099"/>
                </a:solidFill>
                <a:latin typeface="Times New Roman"/>
                <a:cs typeface="Times New Roman"/>
              </a:rPr>
              <a:t>of</a:t>
            </a:r>
            <a:r>
              <a:rPr sz="1800" spc="10" dirty="0">
                <a:solidFill>
                  <a:srgbClr val="000099"/>
                </a:solidFill>
                <a:latin typeface="Times New Roman"/>
                <a:cs typeface="Times New Roman"/>
              </a:rPr>
              <a:t> </a:t>
            </a:r>
            <a:r>
              <a:rPr sz="1800" dirty="0">
                <a:solidFill>
                  <a:srgbClr val="000099"/>
                </a:solidFill>
                <a:latin typeface="Times New Roman"/>
                <a:cs typeface="Times New Roman"/>
              </a:rPr>
              <a:t>a</a:t>
            </a:r>
            <a:r>
              <a:rPr sz="1800" spc="5" dirty="0">
                <a:solidFill>
                  <a:srgbClr val="000099"/>
                </a:solidFill>
                <a:latin typeface="Times New Roman"/>
                <a:cs typeface="Times New Roman"/>
              </a:rPr>
              <a:t> </a:t>
            </a:r>
            <a:r>
              <a:rPr sz="1800" dirty="0">
                <a:solidFill>
                  <a:srgbClr val="000099"/>
                </a:solidFill>
                <a:latin typeface="Times New Roman"/>
                <a:cs typeface="Times New Roman"/>
              </a:rPr>
              <a:t>previous</a:t>
            </a:r>
            <a:r>
              <a:rPr sz="1800" spc="-10"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5" dirty="0">
                <a:solidFill>
                  <a:srgbClr val="000099"/>
                </a:solidFill>
                <a:latin typeface="Times New Roman"/>
                <a:cs typeface="Times New Roman"/>
              </a:rPr>
              <a:t> </a:t>
            </a:r>
            <a:r>
              <a:rPr sz="1800" dirty="0">
                <a:solidFill>
                  <a:srgbClr val="000099"/>
                </a:solidFill>
                <a:latin typeface="Times New Roman"/>
                <a:cs typeface="Times New Roman"/>
              </a:rPr>
              <a:t>an</a:t>
            </a:r>
            <a:r>
              <a:rPr sz="1800" spc="10" dirty="0">
                <a:solidFill>
                  <a:srgbClr val="000099"/>
                </a:solidFill>
                <a:latin typeface="Times New Roman"/>
                <a:cs typeface="Times New Roman"/>
              </a:rPr>
              <a:t> </a:t>
            </a:r>
            <a:r>
              <a:rPr sz="1800" dirty="0">
                <a:solidFill>
                  <a:srgbClr val="000099"/>
                </a:solidFill>
                <a:latin typeface="Times New Roman"/>
                <a:cs typeface="Times New Roman"/>
              </a:rPr>
              <a:t>apprentice</a:t>
            </a:r>
            <a:r>
              <a:rPr sz="1800" spc="-20" dirty="0">
                <a:solidFill>
                  <a:srgbClr val="000099"/>
                </a:solidFill>
                <a:latin typeface="Times New Roman"/>
                <a:cs typeface="Times New Roman"/>
              </a:rPr>
              <a:t> </a:t>
            </a:r>
            <a:r>
              <a:rPr sz="1800" dirty="0">
                <a:solidFill>
                  <a:srgbClr val="000099"/>
                </a:solidFill>
                <a:latin typeface="Times New Roman"/>
                <a:cs typeface="Times New Roman"/>
              </a:rPr>
              <a:t>may</a:t>
            </a:r>
            <a:r>
              <a:rPr sz="1800" spc="15" dirty="0">
                <a:solidFill>
                  <a:srgbClr val="000099"/>
                </a:solidFill>
                <a:latin typeface="Times New Roman"/>
                <a:cs typeface="Times New Roman"/>
              </a:rPr>
              <a:t> </a:t>
            </a:r>
            <a:r>
              <a:rPr sz="1800" dirty="0">
                <a:solidFill>
                  <a:srgbClr val="000099"/>
                </a:solidFill>
                <a:latin typeface="Times New Roman"/>
                <a:cs typeface="Times New Roman"/>
              </a:rPr>
              <a:t>enroll</a:t>
            </a:r>
            <a:r>
              <a:rPr sz="1800" spc="-10" dirty="0">
                <a:solidFill>
                  <a:srgbClr val="000099"/>
                </a:solidFill>
                <a:latin typeface="Times New Roman"/>
                <a:cs typeface="Times New Roman"/>
              </a:rPr>
              <a:t> </a:t>
            </a:r>
            <a:r>
              <a:rPr sz="1800" dirty="0">
                <a:solidFill>
                  <a:srgbClr val="000099"/>
                </a:solidFill>
                <a:latin typeface="Times New Roman"/>
                <a:cs typeface="Times New Roman"/>
              </a:rPr>
              <a:t>in</a:t>
            </a:r>
            <a:r>
              <a:rPr sz="1800" spc="15" dirty="0">
                <a:solidFill>
                  <a:srgbClr val="000099"/>
                </a:solidFill>
                <a:latin typeface="Times New Roman"/>
                <a:cs typeface="Times New Roman"/>
              </a:rPr>
              <a:t> </a:t>
            </a:r>
            <a:r>
              <a:rPr sz="1800" dirty="0">
                <a:solidFill>
                  <a:srgbClr val="000099"/>
                </a:solidFill>
                <a:latin typeface="Times New Roman"/>
                <a:cs typeface="Times New Roman"/>
              </a:rPr>
              <a:t>another</a:t>
            </a:r>
            <a:r>
              <a:rPr sz="1800" spc="-15" dirty="0">
                <a:solidFill>
                  <a:srgbClr val="000099"/>
                </a:solidFill>
                <a:latin typeface="Times New Roman"/>
                <a:cs typeface="Times New Roman"/>
              </a:rPr>
              <a:t> </a:t>
            </a:r>
            <a:r>
              <a:rPr sz="1800" dirty="0">
                <a:solidFill>
                  <a:srgbClr val="000099"/>
                </a:solidFill>
                <a:latin typeface="Times New Roman"/>
                <a:cs typeface="Times New Roman"/>
              </a:rPr>
              <a:t>qualifying</a:t>
            </a:r>
            <a:r>
              <a:rPr sz="1800" spc="-35" dirty="0">
                <a:solidFill>
                  <a:srgbClr val="000099"/>
                </a:solidFill>
                <a:latin typeface="Times New Roman"/>
                <a:cs typeface="Times New Roman"/>
              </a:rPr>
              <a:t> </a:t>
            </a:r>
            <a:r>
              <a:rPr sz="1800" spc="-10" dirty="0">
                <a:solidFill>
                  <a:srgbClr val="000099"/>
                </a:solidFill>
                <a:latin typeface="Times New Roman"/>
                <a:cs typeface="Times New Roman"/>
              </a:rPr>
              <a:t>trade.</a:t>
            </a:r>
            <a:endParaRPr sz="1800">
              <a:latin typeface="Times New Roman"/>
              <a:cs typeface="Times New Roman"/>
            </a:endParaRPr>
          </a:p>
          <a:p>
            <a:pPr>
              <a:lnSpc>
                <a:spcPct val="100000"/>
              </a:lnSpc>
              <a:spcBef>
                <a:spcPts val="30"/>
              </a:spcBef>
            </a:pPr>
            <a:endParaRPr sz="1850">
              <a:latin typeface="Times New Roman"/>
              <a:cs typeface="Times New Roman"/>
            </a:endParaRPr>
          </a:p>
          <a:p>
            <a:pPr marL="12700" marR="294005">
              <a:lnSpc>
                <a:spcPct val="100000"/>
              </a:lnSpc>
            </a:pPr>
            <a:r>
              <a:rPr sz="1800" dirty="0">
                <a:solidFill>
                  <a:srgbClr val="000099"/>
                </a:solidFill>
                <a:latin typeface="Times New Roman"/>
                <a:cs typeface="Times New Roman"/>
              </a:rPr>
              <a:t>A</a:t>
            </a:r>
            <a:r>
              <a:rPr sz="1800" spc="-95" dirty="0">
                <a:solidFill>
                  <a:srgbClr val="000099"/>
                </a:solidFill>
                <a:latin typeface="Times New Roman"/>
                <a:cs typeface="Times New Roman"/>
              </a:rPr>
              <a:t> </a:t>
            </a:r>
            <a:r>
              <a:rPr sz="1800" dirty="0">
                <a:solidFill>
                  <a:srgbClr val="000099"/>
                </a:solidFill>
                <a:latin typeface="Times New Roman"/>
                <a:cs typeface="Times New Roman"/>
              </a:rPr>
              <a:t>cancelled</a:t>
            </a:r>
            <a:r>
              <a:rPr sz="1800" spc="-30"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10" dirty="0">
                <a:solidFill>
                  <a:srgbClr val="000099"/>
                </a:solidFill>
                <a:latin typeface="Times New Roman"/>
                <a:cs typeface="Times New Roman"/>
              </a:rPr>
              <a:t> </a:t>
            </a:r>
            <a:r>
              <a:rPr sz="1800" dirty="0">
                <a:solidFill>
                  <a:srgbClr val="000099"/>
                </a:solidFill>
                <a:latin typeface="Times New Roman"/>
                <a:cs typeface="Times New Roman"/>
              </a:rPr>
              <a:t>may</a:t>
            </a:r>
            <a:r>
              <a:rPr sz="1800" spc="5" dirty="0">
                <a:solidFill>
                  <a:srgbClr val="000099"/>
                </a:solidFill>
                <a:latin typeface="Times New Roman"/>
                <a:cs typeface="Times New Roman"/>
              </a:rPr>
              <a:t> </a:t>
            </a:r>
            <a:r>
              <a:rPr sz="1800" dirty="0">
                <a:solidFill>
                  <a:srgbClr val="000099"/>
                </a:solidFill>
                <a:latin typeface="Times New Roman"/>
                <a:cs typeface="Times New Roman"/>
              </a:rPr>
              <a:t>be</a:t>
            </a:r>
            <a:r>
              <a:rPr sz="1800" spc="-5" dirty="0">
                <a:solidFill>
                  <a:srgbClr val="000099"/>
                </a:solidFill>
                <a:latin typeface="Times New Roman"/>
                <a:cs typeface="Times New Roman"/>
              </a:rPr>
              <a:t> </a:t>
            </a:r>
            <a:r>
              <a:rPr sz="1800" dirty="0">
                <a:solidFill>
                  <a:srgbClr val="000099"/>
                </a:solidFill>
                <a:latin typeface="Times New Roman"/>
                <a:cs typeface="Times New Roman"/>
              </a:rPr>
              <a:t>reinstated</a:t>
            </a:r>
            <a:r>
              <a:rPr sz="1800" spc="-15" dirty="0">
                <a:solidFill>
                  <a:srgbClr val="000099"/>
                </a:solidFill>
                <a:latin typeface="Times New Roman"/>
                <a:cs typeface="Times New Roman"/>
              </a:rPr>
              <a:t> </a:t>
            </a:r>
            <a:r>
              <a:rPr sz="1800" dirty="0">
                <a:solidFill>
                  <a:srgbClr val="000099"/>
                </a:solidFill>
                <a:latin typeface="Times New Roman"/>
                <a:cs typeface="Times New Roman"/>
              </a:rPr>
              <a:t>upon</a:t>
            </a:r>
            <a:r>
              <a:rPr sz="1800" spc="5" dirty="0">
                <a:solidFill>
                  <a:srgbClr val="000099"/>
                </a:solidFill>
                <a:latin typeface="Times New Roman"/>
                <a:cs typeface="Times New Roman"/>
              </a:rPr>
              <a:t> </a:t>
            </a:r>
            <a:r>
              <a:rPr sz="1800" dirty="0">
                <a:solidFill>
                  <a:srgbClr val="000099"/>
                </a:solidFill>
                <a:latin typeface="Times New Roman"/>
                <a:cs typeface="Times New Roman"/>
              </a:rPr>
              <a:t>request,</a:t>
            </a:r>
            <a:r>
              <a:rPr sz="1800" spc="-10" dirty="0">
                <a:solidFill>
                  <a:srgbClr val="000099"/>
                </a:solidFill>
                <a:latin typeface="Times New Roman"/>
                <a:cs typeface="Times New Roman"/>
              </a:rPr>
              <a:t> </a:t>
            </a:r>
            <a:r>
              <a:rPr sz="1800" dirty="0">
                <a:solidFill>
                  <a:srgbClr val="000099"/>
                </a:solidFill>
                <a:latin typeface="Times New Roman"/>
                <a:cs typeface="Times New Roman"/>
              </a:rPr>
              <a:t>but</a:t>
            </a:r>
            <a:r>
              <a:rPr sz="1800" spc="-5" dirty="0">
                <a:solidFill>
                  <a:srgbClr val="000099"/>
                </a:solidFill>
                <a:latin typeface="Times New Roman"/>
                <a:cs typeface="Times New Roman"/>
              </a:rPr>
              <a:t> </a:t>
            </a:r>
            <a:r>
              <a:rPr sz="1800" dirty="0">
                <a:solidFill>
                  <a:srgbClr val="000099"/>
                </a:solidFill>
                <a:latin typeface="Times New Roman"/>
                <a:cs typeface="Times New Roman"/>
              </a:rPr>
              <a:t>circumstances</a:t>
            </a:r>
            <a:r>
              <a:rPr sz="1800" spc="-15" dirty="0">
                <a:solidFill>
                  <a:srgbClr val="000099"/>
                </a:solidFill>
                <a:latin typeface="Times New Roman"/>
                <a:cs typeface="Times New Roman"/>
              </a:rPr>
              <a:t> </a:t>
            </a:r>
            <a:r>
              <a:rPr sz="1800" dirty="0">
                <a:solidFill>
                  <a:srgbClr val="000099"/>
                </a:solidFill>
                <a:latin typeface="Times New Roman"/>
                <a:cs typeface="Times New Roman"/>
              </a:rPr>
              <a:t>and</a:t>
            </a:r>
            <a:r>
              <a:rPr sz="1800" spc="-5" dirty="0">
                <a:solidFill>
                  <a:srgbClr val="000099"/>
                </a:solidFill>
                <a:latin typeface="Times New Roman"/>
                <a:cs typeface="Times New Roman"/>
              </a:rPr>
              <a:t> </a:t>
            </a:r>
            <a:r>
              <a:rPr sz="1800" dirty="0">
                <a:solidFill>
                  <a:srgbClr val="000099"/>
                </a:solidFill>
                <a:latin typeface="Times New Roman"/>
                <a:cs typeface="Times New Roman"/>
              </a:rPr>
              <a:t>eligibility</a:t>
            </a:r>
            <a:r>
              <a:rPr sz="1800" spc="-20" dirty="0">
                <a:solidFill>
                  <a:srgbClr val="000099"/>
                </a:solidFill>
                <a:latin typeface="Times New Roman"/>
                <a:cs typeface="Times New Roman"/>
              </a:rPr>
              <a:t> </a:t>
            </a:r>
            <a:r>
              <a:rPr sz="1800" dirty="0">
                <a:solidFill>
                  <a:srgbClr val="000099"/>
                </a:solidFill>
                <a:latin typeface="Times New Roman"/>
                <a:cs typeface="Times New Roman"/>
              </a:rPr>
              <a:t>must</a:t>
            </a:r>
            <a:r>
              <a:rPr sz="1800" spc="15" dirty="0">
                <a:solidFill>
                  <a:srgbClr val="000099"/>
                </a:solidFill>
                <a:latin typeface="Times New Roman"/>
                <a:cs typeface="Times New Roman"/>
              </a:rPr>
              <a:t> </a:t>
            </a:r>
            <a:r>
              <a:rPr sz="1800" spc="-25" dirty="0">
                <a:solidFill>
                  <a:srgbClr val="000099"/>
                </a:solidFill>
                <a:latin typeface="Times New Roman"/>
                <a:cs typeface="Times New Roman"/>
              </a:rPr>
              <a:t>be </a:t>
            </a:r>
            <a:r>
              <a:rPr sz="1800" dirty="0">
                <a:solidFill>
                  <a:srgbClr val="000099"/>
                </a:solidFill>
                <a:latin typeface="Times New Roman"/>
                <a:cs typeface="Times New Roman"/>
              </a:rPr>
              <a:t>reviewed</a:t>
            </a:r>
            <a:r>
              <a:rPr sz="1800" spc="-25" dirty="0">
                <a:solidFill>
                  <a:srgbClr val="000099"/>
                </a:solidFill>
                <a:latin typeface="Times New Roman"/>
                <a:cs typeface="Times New Roman"/>
              </a:rPr>
              <a:t> </a:t>
            </a:r>
            <a:r>
              <a:rPr sz="1800" dirty="0">
                <a:solidFill>
                  <a:srgbClr val="000099"/>
                </a:solidFill>
                <a:latin typeface="Times New Roman"/>
                <a:cs typeface="Times New Roman"/>
              </a:rPr>
              <a:t>by</a:t>
            </a:r>
            <a:r>
              <a:rPr sz="1800" spc="15" dirty="0">
                <a:solidFill>
                  <a:srgbClr val="000099"/>
                </a:solidFill>
                <a:latin typeface="Times New Roman"/>
                <a:cs typeface="Times New Roman"/>
              </a:rPr>
              <a:t> </a:t>
            </a:r>
            <a:r>
              <a:rPr sz="1800" dirty="0">
                <a:solidFill>
                  <a:srgbClr val="000099"/>
                </a:solidFill>
                <a:latin typeface="Times New Roman"/>
                <a:cs typeface="Times New Roman"/>
              </a:rPr>
              <a:t>an </a:t>
            </a:r>
            <a:r>
              <a:rPr sz="1800" spc="-10" dirty="0">
                <a:solidFill>
                  <a:srgbClr val="000099"/>
                </a:solidFill>
                <a:latin typeface="Times New Roman"/>
                <a:cs typeface="Times New Roman"/>
              </a:rPr>
              <a:t>USMAP</a:t>
            </a:r>
            <a:r>
              <a:rPr sz="1800" spc="-155" dirty="0">
                <a:solidFill>
                  <a:srgbClr val="000099"/>
                </a:solidFill>
                <a:latin typeface="Times New Roman"/>
                <a:cs typeface="Times New Roman"/>
              </a:rPr>
              <a:t> </a:t>
            </a:r>
            <a:r>
              <a:rPr sz="1800" dirty="0">
                <a:solidFill>
                  <a:srgbClr val="000099"/>
                </a:solidFill>
                <a:latin typeface="Times New Roman"/>
                <a:cs typeface="Times New Roman"/>
              </a:rPr>
              <a:t>Analyst</a:t>
            </a:r>
            <a:r>
              <a:rPr sz="1800" spc="-5" dirty="0">
                <a:solidFill>
                  <a:srgbClr val="000099"/>
                </a:solidFill>
                <a:latin typeface="Times New Roman"/>
                <a:cs typeface="Times New Roman"/>
              </a:rPr>
              <a:t> </a:t>
            </a:r>
            <a:r>
              <a:rPr sz="1800" dirty="0">
                <a:solidFill>
                  <a:srgbClr val="000099"/>
                </a:solidFill>
                <a:latin typeface="Times New Roman"/>
                <a:cs typeface="Times New Roman"/>
              </a:rPr>
              <a:t>on</a:t>
            </a:r>
            <a:r>
              <a:rPr sz="1800" spc="-5" dirty="0">
                <a:solidFill>
                  <a:srgbClr val="000099"/>
                </a:solidFill>
                <a:latin typeface="Times New Roman"/>
                <a:cs typeface="Times New Roman"/>
              </a:rPr>
              <a:t> </a:t>
            </a:r>
            <a:r>
              <a:rPr sz="1800" dirty="0">
                <a:solidFill>
                  <a:srgbClr val="000099"/>
                </a:solidFill>
                <a:latin typeface="Times New Roman"/>
                <a:cs typeface="Times New Roman"/>
              </a:rPr>
              <a:t>a</a:t>
            </a:r>
            <a:r>
              <a:rPr sz="1800" spc="5" dirty="0">
                <a:solidFill>
                  <a:srgbClr val="000099"/>
                </a:solidFill>
                <a:latin typeface="Times New Roman"/>
                <a:cs typeface="Times New Roman"/>
              </a:rPr>
              <a:t> </a:t>
            </a:r>
            <a:r>
              <a:rPr sz="1800" dirty="0">
                <a:solidFill>
                  <a:srgbClr val="000099"/>
                </a:solidFill>
                <a:latin typeface="Times New Roman"/>
                <a:cs typeface="Times New Roman"/>
              </a:rPr>
              <a:t>case-by-case</a:t>
            </a:r>
            <a:r>
              <a:rPr sz="1800" spc="-30" dirty="0">
                <a:solidFill>
                  <a:srgbClr val="000099"/>
                </a:solidFill>
                <a:latin typeface="Times New Roman"/>
                <a:cs typeface="Times New Roman"/>
              </a:rPr>
              <a:t> </a:t>
            </a:r>
            <a:r>
              <a:rPr sz="1800" dirty="0">
                <a:solidFill>
                  <a:srgbClr val="000099"/>
                </a:solidFill>
                <a:latin typeface="Times New Roman"/>
                <a:cs typeface="Times New Roman"/>
              </a:rPr>
              <a:t>basis.</a:t>
            </a:r>
            <a:r>
              <a:rPr sz="1800" spc="430" dirty="0">
                <a:solidFill>
                  <a:srgbClr val="000099"/>
                </a:solidFill>
                <a:latin typeface="Times New Roman"/>
                <a:cs typeface="Times New Roman"/>
              </a:rPr>
              <a:t> </a:t>
            </a:r>
            <a:r>
              <a:rPr sz="1800" dirty="0">
                <a:solidFill>
                  <a:srgbClr val="000099"/>
                </a:solidFill>
                <a:latin typeface="Times New Roman"/>
                <a:cs typeface="Times New Roman"/>
              </a:rPr>
              <a:t>The</a:t>
            </a:r>
            <a:r>
              <a:rPr sz="1800" spc="5" dirty="0">
                <a:solidFill>
                  <a:srgbClr val="000099"/>
                </a:solidFill>
                <a:latin typeface="Times New Roman"/>
                <a:cs typeface="Times New Roman"/>
              </a:rPr>
              <a:t> </a:t>
            </a:r>
            <a:r>
              <a:rPr sz="1800" spc="-10" dirty="0">
                <a:solidFill>
                  <a:srgbClr val="000099"/>
                </a:solidFill>
                <a:latin typeface="Times New Roman"/>
                <a:cs typeface="Times New Roman"/>
              </a:rPr>
              <a:t>USMAP</a:t>
            </a:r>
            <a:r>
              <a:rPr sz="1800" spc="-155" dirty="0">
                <a:solidFill>
                  <a:srgbClr val="000099"/>
                </a:solidFill>
                <a:latin typeface="Times New Roman"/>
                <a:cs typeface="Times New Roman"/>
              </a:rPr>
              <a:t> </a:t>
            </a:r>
            <a:r>
              <a:rPr sz="1800" dirty="0">
                <a:solidFill>
                  <a:srgbClr val="000099"/>
                </a:solidFill>
                <a:latin typeface="Times New Roman"/>
                <a:cs typeface="Times New Roman"/>
              </a:rPr>
              <a:t>Analyst</a:t>
            </a:r>
            <a:r>
              <a:rPr sz="1800" spc="-5" dirty="0">
                <a:solidFill>
                  <a:srgbClr val="000099"/>
                </a:solidFill>
                <a:latin typeface="Times New Roman"/>
                <a:cs typeface="Times New Roman"/>
              </a:rPr>
              <a:t> </a:t>
            </a:r>
            <a:r>
              <a:rPr sz="1800" dirty="0">
                <a:solidFill>
                  <a:srgbClr val="000099"/>
                </a:solidFill>
                <a:latin typeface="Times New Roman"/>
                <a:cs typeface="Times New Roman"/>
              </a:rPr>
              <a:t>may </a:t>
            </a:r>
            <a:r>
              <a:rPr sz="1800" spc="-10" dirty="0">
                <a:solidFill>
                  <a:srgbClr val="000099"/>
                </a:solidFill>
                <a:latin typeface="Times New Roman"/>
                <a:cs typeface="Times New Roman"/>
              </a:rPr>
              <a:t>request </a:t>
            </a:r>
            <a:r>
              <a:rPr sz="1800" dirty="0">
                <a:solidFill>
                  <a:srgbClr val="000099"/>
                </a:solidFill>
                <a:latin typeface="Times New Roman"/>
                <a:cs typeface="Times New Roman"/>
              </a:rPr>
              <a:t>further</a:t>
            </a:r>
            <a:r>
              <a:rPr sz="1800" spc="-20" dirty="0">
                <a:solidFill>
                  <a:srgbClr val="000099"/>
                </a:solidFill>
                <a:latin typeface="Times New Roman"/>
                <a:cs typeface="Times New Roman"/>
              </a:rPr>
              <a:t> </a:t>
            </a:r>
            <a:r>
              <a:rPr sz="1800" dirty="0">
                <a:solidFill>
                  <a:srgbClr val="000099"/>
                </a:solidFill>
                <a:latin typeface="Times New Roman"/>
                <a:cs typeface="Times New Roman"/>
              </a:rPr>
              <a:t>information</a:t>
            </a:r>
            <a:r>
              <a:rPr sz="1800" spc="-5" dirty="0">
                <a:solidFill>
                  <a:srgbClr val="000099"/>
                </a:solidFill>
                <a:latin typeface="Times New Roman"/>
                <a:cs typeface="Times New Roman"/>
              </a:rPr>
              <a:t> </a:t>
            </a:r>
            <a:r>
              <a:rPr sz="1800" dirty="0">
                <a:solidFill>
                  <a:srgbClr val="000099"/>
                </a:solidFill>
                <a:latin typeface="Times New Roman"/>
                <a:cs typeface="Times New Roman"/>
              </a:rPr>
              <a:t>from</a:t>
            </a:r>
            <a:r>
              <a:rPr sz="1800" spc="-5" dirty="0">
                <a:solidFill>
                  <a:srgbClr val="000099"/>
                </a:solidFill>
                <a:latin typeface="Times New Roman"/>
                <a:cs typeface="Times New Roman"/>
              </a:rPr>
              <a:t> </a:t>
            </a:r>
            <a:r>
              <a:rPr sz="1800" dirty="0">
                <a:solidFill>
                  <a:srgbClr val="000099"/>
                </a:solidFill>
                <a:latin typeface="Times New Roman"/>
                <a:cs typeface="Times New Roman"/>
              </a:rPr>
              <a:t>the apprentice</a:t>
            </a:r>
            <a:r>
              <a:rPr sz="1800" spc="-25" dirty="0">
                <a:solidFill>
                  <a:srgbClr val="000099"/>
                </a:solidFill>
                <a:latin typeface="Times New Roman"/>
                <a:cs typeface="Times New Roman"/>
              </a:rPr>
              <a:t> </a:t>
            </a:r>
            <a:r>
              <a:rPr sz="1800" dirty="0">
                <a:solidFill>
                  <a:srgbClr val="000099"/>
                </a:solidFill>
                <a:latin typeface="Times New Roman"/>
                <a:cs typeface="Times New Roman"/>
              </a:rPr>
              <a:t>to</a:t>
            </a:r>
            <a:r>
              <a:rPr sz="1800" spc="-5" dirty="0">
                <a:solidFill>
                  <a:srgbClr val="000099"/>
                </a:solidFill>
                <a:latin typeface="Times New Roman"/>
                <a:cs typeface="Times New Roman"/>
              </a:rPr>
              <a:t> </a:t>
            </a:r>
            <a:r>
              <a:rPr sz="1800" dirty="0">
                <a:solidFill>
                  <a:srgbClr val="000099"/>
                </a:solidFill>
                <a:latin typeface="Times New Roman"/>
                <a:cs typeface="Times New Roman"/>
              </a:rPr>
              <a:t>determine eligibility</a:t>
            </a:r>
            <a:r>
              <a:rPr sz="1800" spc="-20" dirty="0">
                <a:solidFill>
                  <a:srgbClr val="000099"/>
                </a:solidFill>
                <a:latin typeface="Times New Roman"/>
                <a:cs typeface="Times New Roman"/>
              </a:rPr>
              <a:t> </a:t>
            </a:r>
            <a:r>
              <a:rPr sz="1800" dirty="0">
                <a:solidFill>
                  <a:srgbClr val="000099"/>
                </a:solidFill>
                <a:latin typeface="Times New Roman"/>
                <a:cs typeface="Times New Roman"/>
              </a:rPr>
              <a:t>to</a:t>
            </a:r>
            <a:r>
              <a:rPr sz="1800" spc="-5" dirty="0">
                <a:solidFill>
                  <a:srgbClr val="000099"/>
                </a:solidFill>
                <a:latin typeface="Times New Roman"/>
                <a:cs typeface="Times New Roman"/>
              </a:rPr>
              <a:t> </a:t>
            </a:r>
            <a:r>
              <a:rPr sz="1800" dirty="0">
                <a:solidFill>
                  <a:srgbClr val="000099"/>
                </a:solidFill>
                <a:latin typeface="Times New Roman"/>
                <a:cs typeface="Times New Roman"/>
              </a:rPr>
              <a:t>reinstate</a:t>
            </a:r>
            <a:r>
              <a:rPr sz="1800" spc="-15" dirty="0">
                <a:solidFill>
                  <a:srgbClr val="000099"/>
                </a:solidFill>
                <a:latin typeface="Times New Roman"/>
                <a:cs typeface="Times New Roman"/>
              </a:rPr>
              <a:t> </a:t>
            </a:r>
            <a:r>
              <a:rPr sz="1800" dirty="0">
                <a:solidFill>
                  <a:srgbClr val="000099"/>
                </a:solidFill>
                <a:latin typeface="Times New Roman"/>
                <a:cs typeface="Times New Roman"/>
              </a:rPr>
              <a:t>a canceled</a:t>
            </a:r>
            <a:r>
              <a:rPr sz="1800" spc="-30" dirty="0">
                <a:solidFill>
                  <a:srgbClr val="000099"/>
                </a:solidFill>
                <a:latin typeface="Times New Roman"/>
                <a:cs typeface="Times New Roman"/>
              </a:rPr>
              <a:t> </a:t>
            </a:r>
            <a:r>
              <a:rPr sz="1800" spc="-10" dirty="0">
                <a:solidFill>
                  <a:srgbClr val="000099"/>
                </a:solidFill>
                <a:latin typeface="Times New Roman"/>
                <a:cs typeface="Times New Roman"/>
              </a:rPr>
              <a:t>trade.</a:t>
            </a:r>
            <a:endParaRPr sz="1800">
              <a:latin typeface="Times New Roman"/>
              <a:cs typeface="Times New Roman"/>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27</a:t>
            </a:fld>
            <a:endParaRPr spc="-25"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235949" y="1179290"/>
            <a:ext cx="8805545" cy="458089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00099"/>
                </a:solidFill>
                <a:latin typeface="Times New Roman"/>
                <a:cs typeface="Times New Roman"/>
              </a:rPr>
              <a:t>Reinstatements</a:t>
            </a:r>
            <a:r>
              <a:rPr sz="2000" b="1" spc="-60" dirty="0">
                <a:solidFill>
                  <a:srgbClr val="000099"/>
                </a:solidFill>
                <a:latin typeface="Times New Roman"/>
                <a:cs typeface="Times New Roman"/>
              </a:rPr>
              <a:t> </a:t>
            </a:r>
            <a:r>
              <a:rPr sz="2000" b="1" dirty="0">
                <a:solidFill>
                  <a:srgbClr val="000099"/>
                </a:solidFill>
                <a:latin typeface="Times New Roman"/>
                <a:cs typeface="Times New Roman"/>
              </a:rPr>
              <a:t>(for</a:t>
            </a:r>
            <a:r>
              <a:rPr sz="2000" b="1" spc="-75" dirty="0">
                <a:solidFill>
                  <a:srgbClr val="000099"/>
                </a:solidFill>
                <a:latin typeface="Times New Roman"/>
                <a:cs typeface="Times New Roman"/>
              </a:rPr>
              <a:t> </a:t>
            </a:r>
            <a:r>
              <a:rPr sz="2000" b="1" dirty="0">
                <a:solidFill>
                  <a:srgbClr val="000099"/>
                </a:solidFill>
                <a:latin typeface="Times New Roman"/>
                <a:cs typeface="Times New Roman"/>
              </a:rPr>
              <a:t>both</a:t>
            </a:r>
            <a:r>
              <a:rPr sz="2000" b="1" spc="-85" dirty="0">
                <a:solidFill>
                  <a:srgbClr val="000099"/>
                </a:solidFill>
                <a:latin typeface="Times New Roman"/>
                <a:cs typeface="Times New Roman"/>
              </a:rPr>
              <a:t> </a:t>
            </a:r>
            <a:r>
              <a:rPr sz="2000" b="1" dirty="0">
                <a:solidFill>
                  <a:srgbClr val="000099"/>
                </a:solidFill>
                <a:latin typeface="Times New Roman"/>
                <a:cs typeface="Times New Roman"/>
              </a:rPr>
              <a:t>Time</a:t>
            </a:r>
            <a:r>
              <a:rPr sz="2000" b="1" spc="-15" dirty="0">
                <a:solidFill>
                  <a:srgbClr val="000099"/>
                </a:solidFill>
                <a:latin typeface="Times New Roman"/>
                <a:cs typeface="Times New Roman"/>
              </a:rPr>
              <a:t> </a:t>
            </a:r>
            <a:r>
              <a:rPr sz="2000" b="1" dirty="0">
                <a:solidFill>
                  <a:srgbClr val="000099"/>
                </a:solidFill>
                <a:latin typeface="Times New Roman"/>
                <a:cs typeface="Times New Roman"/>
              </a:rPr>
              <a:t>Based</a:t>
            </a:r>
            <a:r>
              <a:rPr sz="2000" b="1" spc="-35" dirty="0">
                <a:solidFill>
                  <a:srgbClr val="000099"/>
                </a:solidFill>
                <a:latin typeface="Times New Roman"/>
                <a:cs typeface="Times New Roman"/>
              </a:rPr>
              <a:t> </a:t>
            </a:r>
            <a:r>
              <a:rPr sz="2000" b="1" dirty="0">
                <a:solidFill>
                  <a:srgbClr val="000099"/>
                </a:solidFill>
                <a:latin typeface="Times New Roman"/>
                <a:cs typeface="Times New Roman"/>
              </a:rPr>
              <a:t>and</a:t>
            </a:r>
            <a:r>
              <a:rPr sz="2000" b="1" spc="-25" dirty="0">
                <a:solidFill>
                  <a:srgbClr val="000099"/>
                </a:solidFill>
                <a:latin typeface="Times New Roman"/>
                <a:cs typeface="Times New Roman"/>
              </a:rPr>
              <a:t> </a:t>
            </a:r>
            <a:r>
              <a:rPr sz="2000" b="1" dirty="0">
                <a:solidFill>
                  <a:srgbClr val="000099"/>
                </a:solidFill>
                <a:latin typeface="Times New Roman"/>
                <a:cs typeface="Times New Roman"/>
              </a:rPr>
              <a:t>Competency</a:t>
            </a:r>
            <a:r>
              <a:rPr sz="2000" b="1" spc="-50" dirty="0">
                <a:solidFill>
                  <a:srgbClr val="000099"/>
                </a:solidFill>
                <a:latin typeface="Times New Roman"/>
                <a:cs typeface="Times New Roman"/>
              </a:rPr>
              <a:t> </a:t>
            </a:r>
            <a:r>
              <a:rPr sz="2000" b="1" spc="-10" dirty="0">
                <a:solidFill>
                  <a:srgbClr val="000099"/>
                </a:solidFill>
                <a:latin typeface="Times New Roman"/>
                <a:cs typeface="Times New Roman"/>
              </a:rPr>
              <a:t>Based)</a:t>
            </a:r>
            <a:endParaRPr sz="2000">
              <a:latin typeface="Times New Roman"/>
              <a:cs typeface="Times New Roman"/>
            </a:endParaRPr>
          </a:p>
          <a:p>
            <a:pPr marL="12700" marR="126364">
              <a:lnSpc>
                <a:spcPct val="100000"/>
              </a:lnSpc>
              <a:spcBef>
                <a:spcPts val="1739"/>
              </a:spcBef>
            </a:pPr>
            <a:r>
              <a:rPr sz="1600" dirty="0">
                <a:solidFill>
                  <a:srgbClr val="000099"/>
                </a:solidFill>
                <a:latin typeface="Times New Roman"/>
                <a:cs typeface="Times New Roman"/>
              </a:rPr>
              <a:t>Time</a:t>
            </a:r>
            <a:r>
              <a:rPr sz="1600" spc="5" dirty="0">
                <a:solidFill>
                  <a:srgbClr val="000099"/>
                </a:solidFill>
                <a:latin typeface="Times New Roman"/>
                <a:cs typeface="Times New Roman"/>
              </a:rPr>
              <a:t> </a:t>
            </a:r>
            <a:r>
              <a:rPr sz="1600" dirty="0">
                <a:solidFill>
                  <a:srgbClr val="000099"/>
                </a:solidFill>
                <a:latin typeface="Times New Roman"/>
                <a:cs typeface="Times New Roman"/>
              </a:rPr>
              <a:t>Based</a:t>
            </a:r>
            <a:r>
              <a:rPr sz="1600" spc="-65" dirty="0">
                <a:solidFill>
                  <a:srgbClr val="000099"/>
                </a:solidFill>
                <a:latin typeface="Times New Roman"/>
                <a:cs typeface="Times New Roman"/>
              </a:rPr>
              <a:t> </a:t>
            </a:r>
            <a:r>
              <a:rPr sz="1600" dirty="0">
                <a:solidFill>
                  <a:srgbClr val="000099"/>
                </a:solidFill>
                <a:latin typeface="Times New Roman"/>
                <a:cs typeface="Times New Roman"/>
              </a:rPr>
              <a:t>Trades:</a:t>
            </a:r>
            <a:r>
              <a:rPr sz="1600" spc="265" dirty="0">
                <a:solidFill>
                  <a:srgbClr val="000099"/>
                </a:solidFill>
                <a:latin typeface="Times New Roman"/>
                <a:cs typeface="Times New Roman"/>
              </a:rPr>
              <a:t> </a:t>
            </a:r>
            <a:r>
              <a:rPr sz="1600" dirty="0">
                <a:solidFill>
                  <a:srgbClr val="000099"/>
                </a:solidFill>
                <a:latin typeface="Times New Roman"/>
                <a:cs typeface="Times New Roman"/>
              </a:rPr>
              <a:t>Any</a:t>
            </a:r>
            <a:r>
              <a:rPr sz="1600" spc="-55" dirty="0">
                <a:solidFill>
                  <a:srgbClr val="000099"/>
                </a:solidFill>
                <a:latin typeface="Times New Roman"/>
                <a:cs typeface="Times New Roman"/>
              </a:rPr>
              <a:t> </a:t>
            </a:r>
            <a:r>
              <a:rPr sz="1600" dirty="0">
                <a:solidFill>
                  <a:srgbClr val="000099"/>
                </a:solidFill>
                <a:latin typeface="Times New Roman"/>
                <a:cs typeface="Times New Roman"/>
              </a:rPr>
              <a:t>hours</a:t>
            </a:r>
            <a:r>
              <a:rPr sz="1600" spc="-50" dirty="0">
                <a:solidFill>
                  <a:srgbClr val="000099"/>
                </a:solidFill>
                <a:latin typeface="Times New Roman"/>
                <a:cs typeface="Times New Roman"/>
              </a:rPr>
              <a:t> </a:t>
            </a:r>
            <a:r>
              <a:rPr sz="1600" dirty="0">
                <a:solidFill>
                  <a:srgbClr val="000099"/>
                </a:solidFill>
                <a:latin typeface="Times New Roman"/>
                <a:cs typeface="Times New Roman"/>
              </a:rPr>
              <a:t>that</a:t>
            </a:r>
            <a:r>
              <a:rPr sz="1600" spc="-25" dirty="0">
                <a:solidFill>
                  <a:srgbClr val="000099"/>
                </a:solidFill>
                <a:latin typeface="Times New Roman"/>
                <a:cs typeface="Times New Roman"/>
              </a:rPr>
              <a:t> </a:t>
            </a:r>
            <a:r>
              <a:rPr sz="1600" dirty="0">
                <a:solidFill>
                  <a:srgbClr val="000099"/>
                </a:solidFill>
                <a:latin typeface="Times New Roman"/>
                <a:cs typeface="Times New Roman"/>
              </a:rPr>
              <a:t>were</a:t>
            </a:r>
            <a:r>
              <a:rPr sz="1600" spc="-35" dirty="0">
                <a:solidFill>
                  <a:srgbClr val="000099"/>
                </a:solidFill>
                <a:latin typeface="Times New Roman"/>
                <a:cs typeface="Times New Roman"/>
              </a:rPr>
              <a:t> </a:t>
            </a:r>
            <a:r>
              <a:rPr sz="1600" dirty="0">
                <a:solidFill>
                  <a:srgbClr val="000099"/>
                </a:solidFill>
                <a:latin typeface="Times New Roman"/>
                <a:cs typeface="Times New Roman"/>
              </a:rPr>
              <a:t>submitted</a:t>
            </a:r>
            <a:r>
              <a:rPr sz="1600" spc="10" dirty="0">
                <a:solidFill>
                  <a:srgbClr val="000099"/>
                </a:solidFill>
                <a:latin typeface="Times New Roman"/>
                <a:cs typeface="Times New Roman"/>
              </a:rPr>
              <a:t> </a:t>
            </a:r>
            <a:r>
              <a:rPr sz="1600" dirty="0">
                <a:solidFill>
                  <a:srgbClr val="000099"/>
                </a:solidFill>
                <a:latin typeface="Times New Roman"/>
                <a:cs typeface="Times New Roman"/>
              </a:rPr>
              <a:t>by</a:t>
            </a:r>
            <a:r>
              <a:rPr sz="1600" spc="-55" dirty="0">
                <a:solidFill>
                  <a:srgbClr val="000099"/>
                </a:solidFill>
                <a:latin typeface="Times New Roman"/>
                <a:cs typeface="Times New Roman"/>
              </a:rPr>
              <a:t> </a:t>
            </a:r>
            <a:r>
              <a:rPr sz="1600" dirty="0">
                <a:solidFill>
                  <a:srgbClr val="000099"/>
                </a:solidFill>
                <a:latin typeface="Times New Roman"/>
                <a:cs typeface="Times New Roman"/>
              </a:rPr>
              <a:t>a</a:t>
            </a:r>
            <a:r>
              <a:rPr sz="1600" spc="-35" dirty="0">
                <a:solidFill>
                  <a:srgbClr val="000099"/>
                </a:solidFill>
                <a:latin typeface="Times New Roman"/>
                <a:cs typeface="Times New Roman"/>
              </a:rPr>
              <a:t> </a:t>
            </a:r>
            <a:r>
              <a:rPr sz="1600" dirty="0">
                <a:solidFill>
                  <a:srgbClr val="000099"/>
                </a:solidFill>
                <a:latin typeface="Times New Roman"/>
                <a:cs typeface="Times New Roman"/>
              </a:rPr>
              <a:t>monthly</a:t>
            </a:r>
            <a:r>
              <a:rPr sz="1600" spc="-10" dirty="0">
                <a:solidFill>
                  <a:srgbClr val="000099"/>
                </a:solidFill>
                <a:latin typeface="Times New Roman"/>
                <a:cs typeface="Times New Roman"/>
              </a:rPr>
              <a:t> </a:t>
            </a:r>
            <a:r>
              <a:rPr sz="1600" dirty="0">
                <a:solidFill>
                  <a:srgbClr val="000099"/>
                </a:solidFill>
                <a:latin typeface="Times New Roman"/>
                <a:cs typeface="Times New Roman"/>
              </a:rPr>
              <a:t>report</a:t>
            </a:r>
            <a:r>
              <a:rPr sz="1600" spc="-25" dirty="0">
                <a:solidFill>
                  <a:srgbClr val="000099"/>
                </a:solidFill>
                <a:latin typeface="Times New Roman"/>
                <a:cs typeface="Times New Roman"/>
              </a:rPr>
              <a:t> </a:t>
            </a:r>
            <a:r>
              <a:rPr sz="1600" dirty="0">
                <a:solidFill>
                  <a:srgbClr val="000099"/>
                </a:solidFill>
                <a:latin typeface="Times New Roman"/>
                <a:cs typeface="Times New Roman"/>
              </a:rPr>
              <a:t>and</a:t>
            </a:r>
            <a:r>
              <a:rPr sz="1600" spc="-45" dirty="0">
                <a:solidFill>
                  <a:srgbClr val="000099"/>
                </a:solidFill>
                <a:latin typeface="Times New Roman"/>
                <a:cs typeface="Times New Roman"/>
              </a:rPr>
              <a:t> </a:t>
            </a:r>
            <a:r>
              <a:rPr sz="1600" dirty="0">
                <a:solidFill>
                  <a:srgbClr val="000099"/>
                </a:solidFill>
                <a:latin typeface="Times New Roman"/>
                <a:cs typeface="Times New Roman"/>
              </a:rPr>
              <a:t>approved</a:t>
            </a:r>
            <a:r>
              <a:rPr sz="1600" spc="-30" dirty="0">
                <a:solidFill>
                  <a:srgbClr val="000099"/>
                </a:solidFill>
                <a:latin typeface="Times New Roman"/>
                <a:cs typeface="Times New Roman"/>
              </a:rPr>
              <a:t> </a:t>
            </a:r>
            <a:r>
              <a:rPr sz="1600" dirty="0">
                <a:solidFill>
                  <a:srgbClr val="000099"/>
                </a:solidFill>
                <a:latin typeface="Times New Roman"/>
                <a:cs typeface="Times New Roman"/>
              </a:rPr>
              <a:t>will</a:t>
            </a:r>
            <a:r>
              <a:rPr sz="1600" spc="-40" dirty="0">
                <a:solidFill>
                  <a:srgbClr val="000099"/>
                </a:solidFill>
                <a:latin typeface="Times New Roman"/>
                <a:cs typeface="Times New Roman"/>
              </a:rPr>
              <a:t> </a:t>
            </a:r>
            <a:r>
              <a:rPr sz="1600" dirty="0">
                <a:solidFill>
                  <a:srgbClr val="000099"/>
                </a:solidFill>
                <a:latin typeface="Times New Roman"/>
                <a:cs typeface="Times New Roman"/>
              </a:rPr>
              <a:t>remain</a:t>
            </a:r>
            <a:r>
              <a:rPr sz="1600" spc="15" dirty="0">
                <a:solidFill>
                  <a:srgbClr val="000099"/>
                </a:solidFill>
                <a:latin typeface="Times New Roman"/>
                <a:cs typeface="Times New Roman"/>
              </a:rPr>
              <a:t> </a:t>
            </a:r>
            <a:r>
              <a:rPr sz="1600" dirty="0">
                <a:solidFill>
                  <a:srgbClr val="000099"/>
                </a:solidFill>
                <a:latin typeface="Times New Roman"/>
                <a:cs typeface="Times New Roman"/>
              </a:rPr>
              <a:t>in</a:t>
            </a:r>
            <a:r>
              <a:rPr sz="1600" spc="-45" dirty="0">
                <a:solidFill>
                  <a:srgbClr val="000099"/>
                </a:solidFill>
                <a:latin typeface="Times New Roman"/>
                <a:cs typeface="Times New Roman"/>
              </a:rPr>
              <a:t> </a:t>
            </a:r>
            <a:r>
              <a:rPr sz="1600" spc="-20" dirty="0">
                <a:solidFill>
                  <a:srgbClr val="000099"/>
                </a:solidFill>
                <a:latin typeface="Times New Roman"/>
                <a:cs typeface="Times New Roman"/>
              </a:rPr>
              <a:t>your </a:t>
            </a:r>
            <a:r>
              <a:rPr sz="1600" spc="-10" dirty="0">
                <a:solidFill>
                  <a:srgbClr val="000099"/>
                </a:solidFill>
                <a:latin typeface="Times New Roman"/>
                <a:cs typeface="Times New Roman"/>
              </a:rPr>
              <a:t>record.</a:t>
            </a:r>
            <a:endParaRPr sz="1600">
              <a:latin typeface="Times New Roman"/>
              <a:cs typeface="Times New Roman"/>
            </a:endParaRPr>
          </a:p>
          <a:p>
            <a:pPr>
              <a:lnSpc>
                <a:spcPct val="100000"/>
              </a:lnSpc>
              <a:spcBef>
                <a:spcPts val="25"/>
              </a:spcBef>
            </a:pPr>
            <a:endParaRPr sz="1650">
              <a:latin typeface="Times New Roman"/>
              <a:cs typeface="Times New Roman"/>
            </a:endParaRPr>
          </a:p>
          <a:p>
            <a:pPr marL="12700">
              <a:lnSpc>
                <a:spcPct val="100000"/>
              </a:lnSpc>
            </a:pPr>
            <a:r>
              <a:rPr sz="1600" dirty="0">
                <a:solidFill>
                  <a:srgbClr val="000099"/>
                </a:solidFill>
                <a:latin typeface="Times New Roman"/>
                <a:cs typeface="Times New Roman"/>
              </a:rPr>
              <a:t>If</a:t>
            </a:r>
            <a:r>
              <a:rPr sz="1600" spc="-20" dirty="0">
                <a:solidFill>
                  <a:srgbClr val="000099"/>
                </a:solidFill>
                <a:latin typeface="Times New Roman"/>
                <a:cs typeface="Times New Roman"/>
              </a:rPr>
              <a:t> </a:t>
            </a:r>
            <a:r>
              <a:rPr sz="1600" dirty="0">
                <a:solidFill>
                  <a:srgbClr val="000099"/>
                </a:solidFill>
                <a:latin typeface="Times New Roman"/>
                <a:cs typeface="Times New Roman"/>
              </a:rPr>
              <a:t>you</a:t>
            </a:r>
            <a:r>
              <a:rPr sz="1600" spc="-30" dirty="0">
                <a:solidFill>
                  <a:srgbClr val="000099"/>
                </a:solidFill>
                <a:latin typeface="Times New Roman"/>
                <a:cs typeface="Times New Roman"/>
              </a:rPr>
              <a:t> </a:t>
            </a:r>
            <a:r>
              <a:rPr sz="1600" dirty="0">
                <a:solidFill>
                  <a:srgbClr val="000099"/>
                </a:solidFill>
                <a:latin typeface="Times New Roman"/>
                <a:cs typeface="Times New Roman"/>
              </a:rPr>
              <a:t>have</a:t>
            </a:r>
            <a:r>
              <a:rPr sz="1600" spc="-25" dirty="0">
                <a:solidFill>
                  <a:srgbClr val="000099"/>
                </a:solidFill>
                <a:latin typeface="Times New Roman"/>
                <a:cs typeface="Times New Roman"/>
              </a:rPr>
              <a:t> </a:t>
            </a:r>
            <a:r>
              <a:rPr sz="1600" dirty="0">
                <a:solidFill>
                  <a:srgbClr val="000099"/>
                </a:solidFill>
                <a:latin typeface="Times New Roman"/>
                <a:cs typeface="Times New Roman"/>
              </a:rPr>
              <a:t>previously</a:t>
            </a:r>
            <a:r>
              <a:rPr sz="1600" spc="-25" dirty="0">
                <a:solidFill>
                  <a:srgbClr val="000099"/>
                </a:solidFill>
                <a:latin typeface="Times New Roman"/>
                <a:cs typeface="Times New Roman"/>
              </a:rPr>
              <a:t> </a:t>
            </a:r>
            <a:r>
              <a:rPr sz="1600" dirty="0">
                <a:solidFill>
                  <a:srgbClr val="000099"/>
                </a:solidFill>
                <a:latin typeface="Times New Roman"/>
                <a:cs typeface="Times New Roman"/>
              </a:rPr>
              <a:t>received</a:t>
            </a:r>
            <a:r>
              <a:rPr sz="1600" spc="-5" dirty="0">
                <a:solidFill>
                  <a:srgbClr val="000099"/>
                </a:solidFill>
                <a:latin typeface="Times New Roman"/>
                <a:cs typeface="Times New Roman"/>
              </a:rPr>
              <a:t> </a:t>
            </a:r>
            <a:r>
              <a:rPr sz="1600" spc="-20" dirty="0">
                <a:solidFill>
                  <a:srgbClr val="000099"/>
                </a:solidFill>
                <a:latin typeface="Times New Roman"/>
                <a:cs typeface="Times New Roman"/>
              </a:rPr>
              <a:t>Pre-</a:t>
            </a:r>
            <a:r>
              <a:rPr sz="1600" dirty="0">
                <a:solidFill>
                  <a:srgbClr val="000099"/>
                </a:solidFill>
                <a:latin typeface="Times New Roman"/>
                <a:cs typeface="Times New Roman"/>
              </a:rPr>
              <a:t>registration</a:t>
            </a:r>
            <a:r>
              <a:rPr sz="1600" spc="25" dirty="0">
                <a:solidFill>
                  <a:srgbClr val="000099"/>
                </a:solidFill>
                <a:latin typeface="Times New Roman"/>
                <a:cs typeface="Times New Roman"/>
              </a:rPr>
              <a:t> </a:t>
            </a:r>
            <a:r>
              <a:rPr sz="1600" dirty="0">
                <a:solidFill>
                  <a:srgbClr val="000099"/>
                </a:solidFill>
                <a:latin typeface="Times New Roman"/>
                <a:cs typeface="Times New Roman"/>
              </a:rPr>
              <a:t>credit</a:t>
            </a:r>
            <a:r>
              <a:rPr sz="1600" spc="-15" dirty="0">
                <a:solidFill>
                  <a:srgbClr val="000099"/>
                </a:solidFill>
                <a:latin typeface="Times New Roman"/>
                <a:cs typeface="Times New Roman"/>
              </a:rPr>
              <a:t> </a:t>
            </a:r>
            <a:r>
              <a:rPr sz="1600" dirty="0">
                <a:solidFill>
                  <a:srgbClr val="000099"/>
                </a:solidFill>
                <a:latin typeface="Times New Roman"/>
                <a:cs typeface="Times New Roman"/>
              </a:rPr>
              <a:t>hours,</a:t>
            </a:r>
            <a:r>
              <a:rPr sz="1600" spc="-30" dirty="0">
                <a:solidFill>
                  <a:srgbClr val="000099"/>
                </a:solidFill>
                <a:latin typeface="Times New Roman"/>
                <a:cs typeface="Times New Roman"/>
              </a:rPr>
              <a:t> </a:t>
            </a:r>
            <a:r>
              <a:rPr sz="1600" dirty="0">
                <a:solidFill>
                  <a:srgbClr val="000099"/>
                </a:solidFill>
                <a:latin typeface="Times New Roman"/>
                <a:cs typeface="Times New Roman"/>
              </a:rPr>
              <a:t>those</a:t>
            </a:r>
            <a:r>
              <a:rPr sz="1600" spc="-35" dirty="0">
                <a:solidFill>
                  <a:srgbClr val="000099"/>
                </a:solidFill>
                <a:latin typeface="Times New Roman"/>
                <a:cs typeface="Times New Roman"/>
              </a:rPr>
              <a:t> </a:t>
            </a:r>
            <a:r>
              <a:rPr sz="1600" dirty="0">
                <a:solidFill>
                  <a:srgbClr val="000099"/>
                </a:solidFill>
                <a:latin typeface="Times New Roman"/>
                <a:cs typeface="Times New Roman"/>
              </a:rPr>
              <a:t>credit hours</a:t>
            </a:r>
            <a:r>
              <a:rPr sz="1600" spc="-35" dirty="0">
                <a:solidFill>
                  <a:srgbClr val="000099"/>
                </a:solidFill>
                <a:latin typeface="Times New Roman"/>
                <a:cs typeface="Times New Roman"/>
              </a:rPr>
              <a:t> </a:t>
            </a:r>
            <a:r>
              <a:rPr sz="1600" dirty="0">
                <a:solidFill>
                  <a:srgbClr val="000099"/>
                </a:solidFill>
                <a:latin typeface="Times New Roman"/>
                <a:cs typeface="Times New Roman"/>
              </a:rPr>
              <a:t>also</a:t>
            </a:r>
            <a:r>
              <a:rPr sz="1600" spc="-25" dirty="0">
                <a:solidFill>
                  <a:srgbClr val="000099"/>
                </a:solidFill>
                <a:latin typeface="Times New Roman"/>
                <a:cs typeface="Times New Roman"/>
              </a:rPr>
              <a:t> </a:t>
            </a:r>
            <a:r>
              <a:rPr sz="1600" dirty="0">
                <a:solidFill>
                  <a:srgbClr val="000099"/>
                </a:solidFill>
                <a:latin typeface="Times New Roman"/>
                <a:cs typeface="Times New Roman"/>
              </a:rPr>
              <a:t>will</a:t>
            </a:r>
            <a:r>
              <a:rPr sz="1600" spc="-10" dirty="0">
                <a:solidFill>
                  <a:srgbClr val="000099"/>
                </a:solidFill>
                <a:latin typeface="Times New Roman"/>
                <a:cs typeface="Times New Roman"/>
              </a:rPr>
              <a:t> remain.</a:t>
            </a:r>
            <a:endParaRPr sz="1600">
              <a:latin typeface="Times New Roman"/>
              <a:cs typeface="Times New Roman"/>
            </a:endParaRPr>
          </a:p>
          <a:p>
            <a:pPr>
              <a:lnSpc>
                <a:spcPct val="100000"/>
              </a:lnSpc>
              <a:spcBef>
                <a:spcPts val="20"/>
              </a:spcBef>
            </a:pPr>
            <a:endParaRPr sz="1650">
              <a:latin typeface="Times New Roman"/>
              <a:cs typeface="Times New Roman"/>
            </a:endParaRPr>
          </a:p>
          <a:p>
            <a:pPr marL="12700" marR="5080" algn="just">
              <a:lnSpc>
                <a:spcPct val="100000"/>
              </a:lnSpc>
            </a:pPr>
            <a:r>
              <a:rPr sz="1600" dirty="0">
                <a:solidFill>
                  <a:srgbClr val="000099"/>
                </a:solidFill>
                <a:latin typeface="Times New Roman"/>
                <a:cs typeface="Times New Roman"/>
              </a:rPr>
              <a:t>Preregistration</a:t>
            </a:r>
            <a:r>
              <a:rPr sz="1600" spc="-45" dirty="0">
                <a:solidFill>
                  <a:srgbClr val="000099"/>
                </a:solidFill>
                <a:latin typeface="Times New Roman"/>
                <a:cs typeface="Times New Roman"/>
              </a:rPr>
              <a:t> </a:t>
            </a:r>
            <a:r>
              <a:rPr sz="1600" dirty="0">
                <a:solidFill>
                  <a:srgbClr val="000099"/>
                </a:solidFill>
                <a:latin typeface="Times New Roman"/>
                <a:cs typeface="Times New Roman"/>
              </a:rPr>
              <a:t>credit</a:t>
            </a:r>
            <a:r>
              <a:rPr sz="1600" spc="-5" dirty="0">
                <a:solidFill>
                  <a:srgbClr val="000099"/>
                </a:solidFill>
                <a:latin typeface="Times New Roman"/>
                <a:cs typeface="Times New Roman"/>
              </a:rPr>
              <a:t> </a:t>
            </a:r>
            <a:r>
              <a:rPr sz="1600" dirty="0">
                <a:solidFill>
                  <a:srgbClr val="000099"/>
                </a:solidFill>
                <a:latin typeface="Times New Roman"/>
                <a:cs typeface="Times New Roman"/>
              </a:rPr>
              <a:t>is</a:t>
            </a:r>
            <a:r>
              <a:rPr sz="1600" spc="-10" dirty="0">
                <a:solidFill>
                  <a:srgbClr val="000099"/>
                </a:solidFill>
                <a:latin typeface="Times New Roman"/>
                <a:cs typeface="Times New Roman"/>
              </a:rPr>
              <a:t> </a:t>
            </a:r>
            <a:r>
              <a:rPr sz="1600" dirty="0">
                <a:solidFill>
                  <a:srgbClr val="000099"/>
                </a:solidFill>
                <a:latin typeface="Times New Roman"/>
                <a:cs typeface="Times New Roman"/>
              </a:rPr>
              <a:t>given</a:t>
            </a:r>
            <a:r>
              <a:rPr sz="1600" spc="-15" dirty="0">
                <a:solidFill>
                  <a:srgbClr val="000099"/>
                </a:solidFill>
                <a:latin typeface="Times New Roman"/>
                <a:cs typeface="Times New Roman"/>
              </a:rPr>
              <a:t> </a:t>
            </a:r>
            <a:r>
              <a:rPr sz="1600" b="1" spc="-65" dirty="0">
                <a:solidFill>
                  <a:srgbClr val="000099"/>
                </a:solidFill>
                <a:latin typeface="Times New Roman"/>
                <a:cs typeface="Times New Roman"/>
              </a:rPr>
              <a:t>AT</a:t>
            </a:r>
            <a:r>
              <a:rPr sz="1600" b="1" spc="-35" dirty="0">
                <a:solidFill>
                  <a:srgbClr val="000099"/>
                </a:solidFill>
                <a:latin typeface="Times New Roman"/>
                <a:cs typeface="Times New Roman"/>
              </a:rPr>
              <a:t> </a:t>
            </a:r>
            <a:r>
              <a:rPr sz="1600" b="1" dirty="0">
                <a:solidFill>
                  <a:srgbClr val="000099"/>
                </a:solidFill>
                <a:latin typeface="Times New Roman"/>
                <a:cs typeface="Times New Roman"/>
              </a:rPr>
              <a:t>THE</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TIME</a:t>
            </a:r>
            <a:r>
              <a:rPr sz="1600" b="1" spc="-35" dirty="0">
                <a:solidFill>
                  <a:srgbClr val="000099"/>
                </a:solidFill>
                <a:latin typeface="Times New Roman"/>
                <a:cs typeface="Times New Roman"/>
              </a:rPr>
              <a:t> </a:t>
            </a:r>
            <a:r>
              <a:rPr sz="1600" b="1" spc="-20" dirty="0">
                <a:solidFill>
                  <a:srgbClr val="000099"/>
                </a:solidFill>
                <a:latin typeface="Times New Roman"/>
                <a:cs typeface="Times New Roman"/>
              </a:rPr>
              <a:t>OF</a:t>
            </a:r>
            <a:r>
              <a:rPr sz="1600" b="1" spc="-80" dirty="0">
                <a:solidFill>
                  <a:srgbClr val="000099"/>
                </a:solidFill>
                <a:latin typeface="Times New Roman"/>
                <a:cs typeface="Times New Roman"/>
              </a:rPr>
              <a:t> </a:t>
            </a:r>
            <a:r>
              <a:rPr sz="1600" b="1" dirty="0">
                <a:solidFill>
                  <a:srgbClr val="000099"/>
                </a:solidFill>
                <a:latin typeface="Times New Roman"/>
                <a:cs typeface="Times New Roman"/>
              </a:rPr>
              <a:t>THE</a:t>
            </a:r>
            <a:r>
              <a:rPr sz="1600" b="1" spc="-15" dirty="0">
                <a:solidFill>
                  <a:srgbClr val="000099"/>
                </a:solidFill>
                <a:latin typeface="Times New Roman"/>
                <a:cs typeface="Times New Roman"/>
              </a:rPr>
              <a:t> </a:t>
            </a:r>
            <a:r>
              <a:rPr sz="1600" b="1" spc="-20" dirty="0">
                <a:solidFill>
                  <a:srgbClr val="000099"/>
                </a:solidFill>
                <a:latin typeface="Times New Roman"/>
                <a:cs typeface="Times New Roman"/>
              </a:rPr>
              <a:t>ORIGINAL</a:t>
            </a:r>
            <a:r>
              <a:rPr sz="1600" b="1" spc="-80" dirty="0">
                <a:solidFill>
                  <a:srgbClr val="000099"/>
                </a:solidFill>
                <a:latin typeface="Times New Roman"/>
                <a:cs typeface="Times New Roman"/>
              </a:rPr>
              <a:t> </a:t>
            </a:r>
            <a:r>
              <a:rPr sz="1600" b="1" spc="-10" dirty="0">
                <a:solidFill>
                  <a:srgbClr val="000099"/>
                </a:solidFill>
                <a:latin typeface="Times New Roman"/>
                <a:cs typeface="Times New Roman"/>
              </a:rPr>
              <a:t>ENROLLMENT</a:t>
            </a:r>
            <a:r>
              <a:rPr sz="1600" b="1" spc="-70" dirty="0">
                <a:solidFill>
                  <a:srgbClr val="000099"/>
                </a:solidFill>
                <a:latin typeface="Times New Roman"/>
                <a:cs typeface="Times New Roman"/>
              </a:rPr>
              <a:t> </a:t>
            </a:r>
            <a:r>
              <a:rPr sz="1600" b="1" spc="-60" dirty="0">
                <a:solidFill>
                  <a:srgbClr val="000099"/>
                </a:solidFill>
                <a:latin typeface="Times New Roman"/>
                <a:cs typeface="Times New Roman"/>
              </a:rPr>
              <a:t>ONLY</a:t>
            </a:r>
            <a:r>
              <a:rPr sz="1600" b="1" spc="-40" dirty="0">
                <a:solidFill>
                  <a:srgbClr val="000099"/>
                </a:solidFill>
                <a:latin typeface="Times New Roman"/>
                <a:cs typeface="Times New Roman"/>
              </a:rPr>
              <a:t> </a:t>
            </a:r>
            <a:r>
              <a:rPr sz="1600" dirty="0">
                <a:solidFill>
                  <a:srgbClr val="000099"/>
                </a:solidFill>
                <a:latin typeface="Times New Roman"/>
                <a:cs typeface="Times New Roman"/>
              </a:rPr>
              <a:t>if</a:t>
            </a:r>
            <a:r>
              <a:rPr sz="1600" spc="-10" dirty="0">
                <a:solidFill>
                  <a:srgbClr val="000099"/>
                </a:solidFill>
                <a:latin typeface="Times New Roman"/>
                <a:cs typeface="Times New Roman"/>
              </a:rPr>
              <a:t> </a:t>
            </a:r>
            <a:r>
              <a:rPr sz="1600" dirty="0">
                <a:solidFill>
                  <a:srgbClr val="000099"/>
                </a:solidFill>
                <a:latin typeface="Times New Roman"/>
                <a:cs typeface="Times New Roman"/>
              </a:rPr>
              <a:t>you</a:t>
            </a:r>
            <a:r>
              <a:rPr sz="1600" spc="-20" dirty="0">
                <a:solidFill>
                  <a:srgbClr val="000099"/>
                </a:solidFill>
                <a:latin typeface="Times New Roman"/>
                <a:cs typeface="Times New Roman"/>
              </a:rPr>
              <a:t> were </a:t>
            </a:r>
            <a:r>
              <a:rPr sz="1600" spc="-10" dirty="0">
                <a:solidFill>
                  <a:srgbClr val="000099"/>
                </a:solidFill>
                <a:latin typeface="Times New Roman"/>
                <a:cs typeface="Times New Roman"/>
              </a:rPr>
              <a:t>eligible.</a:t>
            </a:r>
            <a:endParaRPr sz="1600">
              <a:latin typeface="Times New Roman"/>
              <a:cs typeface="Times New Roman"/>
            </a:endParaRPr>
          </a:p>
          <a:p>
            <a:pPr>
              <a:lnSpc>
                <a:spcPct val="100000"/>
              </a:lnSpc>
              <a:spcBef>
                <a:spcPts val="25"/>
              </a:spcBef>
            </a:pPr>
            <a:endParaRPr sz="1650">
              <a:latin typeface="Times New Roman"/>
              <a:cs typeface="Times New Roman"/>
            </a:endParaRPr>
          </a:p>
          <a:p>
            <a:pPr marL="12700" marR="109220" indent="-635" algn="just">
              <a:lnSpc>
                <a:spcPct val="100000"/>
              </a:lnSpc>
            </a:pPr>
            <a:r>
              <a:rPr sz="1600" dirty="0">
                <a:solidFill>
                  <a:srgbClr val="000099"/>
                </a:solidFill>
                <a:latin typeface="Times New Roman"/>
                <a:cs typeface="Times New Roman"/>
              </a:rPr>
              <a:t>Competency</a:t>
            </a:r>
            <a:r>
              <a:rPr sz="1600" spc="-25" dirty="0">
                <a:solidFill>
                  <a:srgbClr val="000099"/>
                </a:solidFill>
                <a:latin typeface="Times New Roman"/>
                <a:cs typeface="Times New Roman"/>
              </a:rPr>
              <a:t> </a:t>
            </a:r>
            <a:r>
              <a:rPr sz="1600" dirty="0">
                <a:solidFill>
                  <a:srgbClr val="000099"/>
                </a:solidFill>
                <a:latin typeface="Times New Roman"/>
                <a:cs typeface="Times New Roman"/>
              </a:rPr>
              <a:t>Based</a:t>
            </a:r>
            <a:r>
              <a:rPr sz="1600" spc="-70" dirty="0">
                <a:solidFill>
                  <a:srgbClr val="000099"/>
                </a:solidFill>
                <a:latin typeface="Times New Roman"/>
                <a:cs typeface="Times New Roman"/>
              </a:rPr>
              <a:t> </a:t>
            </a:r>
            <a:r>
              <a:rPr sz="1600" dirty="0">
                <a:solidFill>
                  <a:srgbClr val="000099"/>
                </a:solidFill>
                <a:latin typeface="Times New Roman"/>
                <a:cs typeface="Times New Roman"/>
              </a:rPr>
              <a:t>Trades</a:t>
            </a:r>
            <a:r>
              <a:rPr sz="1600" spc="-35" dirty="0">
                <a:solidFill>
                  <a:srgbClr val="000099"/>
                </a:solidFill>
                <a:latin typeface="Times New Roman"/>
                <a:cs typeface="Times New Roman"/>
              </a:rPr>
              <a:t> </a:t>
            </a:r>
            <a:r>
              <a:rPr sz="1600" dirty="0">
                <a:solidFill>
                  <a:srgbClr val="000099"/>
                </a:solidFill>
                <a:latin typeface="Times New Roman"/>
                <a:cs typeface="Times New Roman"/>
              </a:rPr>
              <a:t>will</a:t>
            </a:r>
            <a:r>
              <a:rPr sz="1600" spc="-35" dirty="0">
                <a:solidFill>
                  <a:srgbClr val="000099"/>
                </a:solidFill>
                <a:latin typeface="Times New Roman"/>
                <a:cs typeface="Times New Roman"/>
              </a:rPr>
              <a:t> </a:t>
            </a:r>
            <a:r>
              <a:rPr sz="1600" dirty="0">
                <a:solidFill>
                  <a:srgbClr val="000099"/>
                </a:solidFill>
                <a:latin typeface="Times New Roman"/>
                <a:cs typeface="Times New Roman"/>
              </a:rPr>
              <a:t>require</a:t>
            </a:r>
            <a:r>
              <a:rPr sz="1600" spc="-25" dirty="0">
                <a:solidFill>
                  <a:srgbClr val="000099"/>
                </a:solidFill>
                <a:latin typeface="Times New Roman"/>
                <a:cs typeface="Times New Roman"/>
              </a:rPr>
              <a:t> </a:t>
            </a:r>
            <a:r>
              <a:rPr sz="1600" dirty="0">
                <a:solidFill>
                  <a:srgbClr val="000099"/>
                </a:solidFill>
                <a:latin typeface="Times New Roman"/>
                <a:cs typeface="Times New Roman"/>
              </a:rPr>
              <a:t>the</a:t>
            </a:r>
            <a:r>
              <a:rPr sz="1600" spc="-50" dirty="0">
                <a:solidFill>
                  <a:srgbClr val="000099"/>
                </a:solidFill>
                <a:latin typeface="Times New Roman"/>
                <a:cs typeface="Times New Roman"/>
              </a:rPr>
              <a:t> </a:t>
            </a:r>
            <a:r>
              <a:rPr sz="1600" dirty="0">
                <a:solidFill>
                  <a:srgbClr val="000099"/>
                </a:solidFill>
                <a:latin typeface="Times New Roman"/>
                <a:cs typeface="Times New Roman"/>
              </a:rPr>
              <a:t>apprentice</a:t>
            </a:r>
            <a:r>
              <a:rPr sz="1600" spc="-30" dirty="0">
                <a:solidFill>
                  <a:srgbClr val="000099"/>
                </a:solidFill>
                <a:latin typeface="Times New Roman"/>
                <a:cs typeface="Times New Roman"/>
              </a:rPr>
              <a:t> </a:t>
            </a:r>
            <a:r>
              <a:rPr sz="1600" dirty="0">
                <a:solidFill>
                  <a:srgbClr val="000099"/>
                </a:solidFill>
                <a:latin typeface="Times New Roman"/>
                <a:cs typeface="Times New Roman"/>
              </a:rPr>
              <a:t>to</a:t>
            </a:r>
            <a:r>
              <a:rPr sz="1600" spc="-45" dirty="0">
                <a:solidFill>
                  <a:srgbClr val="000099"/>
                </a:solidFill>
                <a:latin typeface="Times New Roman"/>
                <a:cs typeface="Times New Roman"/>
              </a:rPr>
              <a:t> </a:t>
            </a:r>
            <a:r>
              <a:rPr sz="1600" dirty="0">
                <a:solidFill>
                  <a:srgbClr val="000099"/>
                </a:solidFill>
                <a:latin typeface="Times New Roman"/>
                <a:cs typeface="Times New Roman"/>
              </a:rPr>
              <a:t>restart</a:t>
            </a:r>
            <a:r>
              <a:rPr sz="1600" spc="-25" dirty="0">
                <a:solidFill>
                  <a:srgbClr val="000099"/>
                </a:solidFill>
                <a:latin typeface="Times New Roman"/>
                <a:cs typeface="Times New Roman"/>
              </a:rPr>
              <a:t> </a:t>
            </a:r>
            <a:r>
              <a:rPr sz="1600" dirty="0">
                <a:solidFill>
                  <a:srgbClr val="000099"/>
                </a:solidFill>
                <a:latin typeface="Times New Roman"/>
                <a:cs typeface="Times New Roman"/>
              </a:rPr>
              <a:t>the</a:t>
            </a:r>
            <a:r>
              <a:rPr sz="1600" spc="-50" dirty="0">
                <a:solidFill>
                  <a:srgbClr val="000099"/>
                </a:solidFill>
                <a:latin typeface="Times New Roman"/>
                <a:cs typeface="Times New Roman"/>
              </a:rPr>
              <a:t> </a:t>
            </a:r>
            <a:r>
              <a:rPr sz="1600" dirty="0">
                <a:solidFill>
                  <a:srgbClr val="000099"/>
                </a:solidFill>
                <a:latin typeface="Times New Roman"/>
                <a:cs typeface="Times New Roman"/>
              </a:rPr>
              <a:t>minimum</a:t>
            </a:r>
            <a:r>
              <a:rPr sz="1600" spc="-5" dirty="0">
                <a:solidFill>
                  <a:srgbClr val="000099"/>
                </a:solidFill>
                <a:latin typeface="Times New Roman"/>
                <a:cs typeface="Times New Roman"/>
              </a:rPr>
              <a:t> </a:t>
            </a:r>
            <a:r>
              <a:rPr sz="1600" spc="-10" dirty="0">
                <a:solidFill>
                  <a:srgbClr val="000099"/>
                </a:solidFill>
                <a:latin typeface="Times New Roman"/>
                <a:cs typeface="Times New Roman"/>
              </a:rPr>
              <a:t>12-</a:t>
            </a:r>
            <a:r>
              <a:rPr sz="1600" dirty="0">
                <a:solidFill>
                  <a:srgbClr val="000099"/>
                </a:solidFill>
                <a:latin typeface="Times New Roman"/>
                <a:cs typeface="Times New Roman"/>
              </a:rPr>
              <a:t>month</a:t>
            </a:r>
            <a:r>
              <a:rPr sz="1600" spc="-10" dirty="0">
                <a:solidFill>
                  <a:srgbClr val="000099"/>
                </a:solidFill>
                <a:latin typeface="Times New Roman"/>
                <a:cs typeface="Times New Roman"/>
              </a:rPr>
              <a:t> </a:t>
            </a:r>
            <a:r>
              <a:rPr sz="1600" dirty="0">
                <a:solidFill>
                  <a:srgbClr val="000099"/>
                </a:solidFill>
                <a:latin typeface="Times New Roman"/>
                <a:cs typeface="Times New Roman"/>
              </a:rPr>
              <a:t>enrollment</a:t>
            </a:r>
            <a:r>
              <a:rPr sz="1600" spc="-5" dirty="0">
                <a:solidFill>
                  <a:srgbClr val="000099"/>
                </a:solidFill>
                <a:latin typeface="Times New Roman"/>
                <a:cs typeface="Times New Roman"/>
              </a:rPr>
              <a:t> </a:t>
            </a:r>
            <a:r>
              <a:rPr sz="1600" spc="-10" dirty="0">
                <a:solidFill>
                  <a:srgbClr val="000099"/>
                </a:solidFill>
                <a:latin typeface="Times New Roman"/>
                <a:cs typeface="Times New Roman"/>
              </a:rPr>
              <a:t>period </a:t>
            </a:r>
            <a:r>
              <a:rPr sz="1600" dirty="0">
                <a:solidFill>
                  <a:srgbClr val="000099"/>
                </a:solidFill>
                <a:latin typeface="Times New Roman"/>
                <a:cs typeface="Times New Roman"/>
              </a:rPr>
              <a:t>requirement.</a:t>
            </a:r>
            <a:r>
              <a:rPr sz="1600" spc="295" dirty="0">
                <a:solidFill>
                  <a:srgbClr val="000099"/>
                </a:solidFill>
                <a:latin typeface="Times New Roman"/>
                <a:cs typeface="Times New Roman"/>
              </a:rPr>
              <a:t> </a:t>
            </a:r>
            <a:r>
              <a:rPr sz="1600" dirty="0">
                <a:solidFill>
                  <a:srgbClr val="000099"/>
                </a:solidFill>
                <a:latin typeface="Times New Roman"/>
                <a:cs typeface="Times New Roman"/>
              </a:rPr>
              <a:t>Any</a:t>
            </a:r>
            <a:r>
              <a:rPr sz="1600" spc="-40" dirty="0">
                <a:solidFill>
                  <a:srgbClr val="000099"/>
                </a:solidFill>
                <a:latin typeface="Times New Roman"/>
                <a:cs typeface="Times New Roman"/>
              </a:rPr>
              <a:t> </a:t>
            </a:r>
            <a:r>
              <a:rPr sz="1600" dirty="0">
                <a:solidFill>
                  <a:srgbClr val="000099"/>
                </a:solidFill>
                <a:latin typeface="Times New Roman"/>
                <a:cs typeface="Times New Roman"/>
              </a:rPr>
              <a:t>completed</a:t>
            </a:r>
            <a:r>
              <a:rPr sz="1600" spc="20" dirty="0">
                <a:solidFill>
                  <a:srgbClr val="000099"/>
                </a:solidFill>
                <a:latin typeface="Times New Roman"/>
                <a:cs typeface="Times New Roman"/>
              </a:rPr>
              <a:t> </a:t>
            </a:r>
            <a:r>
              <a:rPr sz="1600" dirty="0">
                <a:solidFill>
                  <a:srgbClr val="000099"/>
                </a:solidFill>
                <a:latin typeface="Times New Roman"/>
                <a:cs typeface="Times New Roman"/>
              </a:rPr>
              <a:t>competency</a:t>
            </a:r>
            <a:r>
              <a:rPr sz="1600" spc="5" dirty="0">
                <a:solidFill>
                  <a:srgbClr val="000099"/>
                </a:solidFill>
                <a:latin typeface="Times New Roman"/>
                <a:cs typeface="Times New Roman"/>
              </a:rPr>
              <a:t> </a:t>
            </a:r>
            <a:r>
              <a:rPr sz="1600" dirty="0">
                <a:solidFill>
                  <a:srgbClr val="000099"/>
                </a:solidFill>
                <a:latin typeface="Times New Roman"/>
                <a:cs typeface="Times New Roman"/>
              </a:rPr>
              <a:t>tasks</a:t>
            </a:r>
            <a:r>
              <a:rPr sz="1600" spc="-30" dirty="0">
                <a:solidFill>
                  <a:srgbClr val="000099"/>
                </a:solidFill>
                <a:latin typeface="Times New Roman"/>
                <a:cs typeface="Times New Roman"/>
              </a:rPr>
              <a:t> </a:t>
            </a:r>
            <a:r>
              <a:rPr sz="1600" dirty="0">
                <a:solidFill>
                  <a:srgbClr val="000099"/>
                </a:solidFill>
                <a:latin typeface="Times New Roman"/>
                <a:cs typeface="Times New Roman"/>
              </a:rPr>
              <a:t>may</a:t>
            </a:r>
            <a:r>
              <a:rPr sz="1600" spc="-5" dirty="0">
                <a:solidFill>
                  <a:srgbClr val="000099"/>
                </a:solidFill>
                <a:latin typeface="Times New Roman"/>
                <a:cs typeface="Times New Roman"/>
              </a:rPr>
              <a:t> </a:t>
            </a:r>
            <a:r>
              <a:rPr sz="1600" dirty="0">
                <a:solidFill>
                  <a:srgbClr val="000099"/>
                </a:solidFill>
                <a:latin typeface="Times New Roman"/>
                <a:cs typeface="Times New Roman"/>
              </a:rPr>
              <a:t>be</a:t>
            </a:r>
            <a:r>
              <a:rPr sz="1600" spc="-30" dirty="0">
                <a:solidFill>
                  <a:srgbClr val="000099"/>
                </a:solidFill>
                <a:latin typeface="Times New Roman"/>
                <a:cs typeface="Times New Roman"/>
              </a:rPr>
              <a:t> </a:t>
            </a:r>
            <a:r>
              <a:rPr sz="1600" dirty="0">
                <a:solidFill>
                  <a:srgbClr val="000099"/>
                </a:solidFill>
                <a:latin typeface="Times New Roman"/>
                <a:cs typeface="Times New Roman"/>
              </a:rPr>
              <a:t>subject</a:t>
            </a:r>
            <a:r>
              <a:rPr sz="1600" spc="-35" dirty="0">
                <a:solidFill>
                  <a:srgbClr val="000099"/>
                </a:solidFill>
                <a:latin typeface="Times New Roman"/>
                <a:cs typeface="Times New Roman"/>
              </a:rPr>
              <a:t> </a:t>
            </a:r>
            <a:r>
              <a:rPr sz="1600" dirty="0">
                <a:solidFill>
                  <a:srgbClr val="000099"/>
                </a:solidFill>
                <a:latin typeface="Times New Roman"/>
                <a:cs typeface="Times New Roman"/>
              </a:rPr>
              <a:t>to</a:t>
            </a:r>
            <a:r>
              <a:rPr sz="1600" spc="-25" dirty="0">
                <a:solidFill>
                  <a:srgbClr val="000099"/>
                </a:solidFill>
                <a:latin typeface="Times New Roman"/>
                <a:cs typeface="Times New Roman"/>
              </a:rPr>
              <a:t> </a:t>
            </a:r>
            <a:r>
              <a:rPr sz="1600" spc="-20" dirty="0">
                <a:solidFill>
                  <a:srgbClr val="000099"/>
                </a:solidFill>
                <a:latin typeface="Times New Roman"/>
                <a:cs typeface="Times New Roman"/>
              </a:rPr>
              <a:t>re-</a:t>
            </a:r>
            <a:r>
              <a:rPr sz="1600" dirty="0">
                <a:solidFill>
                  <a:srgbClr val="000099"/>
                </a:solidFill>
                <a:latin typeface="Times New Roman"/>
                <a:cs typeface="Times New Roman"/>
              </a:rPr>
              <a:t>approval</a:t>
            </a:r>
            <a:r>
              <a:rPr sz="1600" spc="-10" dirty="0">
                <a:solidFill>
                  <a:srgbClr val="000099"/>
                </a:solidFill>
                <a:latin typeface="Times New Roman"/>
                <a:cs typeface="Times New Roman"/>
              </a:rPr>
              <a:t> </a:t>
            </a:r>
            <a:r>
              <a:rPr sz="1600" dirty="0">
                <a:solidFill>
                  <a:srgbClr val="000099"/>
                </a:solidFill>
                <a:latin typeface="Times New Roman"/>
                <a:cs typeface="Times New Roman"/>
              </a:rPr>
              <a:t>by</a:t>
            </a:r>
            <a:r>
              <a:rPr sz="1600" spc="-50" dirty="0">
                <a:solidFill>
                  <a:srgbClr val="000099"/>
                </a:solidFill>
                <a:latin typeface="Times New Roman"/>
                <a:cs typeface="Times New Roman"/>
              </a:rPr>
              <a:t> </a:t>
            </a:r>
            <a:r>
              <a:rPr sz="1600" dirty="0">
                <a:solidFill>
                  <a:srgbClr val="000099"/>
                </a:solidFill>
                <a:latin typeface="Times New Roman"/>
                <a:cs typeface="Times New Roman"/>
              </a:rPr>
              <a:t>unit</a:t>
            </a:r>
            <a:r>
              <a:rPr sz="1600" spc="-30" dirty="0">
                <a:solidFill>
                  <a:srgbClr val="000099"/>
                </a:solidFill>
                <a:latin typeface="Times New Roman"/>
                <a:cs typeface="Times New Roman"/>
              </a:rPr>
              <a:t> </a:t>
            </a:r>
            <a:r>
              <a:rPr sz="1600" dirty="0">
                <a:solidFill>
                  <a:srgbClr val="000099"/>
                </a:solidFill>
                <a:latin typeface="Times New Roman"/>
                <a:cs typeface="Times New Roman"/>
              </a:rPr>
              <a:t>supervisors</a:t>
            </a:r>
            <a:r>
              <a:rPr sz="1600" spc="-20" dirty="0">
                <a:solidFill>
                  <a:srgbClr val="000099"/>
                </a:solidFill>
                <a:latin typeface="Times New Roman"/>
                <a:cs typeface="Times New Roman"/>
              </a:rPr>
              <a:t> </a:t>
            </a:r>
            <a:r>
              <a:rPr sz="1600" dirty="0">
                <a:solidFill>
                  <a:srgbClr val="000099"/>
                </a:solidFill>
                <a:latin typeface="Times New Roman"/>
                <a:cs typeface="Times New Roman"/>
              </a:rPr>
              <a:t>and</a:t>
            </a:r>
            <a:r>
              <a:rPr sz="1600" spc="-35" dirty="0">
                <a:solidFill>
                  <a:srgbClr val="000099"/>
                </a:solidFill>
                <a:latin typeface="Times New Roman"/>
                <a:cs typeface="Times New Roman"/>
              </a:rPr>
              <a:t> </a:t>
            </a:r>
            <a:r>
              <a:rPr sz="1600" dirty="0">
                <a:solidFill>
                  <a:srgbClr val="000099"/>
                </a:solidFill>
                <a:latin typeface="Times New Roman"/>
                <a:cs typeface="Times New Roman"/>
              </a:rPr>
              <a:t>is</a:t>
            </a:r>
            <a:r>
              <a:rPr sz="1600" spc="-30" dirty="0">
                <a:solidFill>
                  <a:srgbClr val="000099"/>
                </a:solidFill>
                <a:latin typeface="Times New Roman"/>
                <a:cs typeface="Times New Roman"/>
              </a:rPr>
              <a:t> </a:t>
            </a:r>
            <a:r>
              <a:rPr sz="1600" spc="-25" dirty="0">
                <a:solidFill>
                  <a:srgbClr val="000099"/>
                </a:solidFill>
                <a:latin typeface="Times New Roman"/>
                <a:cs typeface="Times New Roman"/>
              </a:rPr>
              <a:t>at </a:t>
            </a:r>
            <a:r>
              <a:rPr sz="1600" dirty="0">
                <a:solidFill>
                  <a:srgbClr val="000099"/>
                </a:solidFill>
                <a:latin typeface="Times New Roman"/>
                <a:cs typeface="Times New Roman"/>
              </a:rPr>
              <a:t>the</a:t>
            </a:r>
            <a:r>
              <a:rPr sz="1600" spc="-15" dirty="0">
                <a:solidFill>
                  <a:srgbClr val="000099"/>
                </a:solidFill>
                <a:latin typeface="Times New Roman"/>
                <a:cs typeface="Times New Roman"/>
              </a:rPr>
              <a:t> </a:t>
            </a:r>
            <a:r>
              <a:rPr sz="1600" dirty="0">
                <a:solidFill>
                  <a:srgbClr val="000099"/>
                </a:solidFill>
                <a:latin typeface="Times New Roman"/>
                <a:cs typeface="Times New Roman"/>
              </a:rPr>
              <a:t>discretion</a:t>
            </a:r>
            <a:r>
              <a:rPr sz="1600" spc="10" dirty="0">
                <a:solidFill>
                  <a:srgbClr val="000099"/>
                </a:solidFill>
                <a:latin typeface="Times New Roman"/>
                <a:cs typeface="Times New Roman"/>
              </a:rPr>
              <a:t> </a:t>
            </a:r>
            <a:r>
              <a:rPr sz="1600" dirty="0">
                <a:solidFill>
                  <a:srgbClr val="000099"/>
                </a:solidFill>
                <a:latin typeface="Times New Roman"/>
                <a:cs typeface="Times New Roman"/>
              </a:rPr>
              <a:t>of</a:t>
            </a:r>
            <a:r>
              <a:rPr sz="1600" spc="-10" dirty="0">
                <a:solidFill>
                  <a:srgbClr val="000099"/>
                </a:solidFill>
                <a:latin typeface="Times New Roman"/>
                <a:cs typeface="Times New Roman"/>
              </a:rPr>
              <a:t> </a:t>
            </a:r>
            <a:r>
              <a:rPr sz="1600" dirty="0">
                <a:solidFill>
                  <a:srgbClr val="000099"/>
                </a:solidFill>
                <a:latin typeface="Times New Roman"/>
                <a:cs typeface="Times New Roman"/>
              </a:rPr>
              <a:t>the</a:t>
            </a:r>
            <a:r>
              <a:rPr sz="1600" spc="-10" dirty="0">
                <a:solidFill>
                  <a:srgbClr val="000099"/>
                </a:solidFill>
                <a:latin typeface="Times New Roman"/>
                <a:cs typeface="Times New Roman"/>
              </a:rPr>
              <a:t> apprentices’</a:t>
            </a:r>
            <a:r>
              <a:rPr sz="1600" spc="-90" dirty="0">
                <a:solidFill>
                  <a:srgbClr val="000099"/>
                </a:solidFill>
                <a:latin typeface="Times New Roman"/>
                <a:cs typeface="Times New Roman"/>
              </a:rPr>
              <a:t> </a:t>
            </a:r>
            <a:r>
              <a:rPr sz="1600" spc="-10" dirty="0">
                <a:solidFill>
                  <a:srgbClr val="000099"/>
                </a:solidFill>
                <a:latin typeface="Times New Roman"/>
                <a:cs typeface="Times New Roman"/>
              </a:rPr>
              <a:t>command.</a:t>
            </a:r>
            <a:endParaRPr sz="1600">
              <a:latin typeface="Times New Roman"/>
              <a:cs typeface="Times New Roman"/>
            </a:endParaRPr>
          </a:p>
          <a:p>
            <a:pPr>
              <a:lnSpc>
                <a:spcPct val="100000"/>
              </a:lnSpc>
              <a:spcBef>
                <a:spcPts val="5"/>
              </a:spcBef>
            </a:pPr>
            <a:endParaRPr sz="1650">
              <a:latin typeface="Times New Roman"/>
              <a:cs typeface="Times New Roman"/>
            </a:endParaRPr>
          </a:p>
          <a:p>
            <a:pPr marL="12700" algn="just">
              <a:lnSpc>
                <a:spcPct val="100000"/>
              </a:lnSpc>
            </a:pPr>
            <a:r>
              <a:rPr sz="2000" b="1" dirty="0">
                <a:solidFill>
                  <a:srgbClr val="000099"/>
                </a:solidFill>
                <a:latin typeface="Times New Roman"/>
                <a:cs typeface="Times New Roman"/>
              </a:rPr>
              <a:t>How</a:t>
            </a:r>
            <a:r>
              <a:rPr sz="2000" b="1" spc="-15" dirty="0">
                <a:solidFill>
                  <a:srgbClr val="000099"/>
                </a:solidFill>
                <a:latin typeface="Times New Roman"/>
                <a:cs typeface="Times New Roman"/>
              </a:rPr>
              <a:t> </a:t>
            </a:r>
            <a:r>
              <a:rPr sz="2000" b="1" dirty="0">
                <a:solidFill>
                  <a:srgbClr val="000099"/>
                </a:solidFill>
                <a:latin typeface="Times New Roman"/>
                <a:cs typeface="Times New Roman"/>
              </a:rPr>
              <a:t>to</a:t>
            </a:r>
            <a:r>
              <a:rPr sz="2000" b="1" spc="-15" dirty="0">
                <a:solidFill>
                  <a:srgbClr val="000099"/>
                </a:solidFill>
                <a:latin typeface="Times New Roman"/>
                <a:cs typeface="Times New Roman"/>
              </a:rPr>
              <a:t> </a:t>
            </a:r>
            <a:r>
              <a:rPr sz="2000" b="1" dirty="0">
                <a:solidFill>
                  <a:srgbClr val="000099"/>
                </a:solidFill>
                <a:latin typeface="Times New Roman"/>
                <a:cs typeface="Times New Roman"/>
              </a:rPr>
              <a:t>Reinstate</a:t>
            </a:r>
            <a:r>
              <a:rPr sz="2000" b="1" spc="-35" dirty="0">
                <a:solidFill>
                  <a:srgbClr val="000099"/>
                </a:solidFill>
                <a:latin typeface="Times New Roman"/>
                <a:cs typeface="Times New Roman"/>
              </a:rPr>
              <a:t> </a:t>
            </a:r>
            <a:r>
              <a:rPr sz="2000" b="1" dirty="0">
                <a:solidFill>
                  <a:srgbClr val="000099"/>
                </a:solidFill>
                <a:latin typeface="Times New Roman"/>
                <a:cs typeface="Times New Roman"/>
              </a:rPr>
              <a:t>a</a:t>
            </a:r>
            <a:r>
              <a:rPr sz="2000" b="1" spc="-40" dirty="0">
                <a:solidFill>
                  <a:srgbClr val="000099"/>
                </a:solidFill>
                <a:latin typeface="Times New Roman"/>
                <a:cs typeface="Times New Roman"/>
              </a:rPr>
              <a:t> </a:t>
            </a:r>
            <a:r>
              <a:rPr sz="2000" b="1" spc="-20" dirty="0">
                <a:solidFill>
                  <a:srgbClr val="000099"/>
                </a:solidFill>
                <a:latin typeface="Times New Roman"/>
                <a:cs typeface="Times New Roman"/>
              </a:rPr>
              <a:t>Trade</a:t>
            </a:r>
            <a:endParaRPr sz="2000">
              <a:latin typeface="Times New Roman"/>
              <a:cs typeface="Times New Roman"/>
            </a:endParaRPr>
          </a:p>
          <a:p>
            <a:pPr marL="12700" marR="1301750">
              <a:lnSpc>
                <a:spcPct val="114999"/>
              </a:lnSpc>
              <a:spcBef>
                <a:spcPts val="1330"/>
              </a:spcBef>
            </a:pPr>
            <a:r>
              <a:rPr sz="1800" spc="-20" dirty="0">
                <a:solidFill>
                  <a:srgbClr val="000099"/>
                </a:solidFill>
                <a:latin typeface="Times New Roman"/>
                <a:cs typeface="Times New Roman"/>
              </a:rPr>
              <a:t>To</a:t>
            </a:r>
            <a:r>
              <a:rPr sz="1800" spc="-25" dirty="0">
                <a:solidFill>
                  <a:srgbClr val="000099"/>
                </a:solidFill>
                <a:latin typeface="Times New Roman"/>
                <a:cs typeface="Times New Roman"/>
              </a:rPr>
              <a:t> </a:t>
            </a:r>
            <a:r>
              <a:rPr sz="1800" dirty="0">
                <a:solidFill>
                  <a:srgbClr val="000099"/>
                </a:solidFill>
                <a:latin typeface="Times New Roman"/>
                <a:cs typeface="Times New Roman"/>
              </a:rPr>
              <a:t>have</a:t>
            </a:r>
            <a:r>
              <a:rPr sz="1800" spc="-10" dirty="0">
                <a:solidFill>
                  <a:srgbClr val="000099"/>
                </a:solidFill>
                <a:latin typeface="Times New Roman"/>
                <a:cs typeface="Times New Roman"/>
              </a:rPr>
              <a:t> </a:t>
            </a:r>
            <a:r>
              <a:rPr sz="1800" dirty="0">
                <a:solidFill>
                  <a:srgbClr val="000099"/>
                </a:solidFill>
                <a:latin typeface="Times New Roman"/>
                <a:cs typeface="Times New Roman"/>
              </a:rPr>
              <a:t>a</a:t>
            </a:r>
            <a:r>
              <a:rPr sz="1800" spc="-45"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20" dirty="0">
                <a:solidFill>
                  <a:srgbClr val="000099"/>
                </a:solidFill>
                <a:latin typeface="Times New Roman"/>
                <a:cs typeface="Times New Roman"/>
              </a:rPr>
              <a:t> </a:t>
            </a:r>
            <a:r>
              <a:rPr sz="1800" dirty="0">
                <a:solidFill>
                  <a:srgbClr val="000099"/>
                </a:solidFill>
                <a:latin typeface="Times New Roman"/>
                <a:cs typeface="Times New Roman"/>
              </a:rPr>
              <a:t>reinstated,</a:t>
            </a:r>
            <a:r>
              <a:rPr sz="1800" spc="-20" dirty="0">
                <a:solidFill>
                  <a:srgbClr val="000099"/>
                </a:solidFill>
                <a:latin typeface="Times New Roman"/>
                <a:cs typeface="Times New Roman"/>
              </a:rPr>
              <a:t> </a:t>
            </a:r>
            <a:r>
              <a:rPr sz="1800" dirty="0">
                <a:solidFill>
                  <a:srgbClr val="000099"/>
                </a:solidFill>
                <a:latin typeface="Times New Roman"/>
                <a:cs typeface="Times New Roman"/>
              </a:rPr>
              <a:t>you</a:t>
            </a:r>
            <a:r>
              <a:rPr sz="1800" spc="-35" dirty="0">
                <a:solidFill>
                  <a:srgbClr val="000099"/>
                </a:solidFill>
                <a:latin typeface="Times New Roman"/>
                <a:cs typeface="Times New Roman"/>
              </a:rPr>
              <a:t> </a:t>
            </a:r>
            <a:r>
              <a:rPr sz="1800" dirty="0">
                <a:solidFill>
                  <a:srgbClr val="000099"/>
                </a:solidFill>
                <a:latin typeface="Times New Roman"/>
                <a:cs typeface="Times New Roman"/>
              </a:rPr>
              <a:t>must send an</a:t>
            </a:r>
            <a:r>
              <a:rPr sz="1800" spc="-15" dirty="0">
                <a:solidFill>
                  <a:srgbClr val="000099"/>
                </a:solidFill>
                <a:latin typeface="Times New Roman"/>
                <a:cs typeface="Times New Roman"/>
              </a:rPr>
              <a:t> </a:t>
            </a:r>
            <a:r>
              <a:rPr sz="1800" dirty="0">
                <a:solidFill>
                  <a:srgbClr val="000099"/>
                </a:solidFill>
                <a:latin typeface="Times New Roman"/>
                <a:cs typeface="Times New Roman"/>
              </a:rPr>
              <a:t>email</a:t>
            </a:r>
            <a:r>
              <a:rPr sz="1800" spc="-5" dirty="0">
                <a:solidFill>
                  <a:srgbClr val="000099"/>
                </a:solidFill>
                <a:latin typeface="Times New Roman"/>
                <a:cs typeface="Times New Roman"/>
              </a:rPr>
              <a:t> </a:t>
            </a:r>
            <a:r>
              <a:rPr sz="1800" dirty="0">
                <a:solidFill>
                  <a:srgbClr val="000099"/>
                </a:solidFill>
                <a:latin typeface="Times New Roman"/>
                <a:cs typeface="Times New Roman"/>
              </a:rPr>
              <a:t>to</a:t>
            </a:r>
            <a:r>
              <a:rPr sz="1800" spc="-15" dirty="0">
                <a:solidFill>
                  <a:srgbClr val="000099"/>
                </a:solidFill>
                <a:latin typeface="Times New Roman"/>
                <a:cs typeface="Times New Roman"/>
              </a:rPr>
              <a:t> </a:t>
            </a:r>
            <a:r>
              <a:rPr sz="1800" u="heavy" spc="-10" dirty="0">
                <a:solidFill>
                  <a:srgbClr val="0000FF"/>
                </a:solidFill>
                <a:uFill>
                  <a:solidFill>
                    <a:srgbClr val="0000FF"/>
                  </a:solidFill>
                </a:uFill>
                <a:latin typeface="Times New Roman"/>
                <a:cs typeface="Times New Roman"/>
                <a:hlinkClick r:id="rId3"/>
              </a:rPr>
              <a:t>usmap@livehelpnow.net</a:t>
            </a:r>
            <a:r>
              <a:rPr sz="1800" spc="-15" dirty="0">
                <a:solidFill>
                  <a:srgbClr val="0000FF"/>
                </a:solidFill>
                <a:latin typeface="Times New Roman"/>
                <a:cs typeface="Times New Roman"/>
              </a:rPr>
              <a:t> </a:t>
            </a:r>
            <a:r>
              <a:rPr sz="1800" spc="-25" dirty="0">
                <a:solidFill>
                  <a:srgbClr val="000099"/>
                </a:solidFill>
                <a:latin typeface="Times New Roman"/>
                <a:cs typeface="Times New Roman"/>
              </a:rPr>
              <a:t>or </a:t>
            </a:r>
            <a:r>
              <a:rPr sz="1800" spc="-10" dirty="0">
                <a:solidFill>
                  <a:srgbClr val="000099"/>
                </a:solidFill>
                <a:latin typeface="Times New Roman"/>
                <a:cs typeface="Times New Roman"/>
                <a:hlinkClick r:id="rId4"/>
              </a:rPr>
              <a:t>usmap@navy.mil.</a:t>
            </a:r>
            <a:endParaRPr sz="1800">
              <a:latin typeface="Times New Roman"/>
              <a:cs typeface="Times New Roman"/>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28</a:t>
            </a:fld>
            <a:endParaRPr spc="-25"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9916" y="1092708"/>
            <a:ext cx="9054465" cy="5562600"/>
            <a:chOff x="89916" y="1092708"/>
            <a:chExt cx="9054465" cy="5562600"/>
          </a:xfrm>
        </p:grpSpPr>
        <p:pic>
          <p:nvPicPr>
            <p:cNvPr id="3" name="object 3"/>
            <p:cNvPicPr/>
            <p:nvPr/>
          </p:nvPicPr>
          <p:blipFill>
            <a:blip r:embed="rId2" cstate="print"/>
            <a:stretch>
              <a:fillRect/>
            </a:stretch>
          </p:blipFill>
          <p:spPr>
            <a:xfrm>
              <a:off x="228600" y="1092708"/>
              <a:ext cx="8686800" cy="57911"/>
            </a:xfrm>
            <a:prstGeom prst="rect">
              <a:avLst/>
            </a:prstGeom>
          </p:spPr>
        </p:pic>
        <p:sp>
          <p:nvSpPr>
            <p:cNvPr id="4" name="object 4"/>
            <p:cNvSpPr/>
            <p:nvPr/>
          </p:nvSpPr>
          <p:spPr>
            <a:xfrm>
              <a:off x="229361" y="1198626"/>
              <a:ext cx="8686800" cy="0"/>
            </a:xfrm>
            <a:custGeom>
              <a:avLst/>
              <a:gdLst/>
              <a:ahLst/>
              <a:cxnLst/>
              <a:rect l="l" t="t" r="r" b="b"/>
              <a:pathLst>
                <a:path w="8686800">
                  <a:moveTo>
                    <a:pt x="0" y="0"/>
                  </a:moveTo>
                  <a:lnTo>
                    <a:pt x="8686800" y="0"/>
                  </a:lnTo>
                </a:path>
              </a:pathLst>
            </a:custGeom>
            <a:ln w="35052">
              <a:solidFill>
                <a:srgbClr val="B88200"/>
              </a:solidFill>
            </a:ln>
          </p:spPr>
          <p:txBody>
            <a:bodyPr wrap="square" lIns="0" tIns="0" rIns="0" bIns="0" rtlCol="0"/>
            <a:lstStyle/>
            <a:p>
              <a:endParaRPr/>
            </a:p>
          </p:txBody>
        </p:sp>
        <p:pic>
          <p:nvPicPr>
            <p:cNvPr id="5" name="object 5"/>
            <p:cNvPicPr/>
            <p:nvPr/>
          </p:nvPicPr>
          <p:blipFill>
            <a:blip r:embed="rId3" cstate="print"/>
            <a:stretch>
              <a:fillRect/>
            </a:stretch>
          </p:blipFill>
          <p:spPr>
            <a:xfrm>
              <a:off x="1159764" y="1237488"/>
              <a:ext cx="6824459" cy="2638043"/>
            </a:xfrm>
            <a:prstGeom prst="rect">
              <a:avLst/>
            </a:prstGeom>
          </p:spPr>
        </p:pic>
        <p:pic>
          <p:nvPicPr>
            <p:cNvPr id="6" name="object 6"/>
            <p:cNvPicPr/>
            <p:nvPr/>
          </p:nvPicPr>
          <p:blipFill>
            <a:blip r:embed="rId4" cstate="print"/>
            <a:stretch>
              <a:fillRect/>
            </a:stretch>
          </p:blipFill>
          <p:spPr>
            <a:xfrm>
              <a:off x="228600" y="6597396"/>
              <a:ext cx="8686800" cy="57911"/>
            </a:xfrm>
            <a:prstGeom prst="rect">
              <a:avLst/>
            </a:prstGeom>
          </p:spPr>
        </p:pic>
        <p:pic>
          <p:nvPicPr>
            <p:cNvPr id="7" name="object 7"/>
            <p:cNvPicPr/>
            <p:nvPr/>
          </p:nvPicPr>
          <p:blipFill>
            <a:blip r:embed="rId5" cstate="print"/>
            <a:stretch>
              <a:fillRect/>
            </a:stretch>
          </p:blipFill>
          <p:spPr>
            <a:xfrm>
              <a:off x="89916" y="3741420"/>
              <a:ext cx="9054071" cy="2862071"/>
            </a:xfrm>
            <a:prstGeom prst="rect">
              <a:avLst/>
            </a:prstGeom>
          </p:spPr>
        </p:pic>
        <p:pic>
          <p:nvPicPr>
            <p:cNvPr id="8" name="object 8"/>
            <p:cNvPicPr/>
            <p:nvPr/>
          </p:nvPicPr>
          <p:blipFill>
            <a:blip r:embed="rId6" cstate="print"/>
            <a:stretch>
              <a:fillRect/>
            </a:stretch>
          </p:blipFill>
          <p:spPr>
            <a:xfrm>
              <a:off x="1606296" y="3255264"/>
              <a:ext cx="809243" cy="242315"/>
            </a:xfrm>
            <a:prstGeom prst="rect">
              <a:avLst/>
            </a:prstGeom>
          </p:spPr>
        </p:pic>
        <p:sp>
          <p:nvSpPr>
            <p:cNvPr id="9" name="object 9"/>
            <p:cNvSpPr/>
            <p:nvPr/>
          </p:nvSpPr>
          <p:spPr>
            <a:xfrm>
              <a:off x="1649730" y="3356610"/>
              <a:ext cx="580390" cy="0"/>
            </a:xfrm>
            <a:custGeom>
              <a:avLst/>
              <a:gdLst/>
              <a:ahLst/>
              <a:cxnLst/>
              <a:rect l="l" t="t" r="r" b="b"/>
              <a:pathLst>
                <a:path w="580389">
                  <a:moveTo>
                    <a:pt x="0" y="0"/>
                  </a:moveTo>
                  <a:lnTo>
                    <a:pt x="580212" y="0"/>
                  </a:lnTo>
                </a:path>
              </a:pathLst>
            </a:custGeom>
            <a:ln w="25908">
              <a:solidFill>
                <a:srgbClr val="C0504D"/>
              </a:solidFill>
            </a:ln>
          </p:spPr>
          <p:txBody>
            <a:bodyPr wrap="square" lIns="0" tIns="0" rIns="0" bIns="0" rtlCol="0"/>
            <a:lstStyle/>
            <a:p>
              <a:endParaRPr/>
            </a:p>
          </p:txBody>
        </p:sp>
        <p:sp>
          <p:nvSpPr>
            <p:cNvPr id="10" name="object 10"/>
            <p:cNvSpPr/>
            <p:nvPr/>
          </p:nvSpPr>
          <p:spPr>
            <a:xfrm>
              <a:off x="2216985" y="3317745"/>
              <a:ext cx="78105" cy="78105"/>
            </a:xfrm>
            <a:custGeom>
              <a:avLst/>
              <a:gdLst/>
              <a:ahLst/>
              <a:cxnLst/>
              <a:rect l="l" t="t" r="r" b="b"/>
              <a:pathLst>
                <a:path w="78105" h="78104">
                  <a:moveTo>
                    <a:pt x="0" y="0"/>
                  </a:moveTo>
                  <a:lnTo>
                    <a:pt x="0" y="77724"/>
                  </a:lnTo>
                  <a:lnTo>
                    <a:pt x="77724" y="38862"/>
                  </a:lnTo>
                  <a:lnTo>
                    <a:pt x="0" y="0"/>
                  </a:lnTo>
                  <a:close/>
                </a:path>
              </a:pathLst>
            </a:custGeom>
            <a:solidFill>
              <a:srgbClr val="C0504D"/>
            </a:solidFill>
          </p:spPr>
          <p:txBody>
            <a:bodyPr wrap="square" lIns="0" tIns="0" rIns="0" bIns="0" rtlCol="0"/>
            <a:lstStyle/>
            <a:p>
              <a:endParaRPr/>
            </a:p>
          </p:txBody>
        </p:sp>
      </p:grpSp>
      <p:sp>
        <p:nvSpPr>
          <p:cNvPr id="11" name="object 11"/>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12" name="object 12"/>
          <p:cNvPicPr/>
          <p:nvPr/>
        </p:nvPicPr>
        <p:blipFill>
          <a:blip r:embed="rId7" cstate="print"/>
          <a:stretch>
            <a:fillRect/>
          </a:stretch>
        </p:blipFill>
        <p:spPr>
          <a:xfrm>
            <a:off x="89915" y="114300"/>
            <a:ext cx="833628" cy="854963"/>
          </a:xfrm>
          <a:prstGeom prst="rect">
            <a:avLst/>
          </a:prstGeom>
        </p:spPr>
      </p:pic>
      <p:sp>
        <p:nvSpPr>
          <p:cNvPr id="13" name="object 13"/>
          <p:cNvSpPr txBox="1"/>
          <p:nvPr/>
        </p:nvSpPr>
        <p:spPr>
          <a:xfrm>
            <a:off x="169274" y="2738991"/>
            <a:ext cx="1431290" cy="939800"/>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FF0000"/>
                </a:solidFill>
                <a:latin typeface="Arial"/>
                <a:cs typeface="Arial"/>
              </a:rPr>
              <a:t>When</a:t>
            </a:r>
            <a:r>
              <a:rPr sz="1200" b="1" spc="-30" dirty="0">
                <a:solidFill>
                  <a:srgbClr val="FF0000"/>
                </a:solidFill>
                <a:latin typeface="Arial"/>
                <a:cs typeface="Arial"/>
              </a:rPr>
              <a:t> </a:t>
            </a:r>
            <a:r>
              <a:rPr sz="1200" b="1" dirty="0">
                <a:solidFill>
                  <a:srgbClr val="FF0000"/>
                </a:solidFill>
                <a:latin typeface="Arial"/>
                <a:cs typeface="Arial"/>
              </a:rPr>
              <a:t>you</a:t>
            </a:r>
            <a:r>
              <a:rPr sz="1200" b="1" spc="20" dirty="0">
                <a:solidFill>
                  <a:srgbClr val="FF0000"/>
                </a:solidFill>
                <a:latin typeface="Arial"/>
                <a:cs typeface="Arial"/>
              </a:rPr>
              <a:t> </a:t>
            </a:r>
            <a:r>
              <a:rPr sz="1200" b="1" spc="-10" dirty="0">
                <a:solidFill>
                  <a:srgbClr val="FF0000"/>
                </a:solidFill>
                <a:latin typeface="Arial"/>
                <a:cs typeface="Arial"/>
              </a:rPr>
              <a:t>select “ACTIVE </a:t>
            </a:r>
            <a:r>
              <a:rPr sz="1200" b="1" dirty="0">
                <a:solidFill>
                  <a:srgbClr val="FF0000"/>
                </a:solidFill>
                <a:latin typeface="Arial"/>
                <a:cs typeface="Arial"/>
              </a:rPr>
              <a:t>ENROLLMENT”</a:t>
            </a:r>
            <a:r>
              <a:rPr sz="1200" b="1" spc="-25" dirty="0">
                <a:solidFill>
                  <a:srgbClr val="FF0000"/>
                </a:solidFill>
                <a:latin typeface="Arial"/>
                <a:cs typeface="Arial"/>
              </a:rPr>
              <a:t> the</a:t>
            </a:r>
            <a:endParaRPr sz="1200">
              <a:latin typeface="Arial"/>
              <a:cs typeface="Arial"/>
            </a:endParaRPr>
          </a:p>
          <a:p>
            <a:pPr marL="12700" marR="82550">
              <a:lnSpc>
                <a:spcPct val="100000"/>
              </a:lnSpc>
            </a:pPr>
            <a:r>
              <a:rPr sz="1200" b="1" dirty="0">
                <a:solidFill>
                  <a:srgbClr val="FF0000"/>
                </a:solidFill>
                <a:latin typeface="Arial"/>
                <a:cs typeface="Arial"/>
              </a:rPr>
              <a:t>summary</a:t>
            </a:r>
            <a:r>
              <a:rPr sz="1200" b="1" spc="-35" dirty="0">
                <a:solidFill>
                  <a:srgbClr val="FF0000"/>
                </a:solidFill>
                <a:latin typeface="Arial"/>
                <a:cs typeface="Arial"/>
              </a:rPr>
              <a:t> </a:t>
            </a:r>
            <a:r>
              <a:rPr sz="1200" b="1" dirty="0">
                <a:solidFill>
                  <a:srgbClr val="FF0000"/>
                </a:solidFill>
                <a:latin typeface="Arial"/>
                <a:cs typeface="Arial"/>
              </a:rPr>
              <a:t>of</a:t>
            </a:r>
            <a:r>
              <a:rPr sz="1200" b="1" spc="5" dirty="0">
                <a:solidFill>
                  <a:srgbClr val="FF0000"/>
                </a:solidFill>
                <a:latin typeface="Arial"/>
                <a:cs typeface="Arial"/>
              </a:rPr>
              <a:t> </a:t>
            </a:r>
            <a:r>
              <a:rPr sz="1200" b="1" spc="-10" dirty="0">
                <a:solidFill>
                  <a:srgbClr val="FF0000"/>
                </a:solidFill>
                <a:latin typeface="Arial"/>
                <a:cs typeface="Arial"/>
              </a:rPr>
              <a:t>hours appears</a:t>
            </a:r>
            <a:endParaRPr sz="1200">
              <a:latin typeface="Arial"/>
              <a:cs typeface="Arial"/>
            </a:endParaRPr>
          </a:p>
        </p:txBody>
      </p:sp>
      <p:grpSp>
        <p:nvGrpSpPr>
          <p:cNvPr id="14" name="object 14"/>
          <p:cNvGrpSpPr/>
          <p:nvPr/>
        </p:nvGrpSpPr>
        <p:grpSpPr>
          <a:xfrm>
            <a:off x="2665285" y="4396549"/>
            <a:ext cx="1495425" cy="666750"/>
            <a:chOff x="2665285" y="4396549"/>
            <a:chExt cx="1495425" cy="666750"/>
          </a:xfrm>
        </p:grpSpPr>
        <p:sp>
          <p:nvSpPr>
            <p:cNvPr id="15" name="object 15"/>
            <p:cNvSpPr/>
            <p:nvPr/>
          </p:nvSpPr>
          <p:spPr>
            <a:xfrm>
              <a:off x="2670048" y="4401311"/>
              <a:ext cx="1485900" cy="657225"/>
            </a:xfrm>
            <a:custGeom>
              <a:avLst/>
              <a:gdLst/>
              <a:ahLst/>
              <a:cxnLst/>
              <a:rect l="l" t="t" r="r" b="b"/>
              <a:pathLst>
                <a:path w="1485900" h="657225">
                  <a:moveTo>
                    <a:pt x="1485900" y="0"/>
                  </a:moveTo>
                  <a:lnTo>
                    <a:pt x="0" y="0"/>
                  </a:lnTo>
                  <a:lnTo>
                    <a:pt x="0" y="656844"/>
                  </a:lnTo>
                  <a:lnTo>
                    <a:pt x="1485900" y="656844"/>
                  </a:lnTo>
                  <a:lnTo>
                    <a:pt x="1485900" y="0"/>
                  </a:lnTo>
                  <a:close/>
                </a:path>
              </a:pathLst>
            </a:custGeom>
            <a:solidFill>
              <a:srgbClr val="FFFFFF"/>
            </a:solidFill>
          </p:spPr>
          <p:txBody>
            <a:bodyPr wrap="square" lIns="0" tIns="0" rIns="0" bIns="0" rtlCol="0"/>
            <a:lstStyle/>
            <a:p>
              <a:endParaRPr/>
            </a:p>
          </p:txBody>
        </p:sp>
        <p:sp>
          <p:nvSpPr>
            <p:cNvPr id="16" name="object 16"/>
            <p:cNvSpPr/>
            <p:nvPr/>
          </p:nvSpPr>
          <p:spPr>
            <a:xfrm>
              <a:off x="2670048" y="4401311"/>
              <a:ext cx="1485900" cy="657225"/>
            </a:xfrm>
            <a:custGeom>
              <a:avLst/>
              <a:gdLst/>
              <a:ahLst/>
              <a:cxnLst/>
              <a:rect l="l" t="t" r="r" b="b"/>
              <a:pathLst>
                <a:path w="1485900" h="657225">
                  <a:moveTo>
                    <a:pt x="0" y="0"/>
                  </a:moveTo>
                  <a:lnTo>
                    <a:pt x="1485900" y="0"/>
                  </a:lnTo>
                  <a:lnTo>
                    <a:pt x="1485900" y="656844"/>
                  </a:lnTo>
                  <a:lnTo>
                    <a:pt x="0" y="656844"/>
                  </a:lnTo>
                  <a:lnTo>
                    <a:pt x="0" y="0"/>
                  </a:lnTo>
                  <a:close/>
                </a:path>
              </a:pathLst>
            </a:custGeom>
            <a:ln w="9144">
              <a:solidFill>
                <a:srgbClr val="000000"/>
              </a:solidFill>
            </a:ln>
          </p:spPr>
          <p:txBody>
            <a:bodyPr wrap="square" lIns="0" tIns="0" rIns="0" bIns="0" rtlCol="0"/>
            <a:lstStyle/>
            <a:p>
              <a:endParaRPr/>
            </a:p>
          </p:txBody>
        </p:sp>
      </p:grpSp>
      <p:sp>
        <p:nvSpPr>
          <p:cNvPr id="17" name="object 17"/>
          <p:cNvSpPr txBox="1"/>
          <p:nvPr/>
        </p:nvSpPr>
        <p:spPr>
          <a:xfrm>
            <a:off x="2748460" y="4424426"/>
            <a:ext cx="1319530" cy="504190"/>
          </a:xfrm>
          <a:prstGeom prst="rect">
            <a:avLst/>
          </a:prstGeom>
        </p:spPr>
        <p:txBody>
          <a:bodyPr vert="horz" wrap="square" lIns="0" tIns="10160" rIns="0" bIns="0" rtlCol="0">
            <a:spAutoFit/>
          </a:bodyPr>
          <a:lstStyle/>
          <a:p>
            <a:pPr marL="12700" marR="5080">
              <a:lnSpc>
                <a:spcPct val="101699"/>
              </a:lnSpc>
              <a:spcBef>
                <a:spcPts val="80"/>
              </a:spcBef>
            </a:pPr>
            <a:r>
              <a:rPr sz="1100" b="1" dirty="0">
                <a:solidFill>
                  <a:srgbClr val="FF0000"/>
                </a:solidFill>
                <a:latin typeface="Calibri"/>
                <a:cs typeface="Calibri"/>
              </a:rPr>
              <a:t>The</a:t>
            </a:r>
            <a:r>
              <a:rPr sz="1100" b="1" spc="-25" dirty="0">
                <a:solidFill>
                  <a:srgbClr val="FF0000"/>
                </a:solidFill>
                <a:latin typeface="Calibri"/>
                <a:cs typeface="Calibri"/>
              </a:rPr>
              <a:t> </a:t>
            </a:r>
            <a:r>
              <a:rPr sz="1100" b="1" dirty="0">
                <a:solidFill>
                  <a:srgbClr val="FF0000"/>
                </a:solidFill>
                <a:latin typeface="Calibri"/>
                <a:cs typeface="Calibri"/>
              </a:rPr>
              <a:t>“Credit</a:t>
            </a:r>
            <a:r>
              <a:rPr sz="1100" b="1" spc="-15" dirty="0">
                <a:solidFill>
                  <a:srgbClr val="FF0000"/>
                </a:solidFill>
                <a:latin typeface="Calibri"/>
                <a:cs typeface="Calibri"/>
              </a:rPr>
              <a:t> </a:t>
            </a:r>
            <a:r>
              <a:rPr sz="1100" b="1" spc="-10" dirty="0">
                <a:solidFill>
                  <a:srgbClr val="FF0000"/>
                </a:solidFill>
                <a:latin typeface="Calibri"/>
                <a:cs typeface="Calibri"/>
              </a:rPr>
              <a:t>Column” </a:t>
            </a:r>
            <a:r>
              <a:rPr sz="1100" b="1" dirty="0">
                <a:solidFill>
                  <a:srgbClr val="FF0000"/>
                </a:solidFill>
                <a:latin typeface="Calibri"/>
                <a:cs typeface="Calibri"/>
              </a:rPr>
              <a:t>reflects</a:t>
            </a:r>
            <a:r>
              <a:rPr sz="1100" b="1" spc="-30" dirty="0">
                <a:solidFill>
                  <a:srgbClr val="FF0000"/>
                </a:solidFill>
                <a:latin typeface="Calibri"/>
                <a:cs typeface="Calibri"/>
              </a:rPr>
              <a:t> </a:t>
            </a:r>
            <a:r>
              <a:rPr sz="900" b="1" spc="-10" dirty="0">
                <a:solidFill>
                  <a:srgbClr val="FF0000"/>
                </a:solidFill>
                <a:latin typeface="Arial"/>
                <a:cs typeface="Arial"/>
              </a:rPr>
              <a:t>Preregistration </a:t>
            </a:r>
            <a:r>
              <a:rPr sz="900" b="1" dirty="0">
                <a:solidFill>
                  <a:srgbClr val="FF0000"/>
                </a:solidFill>
                <a:latin typeface="Arial"/>
                <a:cs typeface="Arial"/>
              </a:rPr>
              <a:t>Credit</a:t>
            </a:r>
            <a:r>
              <a:rPr sz="900" b="1" spc="-20" dirty="0">
                <a:solidFill>
                  <a:srgbClr val="FF0000"/>
                </a:solidFill>
                <a:latin typeface="Arial"/>
                <a:cs typeface="Arial"/>
              </a:rPr>
              <a:t> </a:t>
            </a:r>
            <a:r>
              <a:rPr sz="900" b="1" dirty="0">
                <a:solidFill>
                  <a:srgbClr val="FF0000"/>
                </a:solidFill>
                <a:latin typeface="Arial"/>
                <a:cs typeface="Arial"/>
              </a:rPr>
              <a:t>Hours if</a:t>
            </a:r>
            <a:r>
              <a:rPr sz="900" b="1" spc="-5" dirty="0">
                <a:solidFill>
                  <a:srgbClr val="FF0000"/>
                </a:solidFill>
                <a:latin typeface="Arial"/>
                <a:cs typeface="Arial"/>
              </a:rPr>
              <a:t> </a:t>
            </a:r>
            <a:r>
              <a:rPr sz="900" b="1" spc="-10" dirty="0">
                <a:solidFill>
                  <a:srgbClr val="FF0000"/>
                </a:solidFill>
                <a:latin typeface="Arial"/>
                <a:cs typeface="Arial"/>
              </a:rPr>
              <a:t>awarded</a:t>
            </a:r>
            <a:endParaRPr sz="900">
              <a:latin typeface="Arial"/>
              <a:cs typeface="Arial"/>
            </a:endParaRPr>
          </a:p>
        </p:txBody>
      </p:sp>
      <p:grpSp>
        <p:nvGrpSpPr>
          <p:cNvPr id="18" name="object 18"/>
          <p:cNvGrpSpPr/>
          <p:nvPr/>
        </p:nvGrpSpPr>
        <p:grpSpPr>
          <a:xfrm>
            <a:off x="4111752" y="4454652"/>
            <a:ext cx="509270" cy="242570"/>
            <a:chOff x="4111752" y="4454652"/>
            <a:chExt cx="509270" cy="242570"/>
          </a:xfrm>
        </p:grpSpPr>
        <p:pic>
          <p:nvPicPr>
            <p:cNvPr id="19" name="object 19"/>
            <p:cNvPicPr/>
            <p:nvPr/>
          </p:nvPicPr>
          <p:blipFill>
            <a:blip r:embed="rId8" cstate="print"/>
            <a:stretch>
              <a:fillRect/>
            </a:stretch>
          </p:blipFill>
          <p:spPr>
            <a:xfrm>
              <a:off x="4111752" y="4454652"/>
              <a:ext cx="509015" cy="242315"/>
            </a:xfrm>
            <a:prstGeom prst="rect">
              <a:avLst/>
            </a:prstGeom>
          </p:spPr>
        </p:pic>
        <p:sp>
          <p:nvSpPr>
            <p:cNvPr id="20" name="object 20"/>
            <p:cNvSpPr/>
            <p:nvPr/>
          </p:nvSpPr>
          <p:spPr>
            <a:xfrm>
              <a:off x="4156710" y="4563660"/>
              <a:ext cx="278765" cy="33655"/>
            </a:xfrm>
            <a:custGeom>
              <a:avLst/>
              <a:gdLst/>
              <a:ahLst/>
              <a:cxnLst/>
              <a:rect l="l" t="t" r="r" b="b"/>
              <a:pathLst>
                <a:path w="278764" h="33654">
                  <a:moveTo>
                    <a:pt x="0" y="33159"/>
                  </a:moveTo>
                  <a:lnTo>
                    <a:pt x="278587" y="0"/>
                  </a:lnTo>
                </a:path>
              </a:pathLst>
            </a:custGeom>
            <a:ln w="25908">
              <a:solidFill>
                <a:srgbClr val="C0504D"/>
              </a:solidFill>
            </a:ln>
          </p:spPr>
          <p:txBody>
            <a:bodyPr wrap="square" lIns="0" tIns="0" rIns="0" bIns="0" rtlCol="0"/>
            <a:lstStyle/>
            <a:p>
              <a:endParaRPr/>
            </a:p>
          </p:txBody>
        </p:sp>
        <p:sp>
          <p:nvSpPr>
            <p:cNvPr id="21" name="object 21"/>
            <p:cNvSpPr/>
            <p:nvPr/>
          </p:nvSpPr>
          <p:spPr>
            <a:xfrm>
              <a:off x="4417831" y="4526601"/>
              <a:ext cx="81915" cy="77470"/>
            </a:xfrm>
            <a:custGeom>
              <a:avLst/>
              <a:gdLst/>
              <a:ahLst/>
              <a:cxnLst/>
              <a:rect l="l" t="t" r="r" b="b"/>
              <a:pathLst>
                <a:path w="81914" h="77470">
                  <a:moveTo>
                    <a:pt x="0" y="0"/>
                  </a:moveTo>
                  <a:lnTo>
                    <a:pt x="9194" y="77177"/>
                  </a:lnTo>
                  <a:lnTo>
                    <a:pt x="81775" y="29400"/>
                  </a:lnTo>
                  <a:lnTo>
                    <a:pt x="0" y="0"/>
                  </a:lnTo>
                  <a:close/>
                </a:path>
              </a:pathLst>
            </a:custGeom>
            <a:solidFill>
              <a:srgbClr val="C0504D"/>
            </a:solidFill>
          </p:spPr>
          <p:txBody>
            <a:bodyPr wrap="square" lIns="0" tIns="0" rIns="0" bIns="0" rtlCol="0"/>
            <a:lstStyle/>
            <a:p>
              <a:endParaRPr/>
            </a:p>
          </p:txBody>
        </p:sp>
      </p:grpSp>
      <p:sp>
        <p:nvSpPr>
          <p:cNvPr id="22" name="object 22"/>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29</a:t>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84EF7-1364-AA80-8DA0-9649D7BDF8D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2292B6F-EDFD-02AC-2B87-39D651C16573}"/>
              </a:ext>
            </a:extLst>
          </p:cNvPr>
          <p:cNvSpPr txBox="1">
            <a:spLocks noGrp="1"/>
          </p:cNvSpPr>
          <p:nvPr>
            <p:ph type="title"/>
          </p:nvPr>
        </p:nvSpPr>
        <p:spPr>
          <a:xfrm>
            <a:off x="408558" y="220557"/>
            <a:ext cx="8229599" cy="505267"/>
          </a:xfrm>
          <a:prstGeom prst="rect">
            <a:avLst/>
          </a:prstGeom>
        </p:spPr>
        <p:txBody>
          <a:bodyPr vert="horz" wrap="square" lIns="0" tIns="12700" rIns="0" bIns="0" rtlCol="0">
            <a:spAutoFit/>
          </a:bodyPr>
          <a:lstStyle/>
          <a:p>
            <a:pPr marL="12700" marR="5080" indent="318135">
              <a:lnSpc>
                <a:spcPct val="100000"/>
              </a:lnSpc>
              <a:spcBef>
                <a:spcPts val="100"/>
              </a:spcBef>
            </a:pPr>
            <a:r>
              <a:rPr lang="en-US" dirty="0">
                <a:latin typeface="Times New Roman"/>
                <a:cs typeface="Times New Roman"/>
              </a:rPr>
              <a:t>USMAP and Department of Labor Standard</a:t>
            </a:r>
            <a:endParaRPr spc="-10" dirty="0">
              <a:latin typeface="Times New Roman"/>
              <a:cs typeface="Times New Roman"/>
            </a:endParaRPr>
          </a:p>
        </p:txBody>
      </p:sp>
      <p:sp>
        <p:nvSpPr>
          <p:cNvPr id="4" name="object 4">
            <a:extLst>
              <a:ext uri="{FF2B5EF4-FFF2-40B4-BE49-F238E27FC236}">
                <a16:creationId xmlns:a16="http://schemas.microsoft.com/office/drawing/2014/main" id="{D70E0F2F-3F89-CA71-AB49-E4AD021B3570}"/>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5" name="object 5">
            <a:extLst>
              <a:ext uri="{FF2B5EF4-FFF2-40B4-BE49-F238E27FC236}">
                <a16:creationId xmlns:a16="http://schemas.microsoft.com/office/drawing/2014/main" id="{5C60FF24-8D38-09A1-A5B0-22DCA8CD050D}"/>
              </a:ext>
            </a:extLst>
          </p:cNvPr>
          <p:cNvSpPr txBox="1">
            <a:spLocks noGrp="1"/>
          </p:cNvSpPr>
          <p:nvPr>
            <p:ph type="sldNum" sz="quarter" idx="7"/>
          </p:nvPr>
        </p:nvSpPr>
        <p:spPr>
          <a:prstGeom prst="rect">
            <a:avLst/>
          </a:prstGeom>
        </p:spPr>
        <p:txBody>
          <a:bodyPr vert="horz" wrap="square" lIns="0" tIns="0" rIns="0" bIns="0" rtlCol="0">
            <a:spAutoFit/>
          </a:bodyPr>
          <a:lstStyle/>
          <a:p>
            <a:pPr marL="107950">
              <a:lnSpc>
                <a:spcPct val="100000"/>
              </a:lnSpc>
            </a:pPr>
            <a:fld id="{81D60167-4931-47E6-BA6A-407CBD079E47}" type="slidenum">
              <a:rPr spc="-5" dirty="0"/>
              <a:t>3</a:t>
            </a:fld>
            <a:endParaRPr spc="-5" dirty="0"/>
          </a:p>
        </p:txBody>
      </p:sp>
      <p:sp>
        <p:nvSpPr>
          <p:cNvPr id="3" name="object 3">
            <a:extLst>
              <a:ext uri="{FF2B5EF4-FFF2-40B4-BE49-F238E27FC236}">
                <a16:creationId xmlns:a16="http://schemas.microsoft.com/office/drawing/2014/main" id="{3FBD3355-8107-EBA5-EBF9-4FA745C1E341}"/>
              </a:ext>
            </a:extLst>
          </p:cNvPr>
          <p:cNvSpPr txBox="1"/>
          <p:nvPr/>
        </p:nvSpPr>
        <p:spPr>
          <a:xfrm>
            <a:off x="215836" y="1273556"/>
            <a:ext cx="8615045" cy="4014561"/>
          </a:xfrm>
          <a:prstGeom prst="rect">
            <a:avLst/>
          </a:prstGeom>
        </p:spPr>
        <p:txBody>
          <a:bodyPr vert="horz" wrap="square" lIns="0" tIns="13335" rIns="0" bIns="0" rtlCol="0">
            <a:spAutoFit/>
          </a:bodyPr>
          <a:lstStyle/>
          <a:p>
            <a:r>
              <a:rPr lang="en-US" sz="2000" dirty="0">
                <a:solidFill>
                  <a:srgbClr val="000099"/>
                </a:solidFill>
                <a:latin typeface="Times New Roman" panose="02020603050405020304" pitchFamily="18" charset="0"/>
                <a:cs typeface="Times New Roman" panose="02020603050405020304" pitchFamily="18" charset="0"/>
              </a:rPr>
              <a:t>All apprenticeships must adhere to specific standards set by the Department of Labor. These requirements and standards ensure the validity of apprenticeships and enhance their value.</a:t>
            </a:r>
          </a:p>
          <a:p>
            <a:endParaRPr lang="en-US" sz="2000" dirty="0">
              <a:solidFill>
                <a:srgbClr val="000099"/>
              </a:solidFill>
              <a:latin typeface="Times New Roman" panose="02020603050405020304" pitchFamily="18" charset="0"/>
              <a:cs typeface="Times New Roman" panose="02020603050405020304" pitchFamily="18" charset="0"/>
            </a:endParaRPr>
          </a:p>
          <a:p>
            <a:r>
              <a:rPr lang="en-US" sz="2000" dirty="0">
                <a:solidFill>
                  <a:srgbClr val="000099"/>
                </a:solidFill>
                <a:latin typeface="Times New Roman" panose="02020603050405020304" pitchFamily="18" charset="0"/>
                <a:cs typeface="Times New Roman" panose="02020603050405020304" pitchFamily="18" charset="0"/>
              </a:rPr>
              <a:t>The Department of Labor (</a:t>
            </a:r>
            <a:r>
              <a:rPr lang="en-US" sz="2000" dirty="0" err="1">
                <a:solidFill>
                  <a:srgbClr val="000099"/>
                </a:solidFill>
                <a:latin typeface="Times New Roman" panose="02020603050405020304" pitchFamily="18" charset="0"/>
                <a:cs typeface="Times New Roman" panose="02020603050405020304" pitchFamily="18" charset="0"/>
              </a:rPr>
              <a:t>DoL</a:t>
            </a:r>
            <a:r>
              <a:rPr lang="en-US" sz="2000" dirty="0">
                <a:solidFill>
                  <a:srgbClr val="000099"/>
                </a:solidFill>
                <a:latin typeface="Times New Roman" panose="02020603050405020304" pitchFamily="18" charset="0"/>
                <a:cs typeface="Times New Roman" panose="02020603050405020304" pitchFamily="18" charset="0"/>
              </a:rPr>
              <a:t>) is the federal agency responsible for the administration of the National Apprenticeship System in the United States. USMAP is the </a:t>
            </a:r>
            <a:r>
              <a:rPr lang="en-US" sz="2000" dirty="0" err="1">
                <a:solidFill>
                  <a:srgbClr val="000099"/>
                </a:solidFill>
                <a:latin typeface="Times New Roman" panose="02020603050405020304" pitchFamily="18" charset="0"/>
                <a:cs typeface="Times New Roman" panose="02020603050405020304" pitchFamily="18" charset="0"/>
              </a:rPr>
              <a:t>DoL</a:t>
            </a:r>
            <a:r>
              <a:rPr lang="en-US" sz="2000" dirty="0">
                <a:solidFill>
                  <a:srgbClr val="000099"/>
                </a:solidFill>
                <a:latin typeface="Times New Roman" panose="02020603050405020304" pitchFamily="18" charset="0"/>
                <a:cs typeface="Times New Roman" panose="02020603050405020304" pitchFamily="18" charset="0"/>
              </a:rPr>
              <a:t> sponsor for all military apprenticeships. All </a:t>
            </a:r>
            <a:r>
              <a:rPr lang="en-US" sz="2000" dirty="0" err="1">
                <a:solidFill>
                  <a:srgbClr val="000099"/>
                </a:solidFill>
                <a:latin typeface="Times New Roman" panose="02020603050405020304" pitchFamily="18" charset="0"/>
                <a:cs typeface="Times New Roman" panose="02020603050405020304" pitchFamily="18" charset="0"/>
              </a:rPr>
              <a:t>DoL</a:t>
            </a:r>
            <a:r>
              <a:rPr lang="en-US" sz="2000" dirty="0">
                <a:solidFill>
                  <a:srgbClr val="000099"/>
                </a:solidFill>
                <a:latin typeface="Times New Roman" panose="02020603050405020304" pitchFamily="18" charset="0"/>
                <a:cs typeface="Times New Roman" panose="02020603050405020304" pitchFamily="18" charset="0"/>
              </a:rPr>
              <a:t> sponsors have a set of standards that set the guidelines for apprenticeships. These standards are tailored to fit USMAP’s military mission.</a:t>
            </a:r>
          </a:p>
          <a:p>
            <a:pPr marL="0" indent="0">
              <a:buNone/>
            </a:pPr>
            <a:endParaRPr lang="en-US" sz="2000" dirty="0">
              <a:solidFill>
                <a:srgbClr val="000099"/>
              </a:solidFill>
              <a:latin typeface="Times New Roman" panose="02020603050405020304" pitchFamily="18" charset="0"/>
              <a:cs typeface="Times New Roman" panose="02020603050405020304" pitchFamily="18" charset="0"/>
            </a:endParaRPr>
          </a:p>
          <a:p>
            <a:r>
              <a:rPr lang="en-US" sz="2000" dirty="0">
                <a:solidFill>
                  <a:srgbClr val="000099"/>
                </a:solidFill>
                <a:latin typeface="Times New Roman" panose="02020603050405020304" pitchFamily="18" charset="0"/>
                <a:cs typeface="Times New Roman" panose="02020603050405020304" pitchFamily="18" charset="0"/>
              </a:rPr>
              <a:t>The USMAP Office further provides detailed program guidance, definitions, instructions and requirements in the USMAP guide found on the USMAP website under the Resources tab.</a:t>
            </a:r>
          </a:p>
        </p:txBody>
      </p:sp>
    </p:spTree>
    <p:extLst>
      <p:ext uri="{BB962C8B-B14F-4D97-AF65-F5344CB8AC3E}">
        <p14:creationId xmlns:p14="http://schemas.microsoft.com/office/powerpoint/2010/main" val="281353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114300"/>
            <a:ext cx="833628" cy="854963"/>
          </a:xfrm>
          <a:prstGeom prst="rect">
            <a:avLst/>
          </a:prstGeom>
        </p:spPr>
      </p:pic>
      <p:sp>
        <p:nvSpPr>
          <p:cNvPr id="4" name="object 4"/>
          <p:cNvSpPr txBox="1"/>
          <p:nvPr/>
        </p:nvSpPr>
        <p:spPr>
          <a:xfrm>
            <a:off x="2525208" y="1276125"/>
            <a:ext cx="4223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Times New Roman"/>
                <a:cs typeface="Times New Roman"/>
              </a:rPr>
              <a:t>How</a:t>
            </a:r>
            <a:r>
              <a:rPr sz="1800" b="1" spc="-45" dirty="0">
                <a:solidFill>
                  <a:srgbClr val="FF0000"/>
                </a:solidFill>
                <a:latin typeface="Times New Roman"/>
                <a:cs typeface="Times New Roman"/>
              </a:rPr>
              <a:t> </a:t>
            </a:r>
            <a:r>
              <a:rPr sz="1800" b="1" dirty="0">
                <a:solidFill>
                  <a:srgbClr val="FF0000"/>
                </a:solidFill>
                <a:latin typeface="Times New Roman"/>
                <a:cs typeface="Times New Roman"/>
              </a:rPr>
              <a:t>to</a:t>
            </a:r>
            <a:r>
              <a:rPr sz="1800" b="1" spc="-10" dirty="0">
                <a:solidFill>
                  <a:srgbClr val="FF0000"/>
                </a:solidFill>
                <a:latin typeface="Times New Roman"/>
                <a:cs typeface="Times New Roman"/>
              </a:rPr>
              <a:t> </a:t>
            </a:r>
            <a:r>
              <a:rPr sz="1800" b="1" dirty="0">
                <a:solidFill>
                  <a:srgbClr val="FF0000"/>
                </a:solidFill>
                <a:latin typeface="Times New Roman"/>
                <a:cs typeface="Times New Roman"/>
              </a:rPr>
              <a:t>divide</a:t>
            </a:r>
            <a:r>
              <a:rPr sz="1800" b="1" spc="-25" dirty="0">
                <a:solidFill>
                  <a:srgbClr val="FF0000"/>
                </a:solidFill>
                <a:latin typeface="Times New Roman"/>
                <a:cs typeface="Times New Roman"/>
              </a:rPr>
              <a:t> </a:t>
            </a:r>
            <a:r>
              <a:rPr sz="1800" b="1" spc="-10" dirty="0">
                <a:solidFill>
                  <a:srgbClr val="FF0000"/>
                </a:solidFill>
                <a:latin typeface="Times New Roman"/>
                <a:cs typeface="Times New Roman"/>
              </a:rPr>
              <a:t>pre-</a:t>
            </a:r>
            <a:r>
              <a:rPr sz="1800" b="1" dirty="0">
                <a:solidFill>
                  <a:srgbClr val="FF0000"/>
                </a:solidFill>
                <a:latin typeface="Times New Roman"/>
                <a:cs typeface="Times New Roman"/>
              </a:rPr>
              <a:t>registration</a:t>
            </a:r>
            <a:r>
              <a:rPr sz="1800" b="1" spc="-30" dirty="0">
                <a:solidFill>
                  <a:srgbClr val="FF0000"/>
                </a:solidFill>
                <a:latin typeface="Times New Roman"/>
                <a:cs typeface="Times New Roman"/>
              </a:rPr>
              <a:t> </a:t>
            </a:r>
            <a:r>
              <a:rPr sz="1800" b="1" dirty="0">
                <a:solidFill>
                  <a:srgbClr val="FF0000"/>
                </a:solidFill>
                <a:latin typeface="Times New Roman"/>
                <a:cs typeface="Times New Roman"/>
              </a:rPr>
              <a:t>credit</a:t>
            </a:r>
            <a:r>
              <a:rPr sz="1800" b="1" spc="-25" dirty="0">
                <a:solidFill>
                  <a:srgbClr val="FF0000"/>
                </a:solidFill>
                <a:latin typeface="Times New Roman"/>
                <a:cs typeface="Times New Roman"/>
              </a:rPr>
              <a:t> </a:t>
            </a:r>
            <a:r>
              <a:rPr sz="1800" b="1" spc="-10" dirty="0">
                <a:solidFill>
                  <a:srgbClr val="FF0000"/>
                </a:solidFill>
                <a:latin typeface="Times New Roman"/>
                <a:cs typeface="Times New Roman"/>
              </a:rPr>
              <a:t>hours</a:t>
            </a:r>
            <a:endParaRPr sz="1800">
              <a:latin typeface="Times New Roman"/>
              <a:cs typeface="Times New Roman"/>
            </a:endParaRPr>
          </a:p>
        </p:txBody>
      </p:sp>
      <p:sp>
        <p:nvSpPr>
          <p:cNvPr id="5" name="object 5"/>
          <p:cNvSpPr txBox="1"/>
          <p:nvPr/>
        </p:nvSpPr>
        <p:spPr>
          <a:xfrm>
            <a:off x="242026" y="4574941"/>
            <a:ext cx="8533765" cy="17119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000099"/>
                </a:solidFill>
                <a:latin typeface="Times New Roman"/>
                <a:cs typeface="Times New Roman"/>
              </a:rPr>
              <a:t>If</a:t>
            </a:r>
            <a:r>
              <a:rPr sz="1400" spc="-25" dirty="0">
                <a:solidFill>
                  <a:srgbClr val="000099"/>
                </a:solidFill>
                <a:latin typeface="Times New Roman"/>
                <a:cs typeface="Times New Roman"/>
              </a:rPr>
              <a:t> </a:t>
            </a:r>
            <a:r>
              <a:rPr sz="1400" dirty="0">
                <a:solidFill>
                  <a:srgbClr val="000099"/>
                </a:solidFill>
                <a:latin typeface="Times New Roman"/>
                <a:cs typeface="Times New Roman"/>
              </a:rPr>
              <a:t>you</a:t>
            </a:r>
            <a:r>
              <a:rPr sz="1400" spc="5" dirty="0">
                <a:solidFill>
                  <a:srgbClr val="000099"/>
                </a:solidFill>
                <a:latin typeface="Times New Roman"/>
                <a:cs typeface="Times New Roman"/>
              </a:rPr>
              <a:t> </a:t>
            </a:r>
            <a:r>
              <a:rPr sz="1400" dirty="0">
                <a:solidFill>
                  <a:srgbClr val="000099"/>
                </a:solidFill>
                <a:latin typeface="Times New Roman"/>
                <a:cs typeface="Times New Roman"/>
              </a:rPr>
              <a:t>received</a:t>
            </a:r>
            <a:r>
              <a:rPr sz="1400" spc="-2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a:t>
            </a:r>
            <a:r>
              <a:rPr sz="1400" dirty="0">
                <a:solidFill>
                  <a:srgbClr val="000099"/>
                </a:solidFill>
                <a:latin typeface="Times New Roman"/>
                <a:cs typeface="Times New Roman"/>
              </a:rPr>
              <a:t>maximum</a:t>
            </a:r>
            <a:r>
              <a:rPr sz="1400" spc="5" dirty="0">
                <a:solidFill>
                  <a:srgbClr val="000099"/>
                </a:solidFill>
                <a:latin typeface="Times New Roman"/>
                <a:cs typeface="Times New Roman"/>
              </a:rPr>
              <a:t> </a:t>
            </a:r>
            <a:r>
              <a:rPr sz="1400" dirty="0">
                <a:solidFill>
                  <a:srgbClr val="000099"/>
                </a:solidFill>
                <a:latin typeface="Times New Roman"/>
                <a:cs typeface="Times New Roman"/>
              </a:rPr>
              <a:t>50%,</a:t>
            </a:r>
            <a:r>
              <a:rPr sz="1400" spc="-1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system will</a:t>
            </a:r>
            <a:r>
              <a:rPr sz="1400" spc="-10" dirty="0">
                <a:solidFill>
                  <a:srgbClr val="000099"/>
                </a:solidFill>
                <a:latin typeface="Times New Roman"/>
                <a:cs typeface="Times New Roman"/>
              </a:rPr>
              <a:t> </a:t>
            </a:r>
            <a:r>
              <a:rPr sz="1400" dirty="0">
                <a:solidFill>
                  <a:srgbClr val="000099"/>
                </a:solidFill>
                <a:latin typeface="Times New Roman"/>
                <a:cs typeface="Times New Roman"/>
              </a:rPr>
              <a:t>automatically</a:t>
            </a:r>
            <a:r>
              <a:rPr sz="1400" spc="-40" dirty="0">
                <a:solidFill>
                  <a:srgbClr val="000099"/>
                </a:solidFill>
                <a:latin typeface="Times New Roman"/>
                <a:cs typeface="Times New Roman"/>
              </a:rPr>
              <a:t> </a:t>
            </a:r>
            <a:r>
              <a:rPr sz="1400" dirty="0">
                <a:solidFill>
                  <a:srgbClr val="000099"/>
                </a:solidFill>
                <a:latin typeface="Times New Roman"/>
                <a:cs typeface="Times New Roman"/>
              </a:rPr>
              <a:t>distribute</a:t>
            </a:r>
            <a:r>
              <a:rPr sz="1400" spc="-40" dirty="0">
                <a:solidFill>
                  <a:srgbClr val="000099"/>
                </a:solidFill>
                <a:latin typeface="Times New Roman"/>
                <a:cs typeface="Times New Roman"/>
              </a:rPr>
              <a:t> </a:t>
            </a:r>
            <a:r>
              <a:rPr sz="1400" dirty="0">
                <a:solidFill>
                  <a:srgbClr val="000099"/>
                </a:solidFill>
                <a:latin typeface="Times New Roman"/>
                <a:cs typeface="Times New Roman"/>
              </a:rPr>
              <a:t>those</a:t>
            </a:r>
            <a:r>
              <a:rPr sz="1400" spc="-20"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5" dirty="0">
                <a:solidFill>
                  <a:srgbClr val="000099"/>
                </a:solidFill>
                <a:latin typeface="Times New Roman"/>
                <a:cs typeface="Times New Roman"/>
              </a:rPr>
              <a:t> </a:t>
            </a:r>
            <a:r>
              <a:rPr sz="1400" dirty="0">
                <a:solidFill>
                  <a:srgbClr val="000099"/>
                </a:solidFill>
                <a:latin typeface="Times New Roman"/>
                <a:cs typeface="Times New Roman"/>
              </a:rPr>
              <a:t>for</a:t>
            </a:r>
            <a:r>
              <a:rPr sz="1400" spc="-25" dirty="0">
                <a:solidFill>
                  <a:srgbClr val="000099"/>
                </a:solidFill>
                <a:latin typeface="Times New Roman"/>
                <a:cs typeface="Times New Roman"/>
              </a:rPr>
              <a:t> </a:t>
            </a:r>
            <a:r>
              <a:rPr sz="1400" spc="-20" dirty="0">
                <a:solidFill>
                  <a:srgbClr val="000099"/>
                </a:solidFill>
                <a:latin typeface="Times New Roman"/>
                <a:cs typeface="Times New Roman"/>
              </a:rPr>
              <a:t>you.</a:t>
            </a:r>
            <a:endParaRPr sz="1400">
              <a:latin typeface="Times New Roman"/>
              <a:cs typeface="Times New Roman"/>
            </a:endParaRPr>
          </a:p>
          <a:p>
            <a:pPr>
              <a:lnSpc>
                <a:spcPct val="100000"/>
              </a:lnSpc>
            </a:pPr>
            <a:endParaRPr sz="1900">
              <a:latin typeface="Times New Roman"/>
              <a:cs typeface="Times New Roman"/>
            </a:endParaRPr>
          </a:p>
          <a:p>
            <a:pPr marL="12700">
              <a:lnSpc>
                <a:spcPct val="100000"/>
              </a:lnSpc>
            </a:pPr>
            <a:r>
              <a:rPr sz="1400" dirty="0">
                <a:solidFill>
                  <a:srgbClr val="000099"/>
                </a:solidFill>
                <a:latin typeface="Times New Roman"/>
                <a:cs typeface="Times New Roman"/>
              </a:rPr>
              <a:t>If</a:t>
            </a:r>
            <a:r>
              <a:rPr sz="1400" spc="-30" dirty="0">
                <a:solidFill>
                  <a:srgbClr val="000099"/>
                </a:solidFill>
                <a:latin typeface="Times New Roman"/>
                <a:cs typeface="Times New Roman"/>
              </a:rPr>
              <a:t> </a:t>
            </a:r>
            <a:r>
              <a:rPr sz="1400" dirty="0">
                <a:solidFill>
                  <a:srgbClr val="000099"/>
                </a:solidFill>
                <a:latin typeface="Times New Roman"/>
                <a:cs typeface="Times New Roman"/>
              </a:rPr>
              <a:t>you receive</a:t>
            </a:r>
            <a:r>
              <a:rPr sz="1400" spc="-15" dirty="0">
                <a:solidFill>
                  <a:srgbClr val="000099"/>
                </a:solidFill>
                <a:latin typeface="Times New Roman"/>
                <a:cs typeface="Times New Roman"/>
              </a:rPr>
              <a:t> </a:t>
            </a:r>
            <a:r>
              <a:rPr sz="1400" dirty="0">
                <a:solidFill>
                  <a:srgbClr val="000099"/>
                </a:solidFill>
                <a:latin typeface="Times New Roman"/>
                <a:cs typeface="Times New Roman"/>
              </a:rPr>
              <a:t>less</a:t>
            </a:r>
            <a:r>
              <a:rPr sz="1400" spc="-10" dirty="0">
                <a:solidFill>
                  <a:srgbClr val="000099"/>
                </a:solidFill>
                <a:latin typeface="Times New Roman"/>
                <a:cs typeface="Times New Roman"/>
              </a:rPr>
              <a:t> </a:t>
            </a:r>
            <a:r>
              <a:rPr sz="1400" dirty="0">
                <a:solidFill>
                  <a:srgbClr val="000099"/>
                </a:solidFill>
                <a:latin typeface="Times New Roman"/>
                <a:cs typeface="Times New Roman"/>
              </a:rPr>
              <a:t>than</a:t>
            </a:r>
            <a:r>
              <a:rPr sz="1400" spc="-10" dirty="0">
                <a:solidFill>
                  <a:srgbClr val="000099"/>
                </a:solidFill>
                <a:latin typeface="Times New Roman"/>
                <a:cs typeface="Times New Roman"/>
              </a:rPr>
              <a:t> </a:t>
            </a:r>
            <a:r>
              <a:rPr sz="1400" dirty="0">
                <a:solidFill>
                  <a:srgbClr val="000099"/>
                </a:solidFill>
                <a:latin typeface="Times New Roman"/>
                <a:cs typeface="Times New Roman"/>
              </a:rPr>
              <a:t>50%,</a:t>
            </a:r>
            <a:r>
              <a:rPr sz="1400" spc="-30" dirty="0">
                <a:solidFill>
                  <a:srgbClr val="000099"/>
                </a:solidFill>
                <a:latin typeface="Times New Roman"/>
                <a:cs typeface="Times New Roman"/>
              </a:rPr>
              <a:t> </a:t>
            </a:r>
            <a:r>
              <a:rPr sz="1400" dirty="0">
                <a:solidFill>
                  <a:srgbClr val="000099"/>
                </a:solidFill>
                <a:latin typeface="Times New Roman"/>
                <a:cs typeface="Times New Roman"/>
              </a:rPr>
              <a:t>it</a:t>
            </a:r>
            <a:r>
              <a:rPr sz="1400" spc="-10" dirty="0">
                <a:solidFill>
                  <a:srgbClr val="000099"/>
                </a:solidFill>
                <a:latin typeface="Times New Roman"/>
                <a:cs typeface="Times New Roman"/>
              </a:rPr>
              <a:t> </a:t>
            </a:r>
            <a:r>
              <a:rPr sz="1400" dirty="0">
                <a:solidFill>
                  <a:srgbClr val="000099"/>
                </a:solidFill>
                <a:latin typeface="Times New Roman"/>
                <a:cs typeface="Times New Roman"/>
              </a:rPr>
              <a:t>is</a:t>
            </a:r>
            <a:r>
              <a:rPr sz="1400" spc="-5" dirty="0">
                <a:solidFill>
                  <a:srgbClr val="000099"/>
                </a:solidFill>
                <a:latin typeface="Times New Roman"/>
                <a:cs typeface="Times New Roman"/>
              </a:rPr>
              <a:t> </a:t>
            </a:r>
            <a:r>
              <a:rPr sz="1400" b="1" dirty="0">
                <a:solidFill>
                  <a:srgbClr val="000099"/>
                </a:solidFill>
                <a:latin typeface="Times New Roman"/>
                <a:cs typeface="Times New Roman"/>
              </a:rPr>
              <a:t>YOUR</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RESPONSIBILITY</a:t>
            </a:r>
            <a:r>
              <a:rPr sz="1400" b="1" spc="-10" dirty="0">
                <a:solidFill>
                  <a:srgbClr val="000099"/>
                </a:solidFill>
                <a:latin typeface="Times New Roman"/>
                <a:cs typeface="Times New Roman"/>
              </a:rPr>
              <a:t> </a:t>
            </a:r>
            <a:r>
              <a:rPr sz="1400" dirty="0">
                <a:solidFill>
                  <a:srgbClr val="000099"/>
                </a:solidFill>
                <a:latin typeface="Times New Roman"/>
                <a:cs typeface="Times New Roman"/>
              </a:rPr>
              <a:t>to</a:t>
            </a:r>
            <a:r>
              <a:rPr sz="1400" spc="-10" dirty="0">
                <a:solidFill>
                  <a:srgbClr val="000099"/>
                </a:solidFill>
                <a:latin typeface="Times New Roman"/>
                <a:cs typeface="Times New Roman"/>
              </a:rPr>
              <a:t> </a:t>
            </a:r>
            <a:r>
              <a:rPr sz="1400" dirty="0">
                <a:solidFill>
                  <a:srgbClr val="000099"/>
                </a:solidFill>
                <a:latin typeface="Times New Roman"/>
                <a:cs typeface="Times New Roman"/>
              </a:rPr>
              <a:t>distribute</a:t>
            </a:r>
            <a:r>
              <a:rPr sz="1400" spc="-35" dirty="0">
                <a:solidFill>
                  <a:srgbClr val="000099"/>
                </a:solidFill>
                <a:latin typeface="Times New Roman"/>
                <a:cs typeface="Times New Roman"/>
              </a:rPr>
              <a:t> </a:t>
            </a:r>
            <a:r>
              <a:rPr sz="1400" dirty="0">
                <a:solidFill>
                  <a:srgbClr val="000099"/>
                </a:solidFill>
                <a:latin typeface="Times New Roman"/>
                <a:cs typeface="Times New Roman"/>
              </a:rPr>
              <a:t>preregistration</a:t>
            </a:r>
            <a:r>
              <a:rPr sz="1400" spc="-45" dirty="0">
                <a:solidFill>
                  <a:srgbClr val="000099"/>
                </a:solidFill>
                <a:latin typeface="Times New Roman"/>
                <a:cs typeface="Times New Roman"/>
              </a:rPr>
              <a:t> </a:t>
            </a:r>
            <a:r>
              <a:rPr sz="1400" dirty="0">
                <a:solidFill>
                  <a:srgbClr val="000099"/>
                </a:solidFill>
                <a:latin typeface="Times New Roman"/>
                <a:cs typeface="Times New Roman"/>
              </a:rPr>
              <a:t>credit</a:t>
            </a:r>
            <a:r>
              <a:rPr sz="1400" spc="-20"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5" dirty="0">
                <a:solidFill>
                  <a:srgbClr val="000099"/>
                </a:solidFill>
                <a:latin typeface="Times New Roman"/>
                <a:cs typeface="Times New Roman"/>
              </a:rPr>
              <a:t> </a:t>
            </a:r>
            <a:r>
              <a:rPr sz="1400" dirty="0">
                <a:solidFill>
                  <a:srgbClr val="000099"/>
                </a:solidFill>
                <a:latin typeface="Times New Roman"/>
                <a:cs typeface="Times New Roman"/>
              </a:rPr>
              <a:t>awarded</a:t>
            </a:r>
            <a:r>
              <a:rPr sz="1400" spc="-10" dirty="0">
                <a:solidFill>
                  <a:srgbClr val="000099"/>
                </a:solidFill>
                <a:latin typeface="Times New Roman"/>
                <a:cs typeface="Times New Roman"/>
              </a:rPr>
              <a:t> </a:t>
            </a:r>
            <a:r>
              <a:rPr sz="1400" dirty="0">
                <a:solidFill>
                  <a:srgbClr val="000099"/>
                </a:solidFill>
                <a:latin typeface="Times New Roman"/>
                <a:cs typeface="Times New Roman"/>
              </a:rPr>
              <a:t>to</a:t>
            </a:r>
            <a:r>
              <a:rPr sz="1400" spc="-25" dirty="0">
                <a:solidFill>
                  <a:srgbClr val="000099"/>
                </a:solidFill>
                <a:latin typeface="Times New Roman"/>
                <a:cs typeface="Times New Roman"/>
              </a:rPr>
              <a:t> you</a:t>
            </a:r>
            <a:endParaRPr sz="1400">
              <a:latin typeface="Times New Roman"/>
              <a:cs typeface="Times New Roman"/>
            </a:endParaRPr>
          </a:p>
          <a:p>
            <a:pPr>
              <a:lnSpc>
                <a:spcPct val="100000"/>
              </a:lnSpc>
              <a:spcBef>
                <a:spcPts val="35"/>
              </a:spcBef>
            </a:pPr>
            <a:endParaRPr sz="1650">
              <a:latin typeface="Times New Roman"/>
              <a:cs typeface="Times New Roman"/>
            </a:endParaRPr>
          </a:p>
          <a:p>
            <a:pPr marL="12700" marR="95250" indent="-635">
              <a:lnSpc>
                <a:spcPct val="114999"/>
              </a:lnSpc>
              <a:tabLst>
                <a:tab pos="793115" algn="l"/>
              </a:tabLst>
            </a:pPr>
            <a:r>
              <a:rPr sz="1400" dirty="0">
                <a:solidFill>
                  <a:srgbClr val="000099"/>
                </a:solidFill>
                <a:latin typeface="Times New Roman"/>
                <a:cs typeface="Times New Roman"/>
              </a:rPr>
              <a:t>Above</a:t>
            </a:r>
            <a:r>
              <a:rPr sz="1400" spc="-30" dirty="0">
                <a:solidFill>
                  <a:srgbClr val="000099"/>
                </a:solidFill>
                <a:latin typeface="Times New Roman"/>
                <a:cs typeface="Times New Roman"/>
              </a:rPr>
              <a:t> </a:t>
            </a:r>
            <a:r>
              <a:rPr sz="1400" dirty="0">
                <a:solidFill>
                  <a:srgbClr val="000099"/>
                </a:solidFill>
                <a:latin typeface="Times New Roman"/>
                <a:cs typeface="Times New Roman"/>
              </a:rPr>
              <a:t>is</a:t>
            </a:r>
            <a:r>
              <a:rPr sz="1400" spc="-1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“Enrollment</a:t>
            </a:r>
            <a:r>
              <a:rPr sz="1400" spc="-15" dirty="0">
                <a:solidFill>
                  <a:srgbClr val="000099"/>
                </a:solidFill>
                <a:latin typeface="Times New Roman"/>
                <a:cs typeface="Times New Roman"/>
              </a:rPr>
              <a:t> </a:t>
            </a:r>
            <a:r>
              <a:rPr sz="1400" dirty="0">
                <a:solidFill>
                  <a:srgbClr val="000099"/>
                </a:solidFill>
                <a:latin typeface="Times New Roman"/>
                <a:cs typeface="Times New Roman"/>
              </a:rPr>
              <a:t>Summary”</a:t>
            </a:r>
            <a:r>
              <a:rPr sz="1400" spc="30" dirty="0">
                <a:solidFill>
                  <a:srgbClr val="000099"/>
                </a:solidFill>
                <a:latin typeface="Times New Roman"/>
                <a:cs typeface="Times New Roman"/>
              </a:rPr>
              <a:t> </a:t>
            </a:r>
            <a:r>
              <a:rPr sz="1400" dirty="0">
                <a:solidFill>
                  <a:srgbClr val="000099"/>
                </a:solidFill>
                <a:latin typeface="Times New Roman"/>
                <a:cs typeface="Times New Roman"/>
              </a:rPr>
              <a:t>sample.</a:t>
            </a:r>
            <a:r>
              <a:rPr sz="1400" spc="350" dirty="0">
                <a:solidFill>
                  <a:srgbClr val="000099"/>
                </a:solidFill>
                <a:latin typeface="Times New Roman"/>
                <a:cs typeface="Times New Roman"/>
              </a:rPr>
              <a:t> </a:t>
            </a:r>
            <a:r>
              <a:rPr sz="1400" dirty="0">
                <a:solidFill>
                  <a:srgbClr val="000099"/>
                </a:solidFill>
                <a:latin typeface="Times New Roman"/>
                <a:cs typeface="Times New Roman"/>
              </a:rPr>
              <a:t>In</a:t>
            </a:r>
            <a:r>
              <a:rPr sz="1400" spc="-15" dirty="0">
                <a:solidFill>
                  <a:srgbClr val="000099"/>
                </a:solidFill>
                <a:latin typeface="Times New Roman"/>
                <a:cs typeface="Times New Roman"/>
              </a:rPr>
              <a:t> </a:t>
            </a:r>
            <a:r>
              <a:rPr sz="1400" dirty="0">
                <a:solidFill>
                  <a:srgbClr val="000099"/>
                </a:solidFill>
                <a:latin typeface="Times New Roman"/>
                <a:cs typeface="Times New Roman"/>
              </a:rPr>
              <a:t>this</a:t>
            </a:r>
            <a:r>
              <a:rPr sz="1400" spc="-15" dirty="0">
                <a:solidFill>
                  <a:srgbClr val="000099"/>
                </a:solidFill>
                <a:latin typeface="Times New Roman"/>
                <a:cs typeface="Times New Roman"/>
              </a:rPr>
              <a:t> </a:t>
            </a:r>
            <a:r>
              <a:rPr sz="1400" b="1" dirty="0">
                <a:solidFill>
                  <a:srgbClr val="000099"/>
                </a:solidFill>
                <a:latin typeface="Times New Roman"/>
                <a:cs typeface="Times New Roman"/>
              </a:rPr>
              <a:t>example</a:t>
            </a:r>
            <a:r>
              <a:rPr sz="1400" dirty="0">
                <a:solidFill>
                  <a:srgbClr val="000099"/>
                </a:solidFill>
                <a:latin typeface="Times New Roman"/>
                <a:cs typeface="Times New Roman"/>
              </a:rPr>
              <a:t>,</a:t>
            </a:r>
            <a:r>
              <a:rPr sz="1400" spc="-2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1,000</a:t>
            </a:r>
            <a:r>
              <a:rPr sz="1400" spc="-30"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30" dirty="0">
                <a:solidFill>
                  <a:srgbClr val="000099"/>
                </a:solidFill>
                <a:latin typeface="Times New Roman"/>
                <a:cs typeface="Times New Roman"/>
              </a:rPr>
              <a:t> </a:t>
            </a:r>
            <a:r>
              <a:rPr sz="1400" dirty="0">
                <a:solidFill>
                  <a:srgbClr val="000099"/>
                </a:solidFill>
                <a:latin typeface="Times New Roman"/>
                <a:cs typeface="Times New Roman"/>
              </a:rPr>
              <a:t>of</a:t>
            </a:r>
            <a:r>
              <a:rPr sz="1400" spc="-20" dirty="0">
                <a:solidFill>
                  <a:srgbClr val="000099"/>
                </a:solidFill>
                <a:latin typeface="Times New Roman"/>
                <a:cs typeface="Times New Roman"/>
              </a:rPr>
              <a:t> </a:t>
            </a:r>
            <a:r>
              <a:rPr sz="1400" dirty="0">
                <a:solidFill>
                  <a:srgbClr val="000099"/>
                </a:solidFill>
                <a:latin typeface="Times New Roman"/>
                <a:cs typeface="Times New Roman"/>
              </a:rPr>
              <a:t>preregistration</a:t>
            </a:r>
            <a:r>
              <a:rPr sz="1400" spc="-10" dirty="0">
                <a:solidFill>
                  <a:srgbClr val="000099"/>
                </a:solidFill>
                <a:latin typeface="Times New Roman"/>
                <a:cs typeface="Times New Roman"/>
              </a:rPr>
              <a:t> </a:t>
            </a:r>
            <a:r>
              <a:rPr sz="1400" dirty="0">
                <a:solidFill>
                  <a:srgbClr val="000099"/>
                </a:solidFill>
                <a:latin typeface="Times New Roman"/>
                <a:cs typeface="Times New Roman"/>
              </a:rPr>
              <a:t>credit</a:t>
            </a:r>
            <a:r>
              <a:rPr sz="1400" spc="-50"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5" dirty="0">
                <a:solidFill>
                  <a:srgbClr val="000099"/>
                </a:solidFill>
                <a:latin typeface="Times New Roman"/>
                <a:cs typeface="Times New Roman"/>
              </a:rPr>
              <a:t> was </a:t>
            </a:r>
            <a:r>
              <a:rPr sz="1400" spc="-10" dirty="0">
                <a:solidFill>
                  <a:srgbClr val="000099"/>
                </a:solidFill>
                <a:latin typeface="Times New Roman"/>
                <a:cs typeface="Times New Roman"/>
              </a:rPr>
              <a:t>awarded.</a:t>
            </a:r>
            <a:r>
              <a:rPr sz="1400" dirty="0">
                <a:solidFill>
                  <a:srgbClr val="000099"/>
                </a:solidFill>
                <a:latin typeface="Times New Roman"/>
                <a:cs typeface="Times New Roman"/>
              </a:rPr>
              <a:t>	If</a:t>
            </a:r>
            <a:r>
              <a:rPr sz="1400" spc="-15" dirty="0">
                <a:solidFill>
                  <a:srgbClr val="000099"/>
                </a:solidFill>
                <a:latin typeface="Times New Roman"/>
                <a:cs typeface="Times New Roman"/>
              </a:rPr>
              <a:t> </a:t>
            </a:r>
            <a:r>
              <a:rPr sz="1400" dirty="0">
                <a:solidFill>
                  <a:srgbClr val="000099"/>
                </a:solidFill>
                <a:latin typeface="Times New Roman"/>
                <a:cs typeface="Times New Roman"/>
              </a:rPr>
              <a:t>you</a:t>
            </a:r>
            <a:r>
              <a:rPr sz="1400" spc="5" dirty="0">
                <a:solidFill>
                  <a:srgbClr val="000099"/>
                </a:solidFill>
                <a:latin typeface="Times New Roman"/>
                <a:cs typeface="Times New Roman"/>
              </a:rPr>
              <a:t> </a:t>
            </a:r>
            <a:r>
              <a:rPr sz="1400" dirty="0">
                <a:solidFill>
                  <a:srgbClr val="000099"/>
                </a:solidFill>
                <a:latin typeface="Times New Roman"/>
                <a:cs typeface="Times New Roman"/>
              </a:rPr>
              <a:t>receive</a:t>
            </a:r>
            <a:r>
              <a:rPr sz="1400" spc="-15" dirty="0">
                <a:solidFill>
                  <a:srgbClr val="000099"/>
                </a:solidFill>
                <a:latin typeface="Times New Roman"/>
                <a:cs typeface="Times New Roman"/>
              </a:rPr>
              <a:t> </a:t>
            </a:r>
            <a:r>
              <a:rPr sz="1400" dirty="0">
                <a:solidFill>
                  <a:srgbClr val="000099"/>
                </a:solidFill>
                <a:latin typeface="Times New Roman"/>
                <a:cs typeface="Times New Roman"/>
              </a:rPr>
              <a:t>less</a:t>
            </a:r>
            <a:r>
              <a:rPr sz="1400" spc="-5" dirty="0">
                <a:solidFill>
                  <a:srgbClr val="000099"/>
                </a:solidFill>
                <a:latin typeface="Times New Roman"/>
                <a:cs typeface="Times New Roman"/>
              </a:rPr>
              <a:t> </a:t>
            </a:r>
            <a:r>
              <a:rPr sz="1400" dirty="0">
                <a:solidFill>
                  <a:srgbClr val="000099"/>
                </a:solidFill>
                <a:latin typeface="Times New Roman"/>
                <a:cs typeface="Times New Roman"/>
              </a:rPr>
              <a:t>than</a:t>
            </a:r>
            <a:r>
              <a:rPr sz="1400" spc="-20" dirty="0">
                <a:solidFill>
                  <a:srgbClr val="000099"/>
                </a:solidFill>
                <a:latin typeface="Times New Roman"/>
                <a:cs typeface="Times New Roman"/>
              </a:rPr>
              <a:t> </a:t>
            </a:r>
            <a:r>
              <a:rPr sz="1400" dirty="0">
                <a:solidFill>
                  <a:srgbClr val="000099"/>
                </a:solidFill>
                <a:latin typeface="Times New Roman"/>
                <a:cs typeface="Times New Roman"/>
              </a:rPr>
              <a:t>maximum</a:t>
            </a:r>
            <a:r>
              <a:rPr sz="1400" spc="5"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0" dirty="0">
                <a:solidFill>
                  <a:srgbClr val="000099"/>
                </a:solidFill>
                <a:latin typeface="Times New Roman"/>
                <a:cs typeface="Times New Roman"/>
              </a:rPr>
              <a:t> </a:t>
            </a:r>
            <a:r>
              <a:rPr sz="1400" dirty="0">
                <a:solidFill>
                  <a:srgbClr val="000099"/>
                </a:solidFill>
                <a:latin typeface="Times New Roman"/>
                <a:cs typeface="Times New Roman"/>
              </a:rPr>
              <a:t>(50%),</a:t>
            </a:r>
            <a:r>
              <a:rPr sz="1400" spc="-30" dirty="0">
                <a:solidFill>
                  <a:srgbClr val="000099"/>
                </a:solidFill>
                <a:latin typeface="Times New Roman"/>
                <a:cs typeface="Times New Roman"/>
              </a:rPr>
              <a:t> </a:t>
            </a:r>
            <a:r>
              <a:rPr sz="1400" dirty="0">
                <a:solidFill>
                  <a:srgbClr val="000099"/>
                </a:solidFill>
                <a:latin typeface="Times New Roman"/>
                <a:cs typeface="Times New Roman"/>
              </a:rPr>
              <a:t>the</a:t>
            </a:r>
            <a:r>
              <a:rPr sz="1400" spc="-25" dirty="0">
                <a:solidFill>
                  <a:srgbClr val="000099"/>
                </a:solidFill>
                <a:latin typeface="Times New Roman"/>
                <a:cs typeface="Times New Roman"/>
              </a:rPr>
              <a:t> </a:t>
            </a:r>
            <a:r>
              <a:rPr sz="1400" dirty="0">
                <a:solidFill>
                  <a:srgbClr val="000099"/>
                </a:solidFill>
                <a:latin typeface="Times New Roman"/>
                <a:cs typeface="Times New Roman"/>
              </a:rPr>
              <a:t>best</a:t>
            </a:r>
            <a:r>
              <a:rPr sz="1400" spc="-5" dirty="0">
                <a:solidFill>
                  <a:srgbClr val="000099"/>
                </a:solidFill>
                <a:latin typeface="Times New Roman"/>
                <a:cs typeface="Times New Roman"/>
              </a:rPr>
              <a:t> </a:t>
            </a:r>
            <a:r>
              <a:rPr sz="1400" dirty="0">
                <a:solidFill>
                  <a:srgbClr val="000099"/>
                </a:solidFill>
                <a:latin typeface="Times New Roman"/>
                <a:cs typeface="Times New Roman"/>
              </a:rPr>
              <a:t>way to</a:t>
            </a:r>
            <a:r>
              <a:rPr sz="1400" spc="-5" dirty="0">
                <a:solidFill>
                  <a:srgbClr val="000099"/>
                </a:solidFill>
                <a:latin typeface="Times New Roman"/>
                <a:cs typeface="Times New Roman"/>
              </a:rPr>
              <a:t> </a:t>
            </a:r>
            <a:r>
              <a:rPr sz="1400" dirty="0">
                <a:solidFill>
                  <a:srgbClr val="000099"/>
                </a:solidFill>
                <a:latin typeface="Times New Roman"/>
                <a:cs typeface="Times New Roman"/>
              </a:rPr>
              <a:t>distribute</a:t>
            </a:r>
            <a:r>
              <a:rPr sz="1400" spc="-2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30" dirty="0">
                <a:solidFill>
                  <a:srgbClr val="000099"/>
                </a:solidFill>
                <a:latin typeface="Times New Roman"/>
                <a:cs typeface="Times New Roman"/>
              </a:rPr>
              <a:t> </a:t>
            </a:r>
            <a:r>
              <a:rPr sz="1400" dirty="0">
                <a:solidFill>
                  <a:srgbClr val="000099"/>
                </a:solidFill>
                <a:latin typeface="Times New Roman"/>
                <a:cs typeface="Times New Roman"/>
              </a:rPr>
              <a:t>is</a:t>
            </a:r>
            <a:r>
              <a:rPr sz="1400" spc="-10" dirty="0">
                <a:solidFill>
                  <a:srgbClr val="000099"/>
                </a:solidFill>
                <a:latin typeface="Times New Roman"/>
                <a:cs typeface="Times New Roman"/>
              </a:rPr>
              <a:t> </a:t>
            </a:r>
            <a:r>
              <a:rPr sz="1400" dirty="0">
                <a:solidFill>
                  <a:srgbClr val="000099"/>
                </a:solidFill>
                <a:latin typeface="Times New Roman"/>
                <a:cs typeface="Times New Roman"/>
              </a:rPr>
              <a:t>to</a:t>
            </a:r>
            <a:r>
              <a:rPr sz="1400" spc="-5" dirty="0">
                <a:solidFill>
                  <a:srgbClr val="000099"/>
                </a:solidFill>
                <a:latin typeface="Times New Roman"/>
                <a:cs typeface="Times New Roman"/>
              </a:rPr>
              <a:t> </a:t>
            </a:r>
            <a:r>
              <a:rPr sz="1400" dirty="0">
                <a:solidFill>
                  <a:srgbClr val="000099"/>
                </a:solidFill>
                <a:latin typeface="Times New Roman"/>
                <a:cs typeface="Times New Roman"/>
              </a:rPr>
              <a:t>take</a:t>
            </a:r>
            <a:r>
              <a:rPr sz="1400" spc="-10" dirty="0">
                <a:solidFill>
                  <a:srgbClr val="000099"/>
                </a:solidFill>
                <a:latin typeface="Times New Roman"/>
                <a:cs typeface="Times New Roman"/>
              </a:rPr>
              <a:t> </a:t>
            </a:r>
            <a:r>
              <a:rPr sz="1400" dirty="0">
                <a:solidFill>
                  <a:srgbClr val="000099"/>
                </a:solidFill>
                <a:latin typeface="Times New Roman"/>
                <a:cs typeface="Times New Roman"/>
              </a:rPr>
              <a:t>a</a:t>
            </a:r>
            <a:r>
              <a:rPr sz="1400" spc="-5" dirty="0">
                <a:solidFill>
                  <a:srgbClr val="000099"/>
                </a:solidFill>
                <a:latin typeface="Times New Roman"/>
                <a:cs typeface="Times New Roman"/>
              </a:rPr>
              <a:t> </a:t>
            </a:r>
            <a:r>
              <a:rPr sz="1400" dirty="0">
                <a:solidFill>
                  <a:srgbClr val="000099"/>
                </a:solidFill>
                <a:latin typeface="Times New Roman"/>
                <a:cs typeface="Times New Roman"/>
              </a:rPr>
              <a:t>look</a:t>
            </a:r>
            <a:r>
              <a:rPr sz="1400" spc="-20" dirty="0">
                <a:solidFill>
                  <a:srgbClr val="000099"/>
                </a:solidFill>
                <a:latin typeface="Times New Roman"/>
                <a:cs typeface="Times New Roman"/>
              </a:rPr>
              <a:t> </a:t>
            </a:r>
            <a:r>
              <a:rPr sz="1400" dirty="0">
                <a:solidFill>
                  <a:srgbClr val="000099"/>
                </a:solidFill>
                <a:latin typeface="Times New Roman"/>
                <a:cs typeface="Times New Roman"/>
              </a:rPr>
              <a:t>at</a:t>
            </a:r>
            <a:r>
              <a:rPr sz="1400" spc="-5" dirty="0">
                <a:solidFill>
                  <a:srgbClr val="000099"/>
                </a:solidFill>
                <a:latin typeface="Times New Roman"/>
                <a:cs typeface="Times New Roman"/>
              </a:rPr>
              <a:t> </a:t>
            </a:r>
            <a:r>
              <a:rPr sz="1400" spc="-20" dirty="0">
                <a:solidFill>
                  <a:srgbClr val="000099"/>
                </a:solidFill>
                <a:latin typeface="Times New Roman"/>
                <a:cs typeface="Times New Roman"/>
              </a:rPr>
              <a:t>your </a:t>
            </a:r>
            <a:r>
              <a:rPr sz="1400" dirty="0">
                <a:solidFill>
                  <a:srgbClr val="000099"/>
                </a:solidFill>
                <a:latin typeface="Times New Roman"/>
                <a:cs typeface="Times New Roman"/>
              </a:rPr>
              <a:t>WPS.</a:t>
            </a:r>
            <a:r>
              <a:rPr sz="1400" spc="360" dirty="0">
                <a:solidFill>
                  <a:srgbClr val="000099"/>
                </a:solidFill>
                <a:latin typeface="Times New Roman"/>
                <a:cs typeface="Times New Roman"/>
              </a:rPr>
              <a:t> </a:t>
            </a:r>
            <a:r>
              <a:rPr sz="1400" dirty="0">
                <a:solidFill>
                  <a:srgbClr val="000099"/>
                </a:solidFill>
                <a:latin typeface="Times New Roman"/>
                <a:cs typeface="Times New Roman"/>
              </a:rPr>
              <a:t>Read</a:t>
            </a:r>
            <a:r>
              <a:rPr sz="1400" spc="5" dirty="0">
                <a:solidFill>
                  <a:srgbClr val="000099"/>
                </a:solidFill>
                <a:latin typeface="Times New Roman"/>
                <a:cs typeface="Times New Roman"/>
              </a:rPr>
              <a:t> </a:t>
            </a:r>
            <a:r>
              <a:rPr sz="1400" dirty="0">
                <a:solidFill>
                  <a:srgbClr val="000099"/>
                </a:solidFill>
                <a:latin typeface="Times New Roman"/>
                <a:cs typeface="Times New Roman"/>
              </a:rPr>
              <a:t>each</a:t>
            </a:r>
            <a:r>
              <a:rPr sz="1400" spc="5" dirty="0">
                <a:solidFill>
                  <a:srgbClr val="000099"/>
                </a:solidFill>
                <a:latin typeface="Times New Roman"/>
                <a:cs typeface="Times New Roman"/>
              </a:rPr>
              <a:t> </a:t>
            </a:r>
            <a:r>
              <a:rPr sz="1400" spc="-10" dirty="0">
                <a:solidFill>
                  <a:srgbClr val="000099"/>
                </a:solidFill>
                <a:latin typeface="Times New Roman"/>
                <a:cs typeface="Times New Roman"/>
              </a:rPr>
              <a:t>“Skill</a:t>
            </a:r>
            <a:r>
              <a:rPr sz="1400" spc="-90" dirty="0">
                <a:solidFill>
                  <a:srgbClr val="000099"/>
                </a:solidFill>
                <a:latin typeface="Times New Roman"/>
                <a:cs typeface="Times New Roman"/>
              </a:rPr>
              <a:t> </a:t>
            </a:r>
            <a:r>
              <a:rPr sz="1400" dirty="0">
                <a:solidFill>
                  <a:srgbClr val="000099"/>
                </a:solidFill>
                <a:latin typeface="Times New Roman"/>
                <a:cs typeface="Times New Roman"/>
              </a:rPr>
              <a:t>Area”</a:t>
            </a:r>
            <a:r>
              <a:rPr sz="1400" spc="15" dirty="0">
                <a:solidFill>
                  <a:srgbClr val="000099"/>
                </a:solidFill>
                <a:latin typeface="Times New Roman"/>
                <a:cs typeface="Times New Roman"/>
              </a:rPr>
              <a:t> </a:t>
            </a:r>
            <a:r>
              <a:rPr sz="1400" dirty="0">
                <a:solidFill>
                  <a:srgbClr val="000099"/>
                </a:solidFill>
                <a:latin typeface="Times New Roman"/>
                <a:cs typeface="Times New Roman"/>
              </a:rPr>
              <a:t>and</a:t>
            </a:r>
            <a:r>
              <a:rPr sz="1400" spc="-5" dirty="0">
                <a:solidFill>
                  <a:srgbClr val="000099"/>
                </a:solidFill>
                <a:latin typeface="Times New Roman"/>
                <a:cs typeface="Times New Roman"/>
              </a:rPr>
              <a:t> </a:t>
            </a:r>
            <a:r>
              <a:rPr sz="1400" dirty="0">
                <a:solidFill>
                  <a:srgbClr val="000099"/>
                </a:solidFill>
                <a:latin typeface="Times New Roman"/>
                <a:cs typeface="Times New Roman"/>
              </a:rPr>
              <a:t>then</a:t>
            </a:r>
            <a:r>
              <a:rPr sz="1400" spc="-25" dirty="0">
                <a:solidFill>
                  <a:srgbClr val="000099"/>
                </a:solidFill>
                <a:latin typeface="Times New Roman"/>
                <a:cs typeface="Times New Roman"/>
              </a:rPr>
              <a:t> </a:t>
            </a:r>
            <a:r>
              <a:rPr sz="1400" dirty="0">
                <a:solidFill>
                  <a:srgbClr val="000099"/>
                </a:solidFill>
                <a:latin typeface="Times New Roman"/>
                <a:cs typeface="Times New Roman"/>
              </a:rPr>
              <a:t>determine</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20" dirty="0">
                <a:solidFill>
                  <a:srgbClr val="000099"/>
                </a:solidFill>
                <a:latin typeface="Times New Roman"/>
                <a:cs typeface="Times New Roman"/>
              </a:rPr>
              <a:t> </a:t>
            </a:r>
            <a:r>
              <a:rPr sz="1400" dirty="0">
                <a:solidFill>
                  <a:srgbClr val="000099"/>
                </a:solidFill>
                <a:latin typeface="Times New Roman"/>
                <a:cs typeface="Times New Roman"/>
              </a:rPr>
              <a:t>total</a:t>
            </a:r>
            <a:r>
              <a:rPr sz="1400" spc="-20" dirty="0">
                <a:solidFill>
                  <a:srgbClr val="000099"/>
                </a:solidFill>
                <a:latin typeface="Times New Roman"/>
                <a:cs typeface="Times New Roman"/>
              </a:rPr>
              <a:t> </a:t>
            </a:r>
            <a:r>
              <a:rPr sz="1400" dirty="0">
                <a:solidFill>
                  <a:srgbClr val="000099"/>
                </a:solidFill>
                <a:latin typeface="Times New Roman"/>
                <a:cs typeface="Times New Roman"/>
              </a:rPr>
              <a:t>of</a:t>
            </a:r>
            <a:r>
              <a:rPr sz="1400" spc="-10"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30" dirty="0">
                <a:solidFill>
                  <a:srgbClr val="000099"/>
                </a:solidFill>
                <a:latin typeface="Times New Roman"/>
                <a:cs typeface="Times New Roman"/>
              </a:rPr>
              <a:t> </a:t>
            </a:r>
            <a:r>
              <a:rPr sz="1400" dirty="0">
                <a:solidFill>
                  <a:srgbClr val="000099"/>
                </a:solidFill>
                <a:latin typeface="Times New Roman"/>
                <a:cs typeface="Times New Roman"/>
              </a:rPr>
              <a:t>to</a:t>
            </a:r>
            <a:r>
              <a:rPr sz="1400" spc="-5" dirty="0">
                <a:solidFill>
                  <a:srgbClr val="000099"/>
                </a:solidFill>
                <a:latin typeface="Times New Roman"/>
                <a:cs typeface="Times New Roman"/>
              </a:rPr>
              <a:t> </a:t>
            </a:r>
            <a:r>
              <a:rPr sz="1400" dirty="0">
                <a:solidFill>
                  <a:srgbClr val="000099"/>
                </a:solidFill>
                <a:latin typeface="Times New Roman"/>
                <a:cs typeface="Times New Roman"/>
              </a:rPr>
              <a:t>be </a:t>
            </a:r>
            <a:r>
              <a:rPr sz="1400" spc="-10" dirty="0">
                <a:solidFill>
                  <a:srgbClr val="000099"/>
                </a:solidFill>
                <a:latin typeface="Times New Roman"/>
                <a:cs typeface="Times New Roman"/>
              </a:rPr>
              <a:t>distributed.</a:t>
            </a:r>
            <a:endParaRPr sz="1400">
              <a:latin typeface="Times New Roman"/>
              <a:cs typeface="Times New Roman"/>
            </a:endParaRPr>
          </a:p>
        </p:txBody>
      </p:sp>
      <p:pic>
        <p:nvPicPr>
          <p:cNvPr id="6" name="object 6"/>
          <p:cNvPicPr/>
          <p:nvPr/>
        </p:nvPicPr>
        <p:blipFill>
          <a:blip r:embed="rId3" cstate="print"/>
          <a:stretch>
            <a:fillRect/>
          </a:stretch>
        </p:blipFill>
        <p:spPr>
          <a:xfrm>
            <a:off x="1900428" y="1542288"/>
            <a:ext cx="5474207" cy="3070859"/>
          </a:xfrm>
          <a:prstGeom prst="rect">
            <a:avLst/>
          </a:prstGeom>
        </p:spPr>
      </p:pic>
      <p:sp>
        <p:nvSpPr>
          <p:cNvPr id="7" name="object 7"/>
          <p:cNvSpPr txBox="1"/>
          <p:nvPr/>
        </p:nvSpPr>
        <p:spPr>
          <a:xfrm>
            <a:off x="1900427" y="1927860"/>
            <a:ext cx="1975485" cy="262255"/>
          </a:xfrm>
          <a:prstGeom prst="rect">
            <a:avLst/>
          </a:prstGeom>
          <a:solidFill>
            <a:srgbClr val="CCEBFF"/>
          </a:solidFill>
        </p:spPr>
        <p:txBody>
          <a:bodyPr vert="horz" wrap="square" lIns="0" tIns="41910" rIns="0" bIns="0" rtlCol="0">
            <a:spAutoFit/>
          </a:bodyPr>
          <a:lstStyle/>
          <a:p>
            <a:pPr marL="90805">
              <a:lnSpc>
                <a:spcPct val="100000"/>
              </a:lnSpc>
              <a:spcBef>
                <a:spcPts val="330"/>
              </a:spcBef>
            </a:pPr>
            <a:r>
              <a:rPr sz="1100" b="1" dirty="0">
                <a:solidFill>
                  <a:srgbClr val="FF0000"/>
                </a:solidFill>
                <a:latin typeface="Arial"/>
                <a:cs typeface="Arial"/>
              </a:rPr>
              <a:t>Click</a:t>
            </a:r>
            <a:r>
              <a:rPr sz="1100" b="1" spc="-35" dirty="0">
                <a:solidFill>
                  <a:srgbClr val="FF0000"/>
                </a:solidFill>
                <a:latin typeface="Arial"/>
                <a:cs typeface="Arial"/>
              </a:rPr>
              <a:t> </a:t>
            </a:r>
            <a:r>
              <a:rPr sz="1100" b="1" dirty="0">
                <a:solidFill>
                  <a:srgbClr val="FF0000"/>
                </a:solidFill>
                <a:latin typeface="Arial"/>
                <a:cs typeface="Arial"/>
              </a:rPr>
              <a:t>distribute</a:t>
            </a:r>
            <a:r>
              <a:rPr sz="1100" b="1" spc="-55" dirty="0">
                <a:solidFill>
                  <a:srgbClr val="FF0000"/>
                </a:solidFill>
                <a:latin typeface="Arial"/>
                <a:cs typeface="Arial"/>
              </a:rPr>
              <a:t> </a:t>
            </a:r>
            <a:r>
              <a:rPr sz="1100" b="1" spc="-10" dirty="0">
                <a:solidFill>
                  <a:srgbClr val="FF0000"/>
                </a:solidFill>
                <a:latin typeface="Arial"/>
                <a:cs typeface="Arial"/>
              </a:rPr>
              <a:t>Credit</a:t>
            </a:r>
            <a:endParaRPr sz="1100">
              <a:latin typeface="Arial"/>
              <a:cs typeface="Arial"/>
            </a:endParaRPr>
          </a:p>
        </p:txBody>
      </p:sp>
      <p:grpSp>
        <p:nvGrpSpPr>
          <p:cNvPr id="8" name="object 8"/>
          <p:cNvGrpSpPr/>
          <p:nvPr/>
        </p:nvGrpSpPr>
        <p:grpSpPr>
          <a:xfrm>
            <a:off x="3857244" y="2066495"/>
            <a:ext cx="315595" cy="112395"/>
            <a:chOff x="3857244" y="2066495"/>
            <a:chExt cx="315595" cy="112395"/>
          </a:xfrm>
        </p:grpSpPr>
        <p:sp>
          <p:nvSpPr>
            <p:cNvPr id="9" name="object 9"/>
            <p:cNvSpPr/>
            <p:nvPr/>
          </p:nvSpPr>
          <p:spPr>
            <a:xfrm>
              <a:off x="3876294" y="2087118"/>
              <a:ext cx="203200" cy="39370"/>
            </a:xfrm>
            <a:custGeom>
              <a:avLst/>
              <a:gdLst/>
              <a:ahLst/>
              <a:cxnLst/>
              <a:rect l="l" t="t" r="r" b="b"/>
              <a:pathLst>
                <a:path w="203200" h="39369">
                  <a:moveTo>
                    <a:pt x="0" y="0"/>
                  </a:moveTo>
                  <a:lnTo>
                    <a:pt x="202704" y="39103"/>
                  </a:lnTo>
                </a:path>
              </a:pathLst>
            </a:custGeom>
            <a:ln w="38100">
              <a:solidFill>
                <a:srgbClr val="FF0000"/>
              </a:solidFill>
            </a:ln>
          </p:spPr>
          <p:txBody>
            <a:bodyPr wrap="square" lIns="0" tIns="0" rIns="0" bIns="0" rtlCol="0"/>
            <a:lstStyle/>
            <a:p>
              <a:endParaRPr/>
            </a:p>
          </p:txBody>
        </p:sp>
        <p:sp>
          <p:nvSpPr>
            <p:cNvPr id="10" name="object 10"/>
            <p:cNvSpPr/>
            <p:nvPr/>
          </p:nvSpPr>
          <p:spPr>
            <a:xfrm>
              <a:off x="4049472" y="2066495"/>
              <a:ext cx="123189" cy="112395"/>
            </a:xfrm>
            <a:custGeom>
              <a:avLst/>
              <a:gdLst/>
              <a:ahLst/>
              <a:cxnLst/>
              <a:rect l="l" t="t" r="r" b="b"/>
              <a:pathLst>
                <a:path w="123189" h="112394">
                  <a:moveTo>
                    <a:pt x="21653" y="0"/>
                  </a:moveTo>
                  <a:lnTo>
                    <a:pt x="0" y="112229"/>
                  </a:lnTo>
                  <a:lnTo>
                    <a:pt x="123050" y="77774"/>
                  </a:lnTo>
                  <a:lnTo>
                    <a:pt x="21653" y="0"/>
                  </a:lnTo>
                  <a:close/>
                </a:path>
              </a:pathLst>
            </a:custGeom>
            <a:solidFill>
              <a:srgbClr val="FF0000"/>
            </a:solidFill>
          </p:spPr>
          <p:txBody>
            <a:bodyPr wrap="square" lIns="0" tIns="0" rIns="0" bIns="0" rtlCol="0"/>
            <a:lstStyle/>
            <a:p>
              <a:endParaRPr/>
            </a:p>
          </p:txBody>
        </p:sp>
      </p:grpSp>
      <p:sp>
        <p:nvSpPr>
          <p:cNvPr id="11" name="object 11"/>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30</a:t>
            </a:fld>
            <a:endParaRPr spc="-2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114300"/>
            <a:ext cx="833628" cy="854963"/>
          </a:xfrm>
          <a:prstGeom prst="rect">
            <a:avLst/>
          </a:prstGeom>
        </p:spPr>
      </p:pic>
      <p:sp>
        <p:nvSpPr>
          <p:cNvPr id="4" name="object 4"/>
          <p:cNvSpPr txBox="1"/>
          <p:nvPr/>
        </p:nvSpPr>
        <p:spPr>
          <a:xfrm>
            <a:off x="169104" y="755145"/>
            <a:ext cx="7165975" cy="1178560"/>
          </a:xfrm>
          <a:prstGeom prst="rect">
            <a:avLst/>
          </a:prstGeom>
        </p:spPr>
        <p:txBody>
          <a:bodyPr vert="horz" wrap="square" lIns="0" tIns="12700" rIns="0" bIns="0" rtlCol="0">
            <a:spAutoFit/>
          </a:bodyPr>
          <a:lstStyle/>
          <a:p>
            <a:pPr marL="795655">
              <a:lnSpc>
                <a:spcPct val="100000"/>
              </a:lnSpc>
              <a:spcBef>
                <a:spcPts val="100"/>
              </a:spcBef>
            </a:pPr>
            <a:r>
              <a:rPr sz="1800" dirty="0">
                <a:solidFill>
                  <a:srgbClr val="000099"/>
                </a:solidFill>
                <a:latin typeface="Times New Roman"/>
                <a:cs typeface="Times New Roman"/>
              </a:rPr>
              <a:t>When</a:t>
            </a:r>
            <a:r>
              <a:rPr sz="1800" spc="5" dirty="0">
                <a:solidFill>
                  <a:srgbClr val="000099"/>
                </a:solidFill>
                <a:latin typeface="Times New Roman"/>
                <a:cs typeface="Times New Roman"/>
              </a:rPr>
              <a:t> </a:t>
            </a:r>
            <a:r>
              <a:rPr sz="1800" dirty="0">
                <a:solidFill>
                  <a:srgbClr val="000099"/>
                </a:solidFill>
                <a:latin typeface="Times New Roman"/>
                <a:cs typeface="Times New Roman"/>
              </a:rPr>
              <a:t>you</a:t>
            </a:r>
            <a:r>
              <a:rPr sz="1800" spc="-25" dirty="0">
                <a:solidFill>
                  <a:srgbClr val="000099"/>
                </a:solidFill>
                <a:latin typeface="Times New Roman"/>
                <a:cs typeface="Times New Roman"/>
              </a:rPr>
              <a:t> </a:t>
            </a:r>
            <a:r>
              <a:rPr sz="1800" dirty="0">
                <a:solidFill>
                  <a:srgbClr val="000099"/>
                </a:solidFill>
                <a:latin typeface="Times New Roman"/>
                <a:cs typeface="Times New Roman"/>
              </a:rPr>
              <a:t>have</a:t>
            </a:r>
            <a:r>
              <a:rPr sz="1800" spc="-5" dirty="0">
                <a:solidFill>
                  <a:srgbClr val="000099"/>
                </a:solidFill>
                <a:latin typeface="Times New Roman"/>
                <a:cs typeface="Times New Roman"/>
              </a:rPr>
              <a:t> </a:t>
            </a:r>
            <a:r>
              <a:rPr sz="1800" dirty="0">
                <a:solidFill>
                  <a:srgbClr val="000099"/>
                </a:solidFill>
                <a:latin typeface="Times New Roman"/>
                <a:cs typeface="Times New Roman"/>
              </a:rPr>
              <a:t>entered</a:t>
            </a:r>
            <a:r>
              <a:rPr sz="1800" spc="-15" dirty="0">
                <a:solidFill>
                  <a:srgbClr val="000099"/>
                </a:solidFill>
                <a:latin typeface="Times New Roman"/>
                <a:cs typeface="Times New Roman"/>
              </a:rPr>
              <a:t> </a:t>
            </a:r>
            <a:r>
              <a:rPr sz="1800" dirty="0">
                <a:solidFill>
                  <a:srgbClr val="000099"/>
                </a:solidFill>
                <a:latin typeface="Times New Roman"/>
                <a:cs typeface="Times New Roman"/>
              </a:rPr>
              <a:t>your</a:t>
            </a:r>
            <a:r>
              <a:rPr sz="1800" spc="-15" dirty="0">
                <a:solidFill>
                  <a:srgbClr val="000099"/>
                </a:solidFill>
                <a:latin typeface="Times New Roman"/>
                <a:cs typeface="Times New Roman"/>
              </a:rPr>
              <a:t> </a:t>
            </a:r>
            <a:r>
              <a:rPr sz="1800" dirty="0">
                <a:solidFill>
                  <a:srgbClr val="000099"/>
                </a:solidFill>
                <a:latin typeface="Times New Roman"/>
                <a:cs typeface="Times New Roman"/>
              </a:rPr>
              <a:t>hours, click</a:t>
            </a:r>
            <a:r>
              <a:rPr sz="1800" spc="-15" dirty="0">
                <a:solidFill>
                  <a:srgbClr val="000099"/>
                </a:solidFill>
                <a:latin typeface="Times New Roman"/>
                <a:cs typeface="Times New Roman"/>
              </a:rPr>
              <a:t> </a:t>
            </a:r>
            <a:r>
              <a:rPr sz="1800" dirty="0">
                <a:solidFill>
                  <a:srgbClr val="000099"/>
                </a:solidFill>
                <a:latin typeface="Times New Roman"/>
                <a:cs typeface="Times New Roman"/>
              </a:rPr>
              <a:t>“Save</a:t>
            </a:r>
            <a:r>
              <a:rPr sz="1800" spc="15" dirty="0">
                <a:solidFill>
                  <a:srgbClr val="000099"/>
                </a:solidFill>
                <a:latin typeface="Times New Roman"/>
                <a:cs typeface="Times New Roman"/>
              </a:rPr>
              <a:t> </a:t>
            </a:r>
            <a:r>
              <a:rPr sz="1800" spc="-10" dirty="0">
                <a:solidFill>
                  <a:srgbClr val="000099"/>
                </a:solidFill>
                <a:latin typeface="Times New Roman"/>
                <a:cs typeface="Times New Roman"/>
              </a:rPr>
              <a:t>Changes</a:t>
            </a:r>
            <a:r>
              <a:rPr sz="1800" spc="-10" dirty="0">
                <a:solidFill>
                  <a:srgbClr val="000099"/>
                </a:solidFill>
                <a:latin typeface="Arial"/>
                <a:cs typeface="Arial"/>
              </a:rPr>
              <a:t>.”</a:t>
            </a:r>
            <a:endParaRPr sz="1800">
              <a:latin typeface="Arial"/>
              <a:cs typeface="Arial"/>
            </a:endParaRPr>
          </a:p>
          <a:p>
            <a:pPr>
              <a:lnSpc>
                <a:spcPct val="100000"/>
              </a:lnSpc>
              <a:spcBef>
                <a:spcPts val="40"/>
              </a:spcBef>
            </a:pPr>
            <a:endParaRPr sz="1650">
              <a:latin typeface="Arial"/>
              <a:cs typeface="Arial"/>
            </a:endParaRPr>
          </a:p>
          <a:p>
            <a:pPr marL="1781810">
              <a:lnSpc>
                <a:spcPct val="100000"/>
              </a:lnSpc>
              <a:spcBef>
                <a:spcPts val="5"/>
              </a:spcBef>
            </a:pPr>
            <a:r>
              <a:rPr sz="1800" b="1" dirty="0">
                <a:solidFill>
                  <a:srgbClr val="FF0000"/>
                </a:solidFill>
                <a:latin typeface="Times New Roman"/>
                <a:cs typeface="Times New Roman"/>
              </a:rPr>
              <a:t>How</a:t>
            </a:r>
            <a:r>
              <a:rPr sz="1800" b="1" spc="-50" dirty="0">
                <a:solidFill>
                  <a:srgbClr val="FF0000"/>
                </a:solidFill>
                <a:latin typeface="Times New Roman"/>
                <a:cs typeface="Times New Roman"/>
              </a:rPr>
              <a:t> </a:t>
            </a:r>
            <a:r>
              <a:rPr sz="1800" b="1" dirty="0">
                <a:solidFill>
                  <a:srgbClr val="FF0000"/>
                </a:solidFill>
                <a:latin typeface="Times New Roman"/>
                <a:cs typeface="Times New Roman"/>
              </a:rPr>
              <a:t>to</a:t>
            </a:r>
            <a:r>
              <a:rPr sz="1800" b="1" spc="-20" dirty="0">
                <a:solidFill>
                  <a:srgbClr val="FF0000"/>
                </a:solidFill>
                <a:latin typeface="Times New Roman"/>
                <a:cs typeface="Times New Roman"/>
              </a:rPr>
              <a:t> </a:t>
            </a:r>
            <a:r>
              <a:rPr sz="1800" b="1" dirty="0">
                <a:solidFill>
                  <a:srgbClr val="FF0000"/>
                </a:solidFill>
                <a:latin typeface="Times New Roman"/>
                <a:cs typeface="Times New Roman"/>
              </a:rPr>
              <a:t>Divide</a:t>
            </a:r>
            <a:r>
              <a:rPr sz="1800" b="1" spc="-25" dirty="0">
                <a:solidFill>
                  <a:srgbClr val="FF0000"/>
                </a:solidFill>
                <a:latin typeface="Times New Roman"/>
                <a:cs typeface="Times New Roman"/>
              </a:rPr>
              <a:t> </a:t>
            </a:r>
            <a:r>
              <a:rPr sz="1800" b="1" dirty="0">
                <a:solidFill>
                  <a:srgbClr val="FF0000"/>
                </a:solidFill>
                <a:latin typeface="Times New Roman"/>
                <a:cs typeface="Times New Roman"/>
              </a:rPr>
              <a:t>Preregistration</a:t>
            </a:r>
            <a:r>
              <a:rPr sz="1800" b="1" spc="-45" dirty="0">
                <a:solidFill>
                  <a:srgbClr val="FF0000"/>
                </a:solidFill>
                <a:latin typeface="Times New Roman"/>
                <a:cs typeface="Times New Roman"/>
              </a:rPr>
              <a:t> </a:t>
            </a:r>
            <a:r>
              <a:rPr sz="1800" b="1" dirty="0">
                <a:solidFill>
                  <a:srgbClr val="FF0000"/>
                </a:solidFill>
                <a:latin typeface="Times New Roman"/>
                <a:cs typeface="Times New Roman"/>
              </a:rPr>
              <a:t>Credit</a:t>
            </a:r>
            <a:r>
              <a:rPr sz="1800" b="1" spc="-20" dirty="0">
                <a:solidFill>
                  <a:srgbClr val="FF0000"/>
                </a:solidFill>
                <a:latin typeface="Times New Roman"/>
                <a:cs typeface="Times New Roman"/>
              </a:rPr>
              <a:t> </a:t>
            </a:r>
            <a:r>
              <a:rPr sz="1800" b="1" dirty="0">
                <a:solidFill>
                  <a:srgbClr val="FF0000"/>
                </a:solidFill>
                <a:latin typeface="Times New Roman"/>
                <a:cs typeface="Times New Roman"/>
              </a:rPr>
              <a:t>Hours</a:t>
            </a:r>
            <a:r>
              <a:rPr sz="1800" b="1" spc="-30" dirty="0">
                <a:solidFill>
                  <a:srgbClr val="FF0000"/>
                </a:solidFill>
                <a:latin typeface="Times New Roman"/>
                <a:cs typeface="Times New Roman"/>
              </a:rPr>
              <a:t> </a:t>
            </a:r>
            <a:r>
              <a:rPr sz="1800" b="1" spc="-10" dirty="0">
                <a:solidFill>
                  <a:srgbClr val="FF0000"/>
                </a:solidFill>
                <a:latin typeface="Times New Roman"/>
                <a:cs typeface="Times New Roman"/>
              </a:rPr>
              <a:t>Continued</a:t>
            </a:r>
            <a:endParaRPr sz="1800">
              <a:latin typeface="Times New Roman"/>
              <a:cs typeface="Times New Roman"/>
            </a:endParaRPr>
          </a:p>
          <a:p>
            <a:pPr marL="12700">
              <a:lnSpc>
                <a:spcPct val="100000"/>
              </a:lnSpc>
              <a:spcBef>
                <a:spcPts val="655"/>
              </a:spcBef>
            </a:pPr>
            <a:r>
              <a:rPr sz="1800" dirty="0">
                <a:solidFill>
                  <a:srgbClr val="000099"/>
                </a:solidFill>
                <a:latin typeface="Times New Roman"/>
                <a:cs typeface="Times New Roman"/>
              </a:rPr>
              <a:t>When</a:t>
            </a:r>
            <a:r>
              <a:rPr sz="1800" spc="5" dirty="0">
                <a:solidFill>
                  <a:srgbClr val="000099"/>
                </a:solidFill>
                <a:latin typeface="Times New Roman"/>
                <a:cs typeface="Times New Roman"/>
              </a:rPr>
              <a:t> </a:t>
            </a:r>
            <a:r>
              <a:rPr sz="1800" dirty="0">
                <a:solidFill>
                  <a:srgbClr val="000099"/>
                </a:solidFill>
                <a:latin typeface="Times New Roman"/>
                <a:cs typeface="Times New Roman"/>
              </a:rPr>
              <a:t>you</a:t>
            </a:r>
            <a:r>
              <a:rPr sz="1800" spc="-25" dirty="0">
                <a:solidFill>
                  <a:srgbClr val="000099"/>
                </a:solidFill>
                <a:latin typeface="Times New Roman"/>
                <a:cs typeface="Times New Roman"/>
              </a:rPr>
              <a:t> </a:t>
            </a:r>
            <a:r>
              <a:rPr sz="1800" dirty="0">
                <a:solidFill>
                  <a:srgbClr val="000099"/>
                </a:solidFill>
                <a:latin typeface="Times New Roman"/>
                <a:cs typeface="Times New Roman"/>
              </a:rPr>
              <a:t>click</a:t>
            </a:r>
            <a:r>
              <a:rPr sz="1800" spc="-20" dirty="0">
                <a:solidFill>
                  <a:srgbClr val="000099"/>
                </a:solidFill>
                <a:latin typeface="Times New Roman"/>
                <a:cs typeface="Times New Roman"/>
              </a:rPr>
              <a:t> </a:t>
            </a:r>
            <a:r>
              <a:rPr sz="1800" dirty="0">
                <a:solidFill>
                  <a:srgbClr val="000099"/>
                </a:solidFill>
                <a:latin typeface="Times New Roman"/>
                <a:cs typeface="Times New Roman"/>
              </a:rPr>
              <a:t>on</a:t>
            </a:r>
            <a:r>
              <a:rPr sz="1800" spc="465" dirty="0">
                <a:solidFill>
                  <a:srgbClr val="000099"/>
                </a:solidFill>
                <a:latin typeface="Times New Roman"/>
                <a:cs typeface="Times New Roman"/>
              </a:rPr>
              <a:t> </a:t>
            </a:r>
            <a:r>
              <a:rPr sz="1800" dirty="0">
                <a:solidFill>
                  <a:srgbClr val="000099"/>
                </a:solidFill>
                <a:latin typeface="Times New Roman"/>
                <a:cs typeface="Times New Roman"/>
              </a:rPr>
              <a:t>“Distribute Credit”,</a:t>
            </a:r>
            <a:r>
              <a:rPr sz="1800" spc="-25" dirty="0">
                <a:solidFill>
                  <a:srgbClr val="000099"/>
                </a:solidFill>
                <a:latin typeface="Times New Roman"/>
                <a:cs typeface="Times New Roman"/>
              </a:rPr>
              <a:t> </a:t>
            </a:r>
            <a:r>
              <a:rPr sz="1800" dirty="0">
                <a:solidFill>
                  <a:srgbClr val="000099"/>
                </a:solidFill>
                <a:latin typeface="Times New Roman"/>
                <a:cs typeface="Times New Roman"/>
              </a:rPr>
              <a:t>below</a:t>
            </a:r>
            <a:r>
              <a:rPr sz="1800" spc="5" dirty="0">
                <a:solidFill>
                  <a:srgbClr val="000099"/>
                </a:solidFill>
                <a:latin typeface="Times New Roman"/>
                <a:cs typeface="Times New Roman"/>
              </a:rPr>
              <a:t> </a:t>
            </a:r>
            <a:r>
              <a:rPr sz="1800" dirty="0">
                <a:solidFill>
                  <a:srgbClr val="000099"/>
                </a:solidFill>
                <a:latin typeface="Times New Roman"/>
                <a:cs typeface="Times New Roman"/>
              </a:rPr>
              <a:t>is</a:t>
            </a:r>
            <a:r>
              <a:rPr sz="1800" spc="-10" dirty="0">
                <a:solidFill>
                  <a:srgbClr val="000099"/>
                </a:solidFill>
                <a:latin typeface="Times New Roman"/>
                <a:cs typeface="Times New Roman"/>
              </a:rPr>
              <a:t> </a:t>
            </a:r>
            <a:r>
              <a:rPr sz="1800" dirty="0">
                <a:solidFill>
                  <a:srgbClr val="000099"/>
                </a:solidFill>
                <a:latin typeface="Times New Roman"/>
                <a:cs typeface="Times New Roman"/>
              </a:rPr>
              <a:t>what you</a:t>
            </a:r>
            <a:r>
              <a:rPr sz="1800" spc="-20" dirty="0">
                <a:solidFill>
                  <a:srgbClr val="000099"/>
                </a:solidFill>
                <a:latin typeface="Times New Roman"/>
                <a:cs typeface="Times New Roman"/>
              </a:rPr>
              <a:t> </a:t>
            </a:r>
            <a:r>
              <a:rPr sz="1800" dirty="0">
                <a:solidFill>
                  <a:srgbClr val="000099"/>
                </a:solidFill>
                <a:latin typeface="Times New Roman"/>
                <a:cs typeface="Times New Roman"/>
              </a:rPr>
              <a:t>will </a:t>
            </a:r>
            <a:r>
              <a:rPr sz="1800" spc="-20" dirty="0">
                <a:solidFill>
                  <a:srgbClr val="000099"/>
                </a:solidFill>
                <a:latin typeface="Times New Roman"/>
                <a:cs typeface="Times New Roman"/>
              </a:rPr>
              <a:t>see</a:t>
            </a:r>
            <a:r>
              <a:rPr sz="1800" spc="-20" dirty="0">
                <a:latin typeface="Arial"/>
                <a:cs typeface="Arial"/>
              </a:rPr>
              <a:t>.</a:t>
            </a:r>
            <a:endParaRPr sz="1800">
              <a:latin typeface="Arial"/>
              <a:cs typeface="Arial"/>
            </a:endParaRPr>
          </a:p>
        </p:txBody>
      </p:sp>
      <p:grpSp>
        <p:nvGrpSpPr>
          <p:cNvPr id="5" name="object 5"/>
          <p:cNvGrpSpPr/>
          <p:nvPr/>
        </p:nvGrpSpPr>
        <p:grpSpPr>
          <a:xfrm>
            <a:off x="1421891" y="1976627"/>
            <a:ext cx="6960234" cy="4346575"/>
            <a:chOff x="1421891" y="1976627"/>
            <a:chExt cx="6960234" cy="4346575"/>
          </a:xfrm>
        </p:grpSpPr>
        <p:pic>
          <p:nvPicPr>
            <p:cNvPr id="6" name="object 6"/>
            <p:cNvPicPr/>
            <p:nvPr/>
          </p:nvPicPr>
          <p:blipFill>
            <a:blip r:embed="rId3" cstate="print"/>
            <a:stretch>
              <a:fillRect/>
            </a:stretch>
          </p:blipFill>
          <p:spPr>
            <a:xfrm>
              <a:off x="1421891" y="2150364"/>
              <a:ext cx="5875020" cy="4172247"/>
            </a:xfrm>
            <a:prstGeom prst="rect">
              <a:avLst/>
            </a:prstGeom>
          </p:spPr>
        </p:pic>
        <p:sp>
          <p:nvSpPr>
            <p:cNvPr id="7" name="object 7"/>
            <p:cNvSpPr/>
            <p:nvPr/>
          </p:nvSpPr>
          <p:spPr>
            <a:xfrm>
              <a:off x="5937503" y="1976627"/>
              <a:ext cx="2444750" cy="600710"/>
            </a:xfrm>
            <a:custGeom>
              <a:avLst/>
              <a:gdLst/>
              <a:ahLst/>
              <a:cxnLst/>
              <a:rect l="l" t="t" r="r" b="b"/>
              <a:pathLst>
                <a:path w="2444750" h="600710">
                  <a:moveTo>
                    <a:pt x="2444496" y="0"/>
                  </a:moveTo>
                  <a:lnTo>
                    <a:pt x="0" y="0"/>
                  </a:lnTo>
                  <a:lnTo>
                    <a:pt x="0" y="600455"/>
                  </a:lnTo>
                  <a:lnTo>
                    <a:pt x="2444496" y="600455"/>
                  </a:lnTo>
                  <a:lnTo>
                    <a:pt x="2444496" y="0"/>
                  </a:lnTo>
                  <a:close/>
                </a:path>
              </a:pathLst>
            </a:custGeom>
            <a:solidFill>
              <a:srgbClr val="FFFFFF"/>
            </a:solidFill>
          </p:spPr>
          <p:txBody>
            <a:bodyPr wrap="square" lIns="0" tIns="0" rIns="0" bIns="0" rtlCol="0"/>
            <a:lstStyle/>
            <a:p>
              <a:endParaRPr/>
            </a:p>
          </p:txBody>
        </p:sp>
      </p:grpSp>
      <p:sp>
        <p:nvSpPr>
          <p:cNvPr id="8" name="object 8"/>
          <p:cNvSpPr txBox="1"/>
          <p:nvPr/>
        </p:nvSpPr>
        <p:spPr>
          <a:xfrm>
            <a:off x="6015733" y="2007057"/>
            <a:ext cx="2287905" cy="482600"/>
          </a:xfrm>
          <a:prstGeom prst="rect">
            <a:avLst/>
          </a:prstGeom>
        </p:spPr>
        <p:txBody>
          <a:bodyPr vert="horz" wrap="square" lIns="0" tIns="12065" rIns="0" bIns="0" rtlCol="0">
            <a:spAutoFit/>
          </a:bodyPr>
          <a:lstStyle/>
          <a:p>
            <a:pPr marL="12700" marR="5080" algn="just">
              <a:lnSpc>
                <a:spcPct val="100000"/>
              </a:lnSpc>
              <a:spcBef>
                <a:spcPts val="95"/>
              </a:spcBef>
            </a:pPr>
            <a:r>
              <a:rPr sz="1000" dirty="0">
                <a:latin typeface="Arial"/>
                <a:cs typeface="Arial"/>
              </a:rPr>
              <a:t>The</a:t>
            </a:r>
            <a:r>
              <a:rPr sz="1000" spc="50" dirty="0">
                <a:latin typeface="Arial"/>
                <a:cs typeface="Arial"/>
              </a:rPr>
              <a:t> </a:t>
            </a:r>
            <a:r>
              <a:rPr sz="1000" spc="-10" dirty="0">
                <a:latin typeface="Arial"/>
                <a:cs typeface="Arial"/>
              </a:rPr>
              <a:t>Pre-</a:t>
            </a:r>
            <a:r>
              <a:rPr sz="1000" dirty="0">
                <a:latin typeface="Arial"/>
                <a:cs typeface="Arial"/>
              </a:rPr>
              <a:t>Registration</a:t>
            </a:r>
            <a:r>
              <a:rPr sz="1000" spc="55" dirty="0">
                <a:latin typeface="Arial"/>
                <a:cs typeface="Arial"/>
              </a:rPr>
              <a:t> </a:t>
            </a:r>
            <a:r>
              <a:rPr sz="1000" dirty="0">
                <a:latin typeface="Arial"/>
                <a:cs typeface="Arial"/>
              </a:rPr>
              <a:t>Credit</a:t>
            </a:r>
            <a:r>
              <a:rPr sz="1000" spc="50" dirty="0">
                <a:latin typeface="Arial"/>
                <a:cs typeface="Arial"/>
              </a:rPr>
              <a:t> </a:t>
            </a:r>
            <a:r>
              <a:rPr sz="1000" dirty="0">
                <a:latin typeface="Arial"/>
                <a:cs typeface="Arial"/>
              </a:rPr>
              <a:t>Hours</a:t>
            </a:r>
            <a:r>
              <a:rPr sz="1000" spc="50" dirty="0">
                <a:latin typeface="Arial"/>
                <a:cs typeface="Arial"/>
              </a:rPr>
              <a:t> </a:t>
            </a:r>
            <a:r>
              <a:rPr sz="1000" dirty="0">
                <a:latin typeface="Arial"/>
                <a:cs typeface="Arial"/>
              </a:rPr>
              <a:t>for</a:t>
            </a:r>
            <a:r>
              <a:rPr sz="1000" spc="60" dirty="0">
                <a:latin typeface="Arial"/>
                <a:cs typeface="Arial"/>
              </a:rPr>
              <a:t> </a:t>
            </a:r>
            <a:r>
              <a:rPr sz="1000" spc="-50" dirty="0">
                <a:latin typeface="Arial"/>
                <a:cs typeface="Arial"/>
              </a:rPr>
              <a:t>a </a:t>
            </a:r>
            <a:r>
              <a:rPr sz="1000" dirty="0">
                <a:latin typeface="Arial"/>
                <a:cs typeface="Arial"/>
              </a:rPr>
              <a:t>“Skill</a:t>
            </a:r>
            <a:r>
              <a:rPr sz="1000" spc="60" dirty="0">
                <a:latin typeface="Arial"/>
                <a:cs typeface="Arial"/>
              </a:rPr>
              <a:t> </a:t>
            </a:r>
            <a:r>
              <a:rPr sz="1000" dirty="0">
                <a:latin typeface="Arial"/>
                <a:cs typeface="Arial"/>
              </a:rPr>
              <a:t>Area”</a:t>
            </a:r>
            <a:r>
              <a:rPr sz="1000" spc="60" dirty="0">
                <a:latin typeface="Arial"/>
                <a:cs typeface="Arial"/>
              </a:rPr>
              <a:t> </a:t>
            </a:r>
            <a:r>
              <a:rPr sz="1000" dirty="0">
                <a:latin typeface="Arial"/>
                <a:cs typeface="Arial"/>
              </a:rPr>
              <a:t>may</a:t>
            </a:r>
            <a:r>
              <a:rPr sz="1000" spc="30" dirty="0">
                <a:latin typeface="Arial"/>
                <a:cs typeface="Arial"/>
              </a:rPr>
              <a:t> </a:t>
            </a:r>
            <a:r>
              <a:rPr sz="1000" dirty="0">
                <a:latin typeface="Arial"/>
                <a:cs typeface="Arial"/>
              </a:rPr>
              <a:t>not</a:t>
            </a:r>
            <a:r>
              <a:rPr sz="1000" spc="55" dirty="0">
                <a:latin typeface="Arial"/>
                <a:cs typeface="Arial"/>
              </a:rPr>
              <a:t> </a:t>
            </a:r>
            <a:r>
              <a:rPr sz="1000" dirty="0">
                <a:latin typeface="Arial"/>
                <a:cs typeface="Arial"/>
              </a:rPr>
              <a:t>exceed</a:t>
            </a:r>
            <a:r>
              <a:rPr sz="1000" spc="55" dirty="0">
                <a:latin typeface="Arial"/>
                <a:cs typeface="Arial"/>
              </a:rPr>
              <a:t> </a:t>
            </a:r>
            <a:r>
              <a:rPr sz="1000" dirty="0">
                <a:latin typeface="Arial"/>
                <a:cs typeface="Arial"/>
              </a:rPr>
              <a:t>50%</a:t>
            </a:r>
            <a:r>
              <a:rPr sz="1000" spc="55" dirty="0">
                <a:latin typeface="Arial"/>
                <a:cs typeface="Arial"/>
              </a:rPr>
              <a:t> </a:t>
            </a:r>
            <a:r>
              <a:rPr sz="1000" dirty="0">
                <a:latin typeface="Arial"/>
                <a:cs typeface="Arial"/>
              </a:rPr>
              <a:t>of</a:t>
            </a:r>
            <a:r>
              <a:rPr sz="1000" spc="70" dirty="0">
                <a:latin typeface="Arial"/>
                <a:cs typeface="Arial"/>
              </a:rPr>
              <a:t> </a:t>
            </a:r>
            <a:r>
              <a:rPr sz="1000" spc="-25" dirty="0">
                <a:latin typeface="Arial"/>
                <a:cs typeface="Arial"/>
              </a:rPr>
              <a:t>the </a:t>
            </a:r>
            <a:r>
              <a:rPr sz="1000" dirty="0">
                <a:latin typeface="Arial"/>
                <a:cs typeface="Arial"/>
              </a:rPr>
              <a:t>hours</a:t>
            </a:r>
            <a:r>
              <a:rPr sz="1000" spc="-30" dirty="0">
                <a:latin typeface="Arial"/>
                <a:cs typeface="Arial"/>
              </a:rPr>
              <a:t> </a:t>
            </a:r>
            <a:r>
              <a:rPr sz="1000" spc="-10" dirty="0">
                <a:latin typeface="Arial"/>
                <a:cs typeface="Arial"/>
              </a:rPr>
              <a:t>required</a:t>
            </a:r>
            <a:r>
              <a:rPr sz="1000" spc="-25" dirty="0">
                <a:latin typeface="Arial"/>
                <a:cs typeface="Arial"/>
              </a:rPr>
              <a:t> </a:t>
            </a:r>
            <a:r>
              <a:rPr sz="1000" dirty="0">
                <a:latin typeface="Arial"/>
                <a:cs typeface="Arial"/>
              </a:rPr>
              <a:t>for</a:t>
            </a:r>
            <a:r>
              <a:rPr sz="1000" spc="-30" dirty="0">
                <a:latin typeface="Arial"/>
                <a:cs typeface="Arial"/>
              </a:rPr>
              <a:t> </a:t>
            </a:r>
            <a:r>
              <a:rPr sz="1000" dirty="0">
                <a:latin typeface="Arial"/>
                <a:cs typeface="Arial"/>
              </a:rPr>
              <a:t>that</a:t>
            </a:r>
            <a:r>
              <a:rPr sz="1000" spc="-35" dirty="0">
                <a:latin typeface="Arial"/>
                <a:cs typeface="Arial"/>
              </a:rPr>
              <a:t> </a:t>
            </a:r>
            <a:r>
              <a:rPr sz="1000" dirty="0">
                <a:latin typeface="Arial"/>
                <a:cs typeface="Arial"/>
              </a:rPr>
              <a:t>“Skill</a:t>
            </a:r>
            <a:r>
              <a:rPr sz="1000" spc="-5" dirty="0">
                <a:latin typeface="Arial"/>
                <a:cs typeface="Arial"/>
              </a:rPr>
              <a:t> </a:t>
            </a:r>
            <a:r>
              <a:rPr sz="1000" spc="-10" dirty="0">
                <a:latin typeface="Arial"/>
                <a:cs typeface="Arial"/>
              </a:rPr>
              <a:t>Area”.</a:t>
            </a:r>
            <a:endParaRPr sz="1000">
              <a:latin typeface="Arial"/>
              <a:cs typeface="Arial"/>
            </a:endParaRPr>
          </a:p>
        </p:txBody>
      </p:sp>
      <p:grpSp>
        <p:nvGrpSpPr>
          <p:cNvPr id="9" name="object 9"/>
          <p:cNvGrpSpPr/>
          <p:nvPr/>
        </p:nvGrpSpPr>
        <p:grpSpPr>
          <a:xfrm>
            <a:off x="6638547" y="2533650"/>
            <a:ext cx="78105" cy="325120"/>
            <a:chOff x="6638547" y="2533650"/>
            <a:chExt cx="78105" cy="325120"/>
          </a:xfrm>
        </p:grpSpPr>
        <p:sp>
          <p:nvSpPr>
            <p:cNvPr id="10" name="object 10"/>
            <p:cNvSpPr/>
            <p:nvPr/>
          </p:nvSpPr>
          <p:spPr>
            <a:xfrm>
              <a:off x="6677405" y="2533650"/>
              <a:ext cx="0" cy="260350"/>
            </a:xfrm>
            <a:custGeom>
              <a:avLst/>
              <a:gdLst/>
              <a:ahLst/>
              <a:cxnLst/>
              <a:rect l="l" t="t" r="r" b="b"/>
              <a:pathLst>
                <a:path h="260350">
                  <a:moveTo>
                    <a:pt x="0" y="0"/>
                  </a:moveTo>
                  <a:lnTo>
                    <a:pt x="0" y="260007"/>
                  </a:lnTo>
                </a:path>
              </a:pathLst>
            </a:custGeom>
            <a:ln w="25908">
              <a:solidFill>
                <a:srgbClr val="FF0000"/>
              </a:solidFill>
            </a:ln>
          </p:spPr>
          <p:txBody>
            <a:bodyPr wrap="square" lIns="0" tIns="0" rIns="0" bIns="0" rtlCol="0"/>
            <a:lstStyle/>
            <a:p>
              <a:endParaRPr/>
            </a:p>
          </p:txBody>
        </p:sp>
        <p:sp>
          <p:nvSpPr>
            <p:cNvPr id="11" name="object 11"/>
            <p:cNvSpPr/>
            <p:nvPr/>
          </p:nvSpPr>
          <p:spPr>
            <a:xfrm>
              <a:off x="6638547" y="2780699"/>
              <a:ext cx="78105" cy="78105"/>
            </a:xfrm>
            <a:custGeom>
              <a:avLst/>
              <a:gdLst/>
              <a:ahLst/>
              <a:cxnLst/>
              <a:rect l="l" t="t" r="r" b="b"/>
              <a:pathLst>
                <a:path w="78104" h="78105">
                  <a:moveTo>
                    <a:pt x="77724" y="0"/>
                  </a:moveTo>
                  <a:lnTo>
                    <a:pt x="0" y="0"/>
                  </a:lnTo>
                  <a:lnTo>
                    <a:pt x="38862" y="77724"/>
                  </a:lnTo>
                  <a:lnTo>
                    <a:pt x="77724" y="0"/>
                  </a:lnTo>
                  <a:close/>
                </a:path>
              </a:pathLst>
            </a:custGeom>
            <a:solidFill>
              <a:srgbClr val="FF0000"/>
            </a:solidFill>
          </p:spPr>
          <p:txBody>
            <a:bodyPr wrap="square" lIns="0" tIns="0" rIns="0" bIns="0" rtlCol="0"/>
            <a:lstStyle/>
            <a:p>
              <a:endParaRPr/>
            </a:p>
          </p:txBody>
        </p:sp>
      </p:grpSp>
      <p:sp>
        <p:nvSpPr>
          <p:cNvPr id="12" name="object 12"/>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31</a:t>
            </a:fld>
            <a:endParaRPr spc="-25"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114300"/>
            <a:ext cx="833628" cy="854963"/>
          </a:xfrm>
          <a:prstGeom prst="rect">
            <a:avLst/>
          </a:prstGeom>
        </p:spPr>
      </p:pic>
      <p:sp>
        <p:nvSpPr>
          <p:cNvPr id="4" name="object 4"/>
          <p:cNvSpPr txBox="1"/>
          <p:nvPr/>
        </p:nvSpPr>
        <p:spPr>
          <a:xfrm>
            <a:off x="169104" y="755145"/>
            <a:ext cx="7165975" cy="1178560"/>
          </a:xfrm>
          <a:prstGeom prst="rect">
            <a:avLst/>
          </a:prstGeom>
        </p:spPr>
        <p:txBody>
          <a:bodyPr vert="horz" wrap="square" lIns="0" tIns="12700" rIns="0" bIns="0" rtlCol="0">
            <a:spAutoFit/>
          </a:bodyPr>
          <a:lstStyle/>
          <a:p>
            <a:pPr marL="795655">
              <a:lnSpc>
                <a:spcPct val="100000"/>
              </a:lnSpc>
              <a:spcBef>
                <a:spcPts val="100"/>
              </a:spcBef>
            </a:pPr>
            <a:r>
              <a:rPr sz="1800" dirty="0">
                <a:solidFill>
                  <a:srgbClr val="000099"/>
                </a:solidFill>
                <a:latin typeface="Times New Roman"/>
                <a:cs typeface="Times New Roman"/>
              </a:rPr>
              <a:t>When</a:t>
            </a:r>
            <a:r>
              <a:rPr sz="1800" spc="5" dirty="0">
                <a:solidFill>
                  <a:srgbClr val="000099"/>
                </a:solidFill>
                <a:latin typeface="Times New Roman"/>
                <a:cs typeface="Times New Roman"/>
              </a:rPr>
              <a:t> </a:t>
            </a:r>
            <a:r>
              <a:rPr sz="1800" dirty="0">
                <a:solidFill>
                  <a:srgbClr val="000099"/>
                </a:solidFill>
                <a:latin typeface="Times New Roman"/>
                <a:cs typeface="Times New Roman"/>
              </a:rPr>
              <a:t>you</a:t>
            </a:r>
            <a:r>
              <a:rPr sz="1800" spc="-25" dirty="0">
                <a:solidFill>
                  <a:srgbClr val="000099"/>
                </a:solidFill>
                <a:latin typeface="Times New Roman"/>
                <a:cs typeface="Times New Roman"/>
              </a:rPr>
              <a:t> </a:t>
            </a:r>
            <a:r>
              <a:rPr sz="1800" dirty="0">
                <a:solidFill>
                  <a:srgbClr val="000099"/>
                </a:solidFill>
                <a:latin typeface="Times New Roman"/>
                <a:cs typeface="Times New Roman"/>
              </a:rPr>
              <a:t>have</a:t>
            </a:r>
            <a:r>
              <a:rPr sz="1800" spc="-5" dirty="0">
                <a:solidFill>
                  <a:srgbClr val="000099"/>
                </a:solidFill>
                <a:latin typeface="Times New Roman"/>
                <a:cs typeface="Times New Roman"/>
              </a:rPr>
              <a:t> </a:t>
            </a:r>
            <a:r>
              <a:rPr sz="1800" dirty="0">
                <a:solidFill>
                  <a:srgbClr val="000099"/>
                </a:solidFill>
                <a:latin typeface="Times New Roman"/>
                <a:cs typeface="Times New Roman"/>
              </a:rPr>
              <a:t>entered</a:t>
            </a:r>
            <a:r>
              <a:rPr sz="1800" spc="-15" dirty="0">
                <a:solidFill>
                  <a:srgbClr val="000099"/>
                </a:solidFill>
                <a:latin typeface="Times New Roman"/>
                <a:cs typeface="Times New Roman"/>
              </a:rPr>
              <a:t> </a:t>
            </a:r>
            <a:r>
              <a:rPr sz="1800" dirty="0">
                <a:solidFill>
                  <a:srgbClr val="000099"/>
                </a:solidFill>
                <a:latin typeface="Times New Roman"/>
                <a:cs typeface="Times New Roman"/>
              </a:rPr>
              <a:t>your</a:t>
            </a:r>
            <a:r>
              <a:rPr sz="1800" spc="-15" dirty="0">
                <a:solidFill>
                  <a:srgbClr val="000099"/>
                </a:solidFill>
                <a:latin typeface="Times New Roman"/>
                <a:cs typeface="Times New Roman"/>
              </a:rPr>
              <a:t> </a:t>
            </a:r>
            <a:r>
              <a:rPr sz="1800" dirty="0">
                <a:solidFill>
                  <a:srgbClr val="000099"/>
                </a:solidFill>
                <a:latin typeface="Times New Roman"/>
                <a:cs typeface="Times New Roman"/>
              </a:rPr>
              <a:t>hours, click</a:t>
            </a:r>
            <a:r>
              <a:rPr sz="1800" spc="-15" dirty="0">
                <a:solidFill>
                  <a:srgbClr val="000099"/>
                </a:solidFill>
                <a:latin typeface="Times New Roman"/>
                <a:cs typeface="Times New Roman"/>
              </a:rPr>
              <a:t> </a:t>
            </a:r>
            <a:r>
              <a:rPr sz="1800" dirty="0">
                <a:solidFill>
                  <a:srgbClr val="000099"/>
                </a:solidFill>
                <a:latin typeface="Times New Roman"/>
                <a:cs typeface="Times New Roman"/>
              </a:rPr>
              <a:t>“Save</a:t>
            </a:r>
            <a:r>
              <a:rPr sz="1800" spc="15" dirty="0">
                <a:solidFill>
                  <a:srgbClr val="000099"/>
                </a:solidFill>
                <a:latin typeface="Times New Roman"/>
                <a:cs typeface="Times New Roman"/>
              </a:rPr>
              <a:t> </a:t>
            </a:r>
            <a:r>
              <a:rPr sz="1800" spc="-10" dirty="0">
                <a:solidFill>
                  <a:srgbClr val="000099"/>
                </a:solidFill>
                <a:latin typeface="Times New Roman"/>
                <a:cs typeface="Times New Roman"/>
              </a:rPr>
              <a:t>Changes</a:t>
            </a:r>
            <a:r>
              <a:rPr sz="1800" spc="-10" dirty="0">
                <a:solidFill>
                  <a:srgbClr val="000099"/>
                </a:solidFill>
                <a:latin typeface="Arial"/>
                <a:cs typeface="Arial"/>
              </a:rPr>
              <a:t>.”</a:t>
            </a:r>
            <a:endParaRPr sz="1800">
              <a:latin typeface="Arial"/>
              <a:cs typeface="Arial"/>
            </a:endParaRPr>
          </a:p>
          <a:p>
            <a:pPr>
              <a:lnSpc>
                <a:spcPct val="100000"/>
              </a:lnSpc>
              <a:spcBef>
                <a:spcPts val="40"/>
              </a:spcBef>
            </a:pPr>
            <a:endParaRPr sz="1650">
              <a:latin typeface="Arial"/>
              <a:cs typeface="Arial"/>
            </a:endParaRPr>
          </a:p>
          <a:p>
            <a:pPr marL="1781810">
              <a:lnSpc>
                <a:spcPct val="100000"/>
              </a:lnSpc>
              <a:spcBef>
                <a:spcPts val="5"/>
              </a:spcBef>
            </a:pPr>
            <a:r>
              <a:rPr sz="1800" b="1" dirty="0">
                <a:solidFill>
                  <a:srgbClr val="FF0000"/>
                </a:solidFill>
                <a:latin typeface="Times New Roman"/>
                <a:cs typeface="Times New Roman"/>
              </a:rPr>
              <a:t>How</a:t>
            </a:r>
            <a:r>
              <a:rPr sz="1800" b="1" spc="-50" dirty="0">
                <a:solidFill>
                  <a:srgbClr val="FF0000"/>
                </a:solidFill>
                <a:latin typeface="Times New Roman"/>
                <a:cs typeface="Times New Roman"/>
              </a:rPr>
              <a:t> </a:t>
            </a:r>
            <a:r>
              <a:rPr sz="1800" b="1" dirty="0">
                <a:solidFill>
                  <a:srgbClr val="FF0000"/>
                </a:solidFill>
                <a:latin typeface="Times New Roman"/>
                <a:cs typeface="Times New Roman"/>
              </a:rPr>
              <a:t>to</a:t>
            </a:r>
            <a:r>
              <a:rPr sz="1800" b="1" spc="-20" dirty="0">
                <a:solidFill>
                  <a:srgbClr val="FF0000"/>
                </a:solidFill>
                <a:latin typeface="Times New Roman"/>
                <a:cs typeface="Times New Roman"/>
              </a:rPr>
              <a:t> </a:t>
            </a:r>
            <a:r>
              <a:rPr sz="1800" b="1" dirty="0">
                <a:solidFill>
                  <a:srgbClr val="FF0000"/>
                </a:solidFill>
                <a:latin typeface="Times New Roman"/>
                <a:cs typeface="Times New Roman"/>
              </a:rPr>
              <a:t>Divide</a:t>
            </a:r>
            <a:r>
              <a:rPr sz="1800" b="1" spc="-25" dirty="0">
                <a:solidFill>
                  <a:srgbClr val="FF0000"/>
                </a:solidFill>
                <a:latin typeface="Times New Roman"/>
                <a:cs typeface="Times New Roman"/>
              </a:rPr>
              <a:t> </a:t>
            </a:r>
            <a:r>
              <a:rPr sz="1800" b="1" dirty="0">
                <a:solidFill>
                  <a:srgbClr val="FF0000"/>
                </a:solidFill>
                <a:latin typeface="Times New Roman"/>
                <a:cs typeface="Times New Roman"/>
              </a:rPr>
              <a:t>Preregistration</a:t>
            </a:r>
            <a:r>
              <a:rPr sz="1800" b="1" spc="-45" dirty="0">
                <a:solidFill>
                  <a:srgbClr val="FF0000"/>
                </a:solidFill>
                <a:latin typeface="Times New Roman"/>
                <a:cs typeface="Times New Roman"/>
              </a:rPr>
              <a:t> </a:t>
            </a:r>
            <a:r>
              <a:rPr sz="1800" b="1" dirty="0">
                <a:solidFill>
                  <a:srgbClr val="FF0000"/>
                </a:solidFill>
                <a:latin typeface="Times New Roman"/>
                <a:cs typeface="Times New Roman"/>
              </a:rPr>
              <a:t>Credit</a:t>
            </a:r>
            <a:r>
              <a:rPr sz="1800" b="1" spc="-20" dirty="0">
                <a:solidFill>
                  <a:srgbClr val="FF0000"/>
                </a:solidFill>
                <a:latin typeface="Times New Roman"/>
                <a:cs typeface="Times New Roman"/>
              </a:rPr>
              <a:t> </a:t>
            </a:r>
            <a:r>
              <a:rPr sz="1800" b="1" dirty="0">
                <a:solidFill>
                  <a:srgbClr val="FF0000"/>
                </a:solidFill>
                <a:latin typeface="Times New Roman"/>
                <a:cs typeface="Times New Roman"/>
              </a:rPr>
              <a:t>Hours</a:t>
            </a:r>
            <a:r>
              <a:rPr sz="1800" b="1" spc="-30" dirty="0">
                <a:solidFill>
                  <a:srgbClr val="FF0000"/>
                </a:solidFill>
                <a:latin typeface="Times New Roman"/>
                <a:cs typeface="Times New Roman"/>
              </a:rPr>
              <a:t> </a:t>
            </a:r>
            <a:r>
              <a:rPr sz="1800" b="1" spc="-10" dirty="0">
                <a:solidFill>
                  <a:srgbClr val="FF0000"/>
                </a:solidFill>
                <a:latin typeface="Times New Roman"/>
                <a:cs typeface="Times New Roman"/>
              </a:rPr>
              <a:t>Continued</a:t>
            </a:r>
            <a:endParaRPr sz="1800">
              <a:latin typeface="Times New Roman"/>
              <a:cs typeface="Times New Roman"/>
            </a:endParaRPr>
          </a:p>
          <a:p>
            <a:pPr marL="12700">
              <a:lnSpc>
                <a:spcPct val="100000"/>
              </a:lnSpc>
              <a:spcBef>
                <a:spcPts val="655"/>
              </a:spcBef>
            </a:pPr>
            <a:r>
              <a:rPr sz="1800" dirty="0">
                <a:solidFill>
                  <a:srgbClr val="000099"/>
                </a:solidFill>
                <a:latin typeface="Times New Roman"/>
                <a:cs typeface="Times New Roman"/>
              </a:rPr>
              <a:t>When</a:t>
            </a:r>
            <a:r>
              <a:rPr sz="1800" spc="5" dirty="0">
                <a:solidFill>
                  <a:srgbClr val="000099"/>
                </a:solidFill>
                <a:latin typeface="Times New Roman"/>
                <a:cs typeface="Times New Roman"/>
              </a:rPr>
              <a:t> </a:t>
            </a:r>
            <a:r>
              <a:rPr sz="1800" dirty="0">
                <a:solidFill>
                  <a:srgbClr val="000099"/>
                </a:solidFill>
                <a:latin typeface="Times New Roman"/>
                <a:cs typeface="Times New Roman"/>
              </a:rPr>
              <a:t>you</a:t>
            </a:r>
            <a:r>
              <a:rPr sz="1800" spc="-25" dirty="0">
                <a:solidFill>
                  <a:srgbClr val="000099"/>
                </a:solidFill>
                <a:latin typeface="Times New Roman"/>
                <a:cs typeface="Times New Roman"/>
              </a:rPr>
              <a:t> </a:t>
            </a:r>
            <a:r>
              <a:rPr sz="1800" dirty="0">
                <a:solidFill>
                  <a:srgbClr val="000099"/>
                </a:solidFill>
                <a:latin typeface="Times New Roman"/>
                <a:cs typeface="Times New Roman"/>
              </a:rPr>
              <a:t>click</a:t>
            </a:r>
            <a:r>
              <a:rPr sz="1800" spc="-20" dirty="0">
                <a:solidFill>
                  <a:srgbClr val="000099"/>
                </a:solidFill>
                <a:latin typeface="Times New Roman"/>
                <a:cs typeface="Times New Roman"/>
              </a:rPr>
              <a:t> </a:t>
            </a:r>
            <a:r>
              <a:rPr sz="1800" dirty="0">
                <a:solidFill>
                  <a:srgbClr val="000099"/>
                </a:solidFill>
                <a:latin typeface="Times New Roman"/>
                <a:cs typeface="Times New Roman"/>
              </a:rPr>
              <a:t>on</a:t>
            </a:r>
            <a:r>
              <a:rPr sz="1800" spc="465" dirty="0">
                <a:solidFill>
                  <a:srgbClr val="000099"/>
                </a:solidFill>
                <a:latin typeface="Times New Roman"/>
                <a:cs typeface="Times New Roman"/>
              </a:rPr>
              <a:t> </a:t>
            </a:r>
            <a:r>
              <a:rPr sz="1800" dirty="0">
                <a:solidFill>
                  <a:srgbClr val="000099"/>
                </a:solidFill>
                <a:latin typeface="Times New Roman"/>
                <a:cs typeface="Times New Roman"/>
              </a:rPr>
              <a:t>“Distribute Credit”,</a:t>
            </a:r>
            <a:r>
              <a:rPr sz="1800" spc="-25" dirty="0">
                <a:solidFill>
                  <a:srgbClr val="000099"/>
                </a:solidFill>
                <a:latin typeface="Times New Roman"/>
                <a:cs typeface="Times New Roman"/>
              </a:rPr>
              <a:t> </a:t>
            </a:r>
            <a:r>
              <a:rPr sz="1800" dirty="0">
                <a:solidFill>
                  <a:srgbClr val="000099"/>
                </a:solidFill>
                <a:latin typeface="Times New Roman"/>
                <a:cs typeface="Times New Roman"/>
              </a:rPr>
              <a:t>below</a:t>
            </a:r>
            <a:r>
              <a:rPr sz="1800" spc="5" dirty="0">
                <a:solidFill>
                  <a:srgbClr val="000099"/>
                </a:solidFill>
                <a:latin typeface="Times New Roman"/>
                <a:cs typeface="Times New Roman"/>
              </a:rPr>
              <a:t> </a:t>
            </a:r>
            <a:r>
              <a:rPr sz="1800" dirty="0">
                <a:solidFill>
                  <a:srgbClr val="000099"/>
                </a:solidFill>
                <a:latin typeface="Times New Roman"/>
                <a:cs typeface="Times New Roman"/>
              </a:rPr>
              <a:t>is</a:t>
            </a:r>
            <a:r>
              <a:rPr sz="1800" spc="-10" dirty="0">
                <a:solidFill>
                  <a:srgbClr val="000099"/>
                </a:solidFill>
                <a:latin typeface="Times New Roman"/>
                <a:cs typeface="Times New Roman"/>
              </a:rPr>
              <a:t> </a:t>
            </a:r>
            <a:r>
              <a:rPr sz="1800" dirty="0">
                <a:solidFill>
                  <a:srgbClr val="000099"/>
                </a:solidFill>
                <a:latin typeface="Times New Roman"/>
                <a:cs typeface="Times New Roman"/>
              </a:rPr>
              <a:t>what you</a:t>
            </a:r>
            <a:r>
              <a:rPr sz="1800" spc="-20" dirty="0">
                <a:solidFill>
                  <a:srgbClr val="000099"/>
                </a:solidFill>
                <a:latin typeface="Times New Roman"/>
                <a:cs typeface="Times New Roman"/>
              </a:rPr>
              <a:t> </a:t>
            </a:r>
            <a:r>
              <a:rPr sz="1800" dirty="0">
                <a:solidFill>
                  <a:srgbClr val="000099"/>
                </a:solidFill>
                <a:latin typeface="Times New Roman"/>
                <a:cs typeface="Times New Roman"/>
              </a:rPr>
              <a:t>will </a:t>
            </a:r>
            <a:r>
              <a:rPr sz="1800" spc="-20" dirty="0">
                <a:solidFill>
                  <a:srgbClr val="000099"/>
                </a:solidFill>
                <a:latin typeface="Times New Roman"/>
                <a:cs typeface="Times New Roman"/>
              </a:rPr>
              <a:t>see</a:t>
            </a:r>
            <a:r>
              <a:rPr sz="1800" spc="-20" dirty="0">
                <a:latin typeface="Arial"/>
                <a:cs typeface="Arial"/>
              </a:rPr>
              <a:t>.</a:t>
            </a:r>
            <a:endParaRPr sz="1800">
              <a:latin typeface="Arial"/>
              <a:cs typeface="Arial"/>
            </a:endParaRPr>
          </a:p>
        </p:txBody>
      </p:sp>
      <p:pic>
        <p:nvPicPr>
          <p:cNvPr id="5" name="object 5"/>
          <p:cNvPicPr/>
          <p:nvPr/>
        </p:nvPicPr>
        <p:blipFill>
          <a:blip r:embed="rId3" cstate="print"/>
          <a:stretch>
            <a:fillRect/>
          </a:stretch>
        </p:blipFill>
        <p:spPr>
          <a:xfrm>
            <a:off x="1421891" y="2004060"/>
            <a:ext cx="5875020" cy="4130088"/>
          </a:xfrm>
          <a:prstGeom prst="rect">
            <a:avLst/>
          </a:prstGeom>
        </p:spPr>
      </p:pic>
      <p:sp>
        <p:nvSpPr>
          <p:cNvPr id="6" name="object 6"/>
          <p:cNvSpPr txBox="1"/>
          <p:nvPr/>
        </p:nvSpPr>
        <p:spPr>
          <a:xfrm>
            <a:off x="3000755" y="2627376"/>
            <a:ext cx="486409" cy="216535"/>
          </a:xfrm>
          <a:prstGeom prst="rect">
            <a:avLst/>
          </a:prstGeom>
          <a:solidFill>
            <a:srgbClr val="CCEBFF"/>
          </a:solidFill>
        </p:spPr>
        <p:txBody>
          <a:bodyPr vert="horz" wrap="square" lIns="0" tIns="43180" rIns="0" bIns="0" rtlCol="0">
            <a:spAutoFit/>
          </a:bodyPr>
          <a:lstStyle/>
          <a:p>
            <a:pPr marL="90805">
              <a:lnSpc>
                <a:spcPct val="100000"/>
              </a:lnSpc>
              <a:spcBef>
                <a:spcPts val="340"/>
              </a:spcBef>
            </a:pPr>
            <a:r>
              <a:rPr sz="800" spc="-10" dirty="0">
                <a:latin typeface="Arial"/>
                <a:cs typeface="Arial"/>
              </a:rPr>
              <a:t>125.0</a:t>
            </a:r>
            <a:endParaRPr sz="800">
              <a:latin typeface="Arial"/>
              <a:cs typeface="Arial"/>
            </a:endParaRPr>
          </a:p>
        </p:txBody>
      </p:sp>
      <p:sp>
        <p:nvSpPr>
          <p:cNvPr id="7" name="object 7"/>
          <p:cNvSpPr txBox="1"/>
          <p:nvPr/>
        </p:nvSpPr>
        <p:spPr>
          <a:xfrm>
            <a:off x="3000755" y="3038855"/>
            <a:ext cx="486409" cy="215265"/>
          </a:xfrm>
          <a:prstGeom prst="rect">
            <a:avLst/>
          </a:prstGeom>
          <a:solidFill>
            <a:srgbClr val="CCEBFF"/>
          </a:solidFill>
        </p:spPr>
        <p:txBody>
          <a:bodyPr vert="horz" wrap="square" lIns="0" tIns="42545" rIns="0" bIns="0" rtlCol="0">
            <a:spAutoFit/>
          </a:bodyPr>
          <a:lstStyle/>
          <a:p>
            <a:pPr marL="90805">
              <a:lnSpc>
                <a:spcPct val="100000"/>
              </a:lnSpc>
              <a:spcBef>
                <a:spcPts val="335"/>
              </a:spcBef>
            </a:pPr>
            <a:r>
              <a:rPr sz="800" spc="-10" dirty="0">
                <a:latin typeface="Arial"/>
                <a:cs typeface="Arial"/>
              </a:rPr>
              <a:t>125.0</a:t>
            </a:r>
            <a:endParaRPr sz="800">
              <a:latin typeface="Arial"/>
              <a:cs typeface="Arial"/>
            </a:endParaRPr>
          </a:p>
        </p:txBody>
      </p:sp>
      <p:sp>
        <p:nvSpPr>
          <p:cNvPr id="8" name="object 8"/>
          <p:cNvSpPr txBox="1"/>
          <p:nvPr/>
        </p:nvSpPr>
        <p:spPr>
          <a:xfrm>
            <a:off x="3000755" y="3457955"/>
            <a:ext cx="486409" cy="216535"/>
          </a:xfrm>
          <a:prstGeom prst="rect">
            <a:avLst/>
          </a:prstGeom>
          <a:solidFill>
            <a:srgbClr val="CCEBFF"/>
          </a:solidFill>
        </p:spPr>
        <p:txBody>
          <a:bodyPr vert="horz" wrap="square" lIns="0" tIns="43180" rIns="0" bIns="0" rtlCol="0">
            <a:spAutoFit/>
          </a:bodyPr>
          <a:lstStyle/>
          <a:p>
            <a:pPr marL="90805">
              <a:lnSpc>
                <a:spcPct val="100000"/>
              </a:lnSpc>
              <a:spcBef>
                <a:spcPts val="340"/>
              </a:spcBef>
            </a:pPr>
            <a:r>
              <a:rPr sz="800" spc="-10" dirty="0">
                <a:latin typeface="Arial"/>
                <a:cs typeface="Arial"/>
              </a:rPr>
              <a:t>125.0</a:t>
            </a:r>
            <a:endParaRPr sz="800">
              <a:latin typeface="Arial"/>
              <a:cs typeface="Arial"/>
            </a:endParaRPr>
          </a:p>
        </p:txBody>
      </p:sp>
      <p:sp>
        <p:nvSpPr>
          <p:cNvPr id="9" name="object 9"/>
          <p:cNvSpPr txBox="1"/>
          <p:nvPr/>
        </p:nvSpPr>
        <p:spPr>
          <a:xfrm>
            <a:off x="2991611" y="3878579"/>
            <a:ext cx="485140" cy="215265"/>
          </a:xfrm>
          <a:prstGeom prst="rect">
            <a:avLst/>
          </a:prstGeom>
          <a:solidFill>
            <a:srgbClr val="CCEBFF"/>
          </a:solidFill>
        </p:spPr>
        <p:txBody>
          <a:bodyPr vert="horz" wrap="square" lIns="0" tIns="42545" rIns="0" bIns="0" rtlCol="0">
            <a:spAutoFit/>
          </a:bodyPr>
          <a:lstStyle/>
          <a:p>
            <a:pPr marL="90170">
              <a:lnSpc>
                <a:spcPct val="100000"/>
              </a:lnSpc>
              <a:spcBef>
                <a:spcPts val="335"/>
              </a:spcBef>
            </a:pPr>
            <a:r>
              <a:rPr sz="800" spc="-10" dirty="0">
                <a:latin typeface="Arial"/>
                <a:cs typeface="Arial"/>
              </a:rPr>
              <a:t>125.0</a:t>
            </a:r>
            <a:endParaRPr sz="800">
              <a:latin typeface="Arial"/>
              <a:cs typeface="Arial"/>
            </a:endParaRPr>
          </a:p>
        </p:txBody>
      </p:sp>
      <p:sp>
        <p:nvSpPr>
          <p:cNvPr id="10" name="object 10"/>
          <p:cNvSpPr txBox="1"/>
          <p:nvPr/>
        </p:nvSpPr>
        <p:spPr>
          <a:xfrm>
            <a:off x="2991611" y="4261103"/>
            <a:ext cx="485140" cy="215265"/>
          </a:xfrm>
          <a:prstGeom prst="rect">
            <a:avLst/>
          </a:prstGeom>
          <a:solidFill>
            <a:srgbClr val="CCEBFF"/>
          </a:solidFill>
        </p:spPr>
        <p:txBody>
          <a:bodyPr vert="horz" wrap="square" lIns="0" tIns="43180" rIns="0" bIns="0" rtlCol="0">
            <a:spAutoFit/>
          </a:bodyPr>
          <a:lstStyle/>
          <a:p>
            <a:pPr marL="90170">
              <a:lnSpc>
                <a:spcPct val="100000"/>
              </a:lnSpc>
              <a:spcBef>
                <a:spcPts val="340"/>
              </a:spcBef>
            </a:pPr>
            <a:r>
              <a:rPr sz="800" spc="-10" dirty="0">
                <a:latin typeface="Arial"/>
                <a:cs typeface="Arial"/>
              </a:rPr>
              <a:t>125.0</a:t>
            </a:r>
            <a:endParaRPr sz="800">
              <a:latin typeface="Arial"/>
              <a:cs typeface="Arial"/>
            </a:endParaRPr>
          </a:p>
        </p:txBody>
      </p:sp>
      <p:sp>
        <p:nvSpPr>
          <p:cNvPr id="11" name="object 11"/>
          <p:cNvSpPr txBox="1"/>
          <p:nvPr/>
        </p:nvSpPr>
        <p:spPr>
          <a:xfrm>
            <a:off x="2991611" y="4703064"/>
            <a:ext cx="485140" cy="215265"/>
          </a:xfrm>
          <a:prstGeom prst="rect">
            <a:avLst/>
          </a:prstGeom>
          <a:solidFill>
            <a:srgbClr val="CCEBFF"/>
          </a:solidFill>
        </p:spPr>
        <p:txBody>
          <a:bodyPr vert="horz" wrap="square" lIns="0" tIns="43180" rIns="0" bIns="0" rtlCol="0">
            <a:spAutoFit/>
          </a:bodyPr>
          <a:lstStyle/>
          <a:p>
            <a:pPr marL="90170">
              <a:lnSpc>
                <a:spcPct val="100000"/>
              </a:lnSpc>
              <a:spcBef>
                <a:spcPts val="340"/>
              </a:spcBef>
            </a:pPr>
            <a:r>
              <a:rPr sz="800" spc="-10" dirty="0">
                <a:latin typeface="Arial"/>
                <a:cs typeface="Arial"/>
              </a:rPr>
              <a:t>125.0</a:t>
            </a:r>
            <a:endParaRPr sz="800">
              <a:latin typeface="Arial"/>
              <a:cs typeface="Arial"/>
            </a:endParaRPr>
          </a:p>
        </p:txBody>
      </p:sp>
      <p:sp>
        <p:nvSpPr>
          <p:cNvPr id="12" name="object 12"/>
          <p:cNvSpPr txBox="1"/>
          <p:nvPr/>
        </p:nvSpPr>
        <p:spPr>
          <a:xfrm>
            <a:off x="3000755" y="5145023"/>
            <a:ext cx="486409" cy="215265"/>
          </a:xfrm>
          <a:prstGeom prst="rect">
            <a:avLst/>
          </a:prstGeom>
          <a:solidFill>
            <a:srgbClr val="CCEBFF"/>
          </a:solidFill>
        </p:spPr>
        <p:txBody>
          <a:bodyPr vert="horz" wrap="square" lIns="0" tIns="43180" rIns="0" bIns="0" rtlCol="0">
            <a:spAutoFit/>
          </a:bodyPr>
          <a:lstStyle/>
          <a:p>
            <a:pPr marL="90805">
              <a:lnSpc>
                <a:spcPct val="100000"/>
              </a:lnSpc>
              <a:spcBef>
                <a:spcPts val="340"/>
              </a:spcBef>
            </a:pPr>
            <a:r>
              <a:rPr sz="800" spc="-10" dirty="0">
                <a:latin typeface="Arial"/>
                <a:cs typeface="Arial"/>
              </a:rPr>
              <a:t>125.0</a:t>
            </a:r>
            <a:endParaRPr sz="800">
              <a:latin typeface="Arial"/>
              <a:cs typeface="Arial"/>
            </a:endParaRPr>
          </a:p>
        </p:txBody>
      </p:sp>
      <p:sp>
        <p:nvSpPr>
          <p:cNvPr id="13" name="object 13"/>
          <p:cNvSpPr txBox="1"/>
          <p:nvPr/>
        </p:nvSpPr>
        <p:spPr>
          <a:xfrm>
            <a:off x="2991611" y="5533644"/>
            <a:ext cx="485140" cy="215265"/>
          </a:xfrm>
          <a:prstGeom prst="rect">
            <a:avLst/>
          </a:prstGeom>
          <a:solidFill>
            <a:srgbClr val="CCEBFF"/>
          </a:solidFill>
        </p:spPr>
        <p:txBody>
          <a:bodyPr vert="horz" wrap="square" lIns="0" tIns="42544" rIns="0" bIns="0" rtlCol="0">
            <a:spAutoFit/>
          </a:bodyPr>
          <a:lstStyle/>
          <a:p>
            <a:pPr marL="90170">
              <a:lnSpc>
                <a:spcPct val="100000"/>
              </a:lnSpc>
              <a:spcBef>
                <a:spcPts val="334"/>
              </a:spcBef>
            </a:pPr>
            <a:r>
              <a:rPr sz="800" spc="-10" dirty="0">
                <a:latin typeface="Arial"/>
                <a:cs typeface="Arial"/>
              </a:rPr>
              <a:t>125.0</a:t>
            </a:r>
            <a:endParaRPr sz="800">
              <a:latin typeface="Arial"/>
              <a:cs typeface="Arial"/>
            </a:endParaRPr>
          </a:p>
        </p:txBody>
      </p:sp>
      <p:sp>
        <p:nvSpPr>
          <p:cNvPr id="14" name="object 14"/>
          <p:cNvSpPr txBox="1"/>
          <p:nvPr/>
        </p:nvSpPr>
        <p:spPr>
          <a:xfrm>
            <a:off x="2991611" y="5932932"/>
            <a:ext cx="561340" cy="215265"/>
          </a:xfrm>
          <a:prstGeom prst="rect">
            <a:avLst/>
          </a:prstGeom>
          <a:solidFill>
            <a:srgbClr val="CCEBFF"/>
          </a:solidFill>
        </p:spPr>
        <p:txBody>
          <a:bodyPr vert="horz" wrap="square" lIns="0" tIns="42545" rIns="0" bIns="0" rtlCol="0">
            <a:spAutoFit/>
          </a:bodyPr>
          <a:lstStyle/>
          <a:p>
            <a:pPr marL="90170">
              <a:lnSpc>
                <a:spcPct val="100000"/>
              </a:lnSpc>
              <a:spcBef>
                <a:spcPts val="335"/>
              </a:spcBef>
            </a:pPr>
            <a:r>
              <a:rPr sz="800" spc="-10" dirty="0">
                <a:latin typeface="Arial"/>
                <a:cs typeface="Arial"/>
              </a:rPr>
              <a:t>1000.0</a:t>
            </a:r>
            <a:endParaRPr sz="800">
              <a:latin typeface="Arial"/>
              <a:cs typeface="Arial"/>
            </a:endParaRPr>
          </a:p>
        </p:txBody>
      </p:sp>
      <p:pic>
        <p:nvPicPr>
          <p:cNvPr id="15" name="object 15"/>
          <p:cNvPicPr/>
          <p:nvPr/>
        </p:nvPicPr>
        <p:blipFill>
          <a:blip r:embed="rId4" cstate="print"/>
          <a:stretch>
            <a:fillRect/>
          </a:stretch>
        </p:blipFill>
        <p:spPr>
          <a:xfrm>
            <a:off x="3121791" y="6217920"/>
            <a:ext cx="2128021" cy="305177"/>
          </a:xfrm>
          <a:prstGeom prst="rect">
            <a:avLst/>
          </a:prstGeom>
        </p:spPr>
      </p:pic>
      <p:sp>
        <p:nvSpPr>
          <p:cNvPr id="16" name="object 16"/>
          <p:cNvSpPr txBox="1"/>
          <p:nvPr/>
        </p:nvSpPr>
        <p:spPr>
          <a:xfrm>
            <a:off x="5286755" y="5745479"/>
            <a:ext cx="3095625" cy="647700"/>
          </a:xfrm>
          <a:prstGeom prst="rect">
            <a:avLst/>
          </a:prstGeom>
          <a:solidFill>
            <a:srgbClr val="CCEBFF"/>
          </a:solidFill>
        </p:spPr>
        <p:txBody>
          <a:bodyPr vert="horz" wrap="square" lIns="0" tIns="38735" rIns="0" bIns="0" rtlCol="0">
            <a:spAutoFit/>
          </a:bodyPr>
          <a:lstStyle/>
          <a:p>
            <a:pPr marL="90805" marR="341630">
              <a:lnSpc>
                <a:spcPct val="100000"/>
              </a:lnSpc>
              <a:spcBef>
                <a:spcPts val="305"/>
              </a:spcBef>
            </a:pPr>
            <a:r>
              <a:rPr sz="1800" dirty="0">
                <a:solidFill>
                  <a:srgbClr val="000099"/>
                </a:solidFill>
                <a:latin typeface="Times New Roman"/>
                <a:cs typeface="Times New Roman"/>
              </a:rPr>
              <a:t>When</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a:t>
            </a:r>
            <a:r>
              <a:rPr sz="1800" spc="-25" dirty="0">
                <a:solidFill>
                  <a:srgbClr val="000099"/>
                </a:solidFill>
                <a:latin typeface="Times New Roman"/>
                <a:cs typeface="Times New Roman"/>
              </a:rPr>
              <a:t> </a:t>
            </a:r>
            <a:r>
              <a:rPr sz="1800" dirty="0">
                <a:solidFill>
                  <a:srgbClr val="000099"/>
                </a:solidFill>
                <a:latin typeface="Times New Roman"/>
                <a:cs typeface="Times New Roman"/>
              </a:rPr>
              <a:t>have</a:t>
            </a:r>
            <a:r>
              <a:rPr sz="1800" spc="5" dirty="0">
                <a:solidFill>
                  <a:srgbClr val="000099"/>
                </a:solidFill>
                <a:latin typeface="Times New Roman"/>
                <a:cs typeface="Times New Roman"/>
              </a:rPr>
              <a:t> </a:t>
            </a:r>
            <a:r>
              <a:rPr sz="1800" dirty="0">
                <a:solidFill>
                  <a:srgbClr val="000099"/>
                </a:solidFill>
                <a:latin typeface="Times New Roman"/>
                <a:cs typeface="Times New Roman"/>
              </a:rPr>
              <a:t>entered</a:t>
            </a:r>
            <a:r>
              <a:rPr sz="1800" spc="-10" dirty="0">
                <a:solidFill>
                  <a:srgbClr val="000099"/>
                </a:solidFill>
                <a:latin typeface="Times New Roman"/>
                <a:cs typeface="Times New Roman"/>
              </a:rPr>
              <a:t> </a:t>
            </a:r>
            <a:r>
              <a:rPr sz="1800" spc="-20" dirty="0">
                <a:solidFill>
                  <a:srgbClr val="000099"/>
                </a:solidFill>
                <a:latin typeface="Times New Roman"/>
                <a:cs typeface="Times New Roman"/>
              </a:rPr>
              <a:t>your </a:t>
            </a:r>
            <a:r>
              <a:rPr sz="1800" dirty="0">
                <a:solidFill>
                  <a:srgbClr val="000099"/>
                </a:solidFill>
                <a:latin typeface="Times New Roman"/>
                <a:cs typeface="Times New Roman"/>
              </a:rPr>
              <a:t>hours,</a:t>
            </a:r>
            <a:r>
              <a:rPr sz="1800" spc="-10" dirty="0">
                <a:solidFill>
                  <a:srgbClr val="000099"/>
                </a:solidFill>
                <a:latin typeface="Times New Roman"/>
                <a:cs typeface="Times New Roman"/>
              </a:rPr>
              <a:t> </a:t>
            </a:r>
            <a:r>
              <a:rPr sz="1800" dirty="0">
                <a:solidFill>
                  <a:srgbClr val="000099"/>
                </a:solidFill>
                <a:latin typeface="Times New Roman"/>
                <a:cs typeface="Times New Roman"/>
              </a:rPr>
              <a:t>click</a:t>
            </a:r>
            <a:r>
              <a:rPr sz="1800" spc="-30" dirty="0">
                <a:solidFill>
                  <a:srgbClr val="000099"/>
                </a:solidFill>
                <a:latin typeface="Times New Roman"/>
                <a:cs typeface="Times New Roman"/>
              </a:rPr>
              <a:t> </a:t>
            </a:r>
            <a:r>
              <a:rPr sz="1800" dirty="0">
                <a:solidFill>
                  <a:srgbClr val="000099"/>
                </a:solidFill>
                <a:latin typeface="Times New Roman"/>
                <a:cs typeface="Times New Roman"/>
              </a:rPr>
              <a:t>“Save</a:t>
            </a:r>
            <a:r>
              <a:rPr sz="1800" spc="5" dirty="0">
                <a:solidFill>
                  <a:srgbClr val="000099"/>
                </a:solidFill>
                <a:latin typeface="Times New Roman"/>
                <a:cs typeface="Times New Roman"/>
              </a:rPr>
              <a:t> </a:t>
            </a:r>
            <a:r>
              <a:rPr sz="1800" spc="-10" dirty="0">
                <a:solidFill>
                  <a:srgbClr val="000099"/>
                </a:solidFill>
                <a:latin typeface="Times New Roman"/>
                <a:cs typeface="Times New Roman"/>
              </a:rPr>
              <a:t>Changes</a:t>
            </a:r>
            <a:r>
              <a:rPr sz="1800" spc="-10" dirty="0">
                <a:solidFill>
                  <a:srgbClr val="000099"/>
                </a:solidFill>
                <a:latin typeface="Arial"/>
                <a:cs typeface="Arial"/>
              </a:rPr>
              <a:t>.”</a:t>
            </a:r>
            <a:endParaRPr sz="1800">
              <a:latin typeface="Arial"/>
              <a:cs typeface="Arial"/>
            </a:endParaRPr>
          </a:p>
        </p:txBody>
      </p:sp>
      <p:grpSp>
        <p:nvGrpSpPr>
          <p:cNvPr id="17" name="object 17"/>
          <p:cNvGrpSpPr/>
          <p:nvPr/>
        </p:nvGrpSpPr>
        <p:grpSpPr>
          <a:xfrm>
            <a:off x="4220714" y="6051803"/>
            <a:ext cx="1085850" cy="311785"/>
            <a:chOff x="4220714" y="6051803"/>
            <a:chExt cx="1085850" cy="311785"/>
          </a:xfrm>
        </p:grpSpPr>
        <p:sp>
          <p:nvSpPr>
            <p:cNvPr id="18" name="object 18"/>
            <p:cNvSpPr/>
            <p:nvPr/>
          </p:nvSpPr>
          <p:spPr>
            <a:xfrm>
              <a:off x="4313161" y="6070853"/>
              <a:ext cx="974725" cy="241935"/>
            </a:xfrm>
            <a:custGeom>
              <a:avLst/>
              <a:gdLst/>
              <a:ahLst/>
              <a:cxnLst/>
              <a:rect l="l" t="t" r="r" b="b"/>
              <a:pathLst>
                <a:path w="974725" h="241935">
                  <a:moveTo>
                    <a:pt x="974356" y="0"/>
                  </a:moveTo>
                  <a:lnTo>
                    <a:pt x="0" y="241820"/>
                  </a:lnTo>
                </a:path>
              </a:pathLst>
            </a:custGeom>
            <a:ln w="38100">
              <a:solidFill>
                <a:srgbClr val="FF0000"/>
              </a:solidFill>
            </a:ln>
          </p:spPr>
          <p:txBody>
            <a:bodyPr wrap="square" lIns="0" tIns="0" rIns="0" bIns="0" rtlCol="0"/>
            <a:lstStyle/>
            <a:p>
              <a:endParaRPr/>
            </a:p>
          </p:txBody>
        </p:sp>
        <p:sp>
          <p:nvSpPr>
            <p:cNvPr id="19" name="object 19"/>
            <p:cNvSpPr/>
            <p:nvPr/>
          </p:nvSpPr>
          <p:spPr>
            <a:xfrm>
              <a:off x="4220714" y="6252618"/>
              <a:ext cx="125095" cy="111125"/>
            </a:xfrm>
            <a:custGeom>
              <a:avLst/>
              <a:gdLst/>
              <a:ahLst/>
              <a:cxnLst/>
              <a:rect l="l" t="t" r="r" b="b"/>
              <a:pathLst>
                <a:path w="125095" h="111125">
                  <a:moveTo>
                    <a:pt x="97167" y="0"/>
                  </a:moveTo>
                  <a:lnTo>
                    <a:pt x="0" y="83007"/>
                  </a:lnTo>
                  <a:lnTo>
                    <a:pt x="124701" y="110934"/>
                  </a:lnTo>
                  <a:lnTo>
                    <a:pt x="97167" y="0"/>
                  </a:lnTo>
                  <a:close/>
                </a:path>
              </a:pathLst>
            </a:custGeom>
            <a:solidFill>
              <a:srgbClr val="FF0000"/>
            </a:solidFill>
          </p:spPr>
          <p:txBody>
            <a:bodyPr wrap="square" lIns="0" tIns="0" rIns="0" bIns="0" rtlCol="0"/>
            <a:lstStyle/>
            <a:p>
              <a:endParaRPr/>
            </a:p>
          </p:txBody>
        </p:sp>
      </p:grpSp>
      <p:sp>
        <p:nvSpPr>
          <p:cNvPr id="20" name="object 20"/>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32</a:t>
            </a:fld>
            <a:endParaRPr spc="-2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114300"/>
            <a:ext cx="833628" cy="854963"/>
          </a:xfrm>
          <a:prstGeom prst="rect">
            <a:avLst/>
          </a:prstGeom>
        </p:spPr>
      </p:pic>
      <p:sp>
        <p:nvSpPr>
          <p:cNvPr id="4" name="object 4"/>
          <p:cNvSpPr txBox="1"/>
          <p:nvPr/>
        </p:nvSpPr>
        <p:spPr>
          <a:xfrm>
            <a:off x="169256" y="1276125"/>
            <a:ext cx="6579234" cy="863600"/>
          </a:xfrm>
          <a:prstGeom prst="rect">
            <a:avLst/>
          </a:prstGeom>
        </p:spPr>
        <p:txBody>
          <a:bodyPr vert="horz" wrap="square" lIns="0" tIns="12700" rIns="0" bIns="0" rtlCol="0">
            <a:spAutoFit/>
          </a:bodyPr>
          <a:lstStyle/>
          <a:p>
            <a:pPr marL="2368550">
              <a:lnSpc>
                <a:spcPct val="100000"/>
              </a:lnSpc>
              <a:spcBef>
                <a:spcPts val="100"/>
              </a:spcBef>
            </a:pPr>
            <a:r>
              <a:rPr sz="1800" b="1" dirty="0">
                <a:solidFill>
                  <a:srgbClr val="FF0000"/>
                </a:solidFill>
                <a:latin typeface="Times New Roman"/>
                <a:cs typeface="Times New Roman"/>
              </a:rPr>
              <a:t>How</a:t>
            </a:r>
            <a:r>
              <a:rPr sz="1800" b="1" spc="-45" dirty="0">
                <a:solidFill>
                  <a:srgbClr val="FF0000"/>
                </a:solidFill>
                <a:latin typeface="Times New Roman"/>
                <a:cs typeface="Times New Roman"/>
              </a:rPr>
              <a:t> </a:t>
            </a:r>
            <a:r>
              <a:rPr sz="1800" b="1" dirty="0">
                <a:solidFill>
                  <a:srgbClr val="FF0000"/>
                </a:solidFill>
                <a:latin typeface="Times New Roman"/>
                <a:cs typeface="Times New Roman"/>
              </a:rPr>
              <a:t>to</a:t>
            </a:r>
            <a:r>
              <a:rPr sz="1800" b="1" spc="-10" dirty="0">
                <a:solidFill>
                  <a:srgbClr val="FF0000"/>
                </a:solidFill>
                <a:latin typeface="Times New Roman"/>
                <a:cs typeface="Times New Roman"/>
              </a:rPr>
              <a:t> </a:t>
            </a:r>
            <a:r>
              <a:rPr sz="1800" b="1" dirty="0">
                <a:solidFill>
                  <a:srgbClr val="FF0000"/>
                </a:solidFill>
                <a:latin typeface="Times New Roman"/>
                <a:cs typeface="Times New Roman"/>
              </a:rPr>
              <a:t>divide</a:t>
            </a:r>
            <a:r>
              <a:rPr sz="1800" b="1" spc="-25" dirty="0">
                <a:solidFill>
                  <a:srgbClr val="FF0000"/>
                </a:solidFill>
                <a:latin typeface="Times New Roman"/>
                <a:cs typeface="Times New Roman"/>
              </a:rPr>
              <a:t> </a:t>
            </a:r>
            <a:r>
              <a:rPr sz="1800" b="1" spc="-10" dirty="0">
                <a:solidFill>
                  <a:srgbClr val="FF0000"/>
                </a:solidFill>
                <a:latin typeface="Times New Roman"/>
                <a:cs typeface="Times New Roman"/>
              </a:rPr>
              <a:t>pre-</a:t>
            </a:r>
            <a:r>
              <a:rPr sz="1800" b="1" dirty="0">
                <a:solidFill>
                  <a:srgbClr val="FF0000"/>
                </a:solidFill>
                <a:latin typeface="Times New Roman"/>
                <a:cs typeface="Times New Roman"/>
              </a:rPr>
              <a:t>registration</a:t>
            </a:r>
            <a:r>
              <a:rPr sz="1800" b="1" spc="-30" dirty="0">
                <a:solidFill>
                  <a:srgbClr val="FF0000"/>
                </a:solidFill>
                <a:latin typeface="Times New Roman"/>
                <a:cs typeface="Times New Roman"/>
              </a:rPr>
              <a:t> </a:t>
            </a:r>
            <a:r>
              <a:rPr sz="1800" b="1" dirty="0">
                <a:solidFill>
                  <a:srgbClr val="FF0000"/>
                </a:solidFill>
                <a:latin typeface="Times New Roman"/>
                <a:cs typeface="Times New Roman"/>
              </a:rPr>
              <a:t>credit</a:t>
            </a:r>
            <a:r>
              <a:rPr sz="1800" b="1" spc="-25" dirty="0">
                <a:solidFill>
                  <a:srgbClr val="FF0000"/>
                </a:solidFill>
                <a:latin typeface="Times New Roman"/>
                <a:cs typeface="Times New Roman"/>
              </a:rPr>
              <a:t> </a:t>
            </a:r>
            <a:r>
              <a:rPr sz="1800" b="1" spc="-10" dirty="0">
                <a:solidFill>
                  <a:srgbClr val="FF0000"/>
                </a:solidFill>
                <a:latin typeface="Times New Roman"/>
                <a:cs typeface="Times New Roman"/>
              </a:rPr>
              <a:t>hours</a:t>
            </a:r>
            <a:endParaRPr sz="1800">
              <a:latin typeface="Times New Roman"/>
              <a:cs typeface="Times New Roman"/>
            </a:endParaRPr>
          </a:p>
          <a:p>
            <a:pPr>
              <a:lnSpc>
                <a:spcPct val="100000"/>
              </a:lnSpc>
              <a:spcBef>
                <a:spcPts val="30"/>
              </a:spcBef>
            </a:pPr>
            <a:endParaRPr sz="1950">
              <a:latin typeface="Times New Roman"/>
              <a:cs typeface="Times New Roman"/>
            </a:endParaRPr>
          </a:p>
          <a:p>
            <a:pPr marL="12700">
              <a:lnSpc>
                <a:spcPct val="100000"/>
              </a:lnSpc>
            </a:pPr>
            <a:r>
              <a:rPr sz="1800" dirty="0">
                <a:solidFill>
                  <a:srgbClr val="000099"/>
                </a:solidFill>
                <a:latin typeface="Times New Roman"/>
                <a:cs typeface="Times New Roman"/>
              </a:rPr>
              <a:t>When</a:t>
            </a:r>
            <a:r>
              <a:rPr sz="1800" spc="-5" dirty="0">
                <a:solidFill>
                  <a:srgbClr val="000099"/>
                </a:solidFill>
                <a:latin typeface="Times New Roman"/>
                <a:cs typeface="Times New Roman"/>
              </a:rPr>
              <a:t> </a:t>
            </a:r>
            <a:r>
              <a:rPr sz="1800" dirty="0">
                <a:solidFill>
                  <a:srgbClr val="000099"/>
                </a:solidFill>
                <a:latin typeface="Times New Roman"/>
                <a:cs typeface="Times New Roman"/>
              </a:rPr>
              <a:t>you</a:t>
            </a:r>
            <a:r>
              <a:rPr sz="1800" spc="-35" dirty="0">
                <a:solidFill>
                  <a:srgbClr val="000099"/>
                </a:solidFill>
                <a:latin typeface="Times New Roman"/>
                <a:cs typeface="Times New Roman"/>
              </a:rPr>
              <a:t> </a:t>
            </a:r>
            <a:r>
              <a:rPr sz="1800" dirty="0">
                <a:solidFill>
                  <a:srgbClr val="000099"/>
                </a:solidFill>
                <a:latin typeface="Times New Roman"/>
                <a:cs typeface="Times New Roman"/>
              </a:rPr>
              <a:t>click</a:t>
            </a:r>
            <a:r>
              <a:rPr sz="1800" spc="-25" dirty="0">
                <a:solidFill>
                  <a:srgbClr val="000099"/>
                </a:solidFill>
                <a:latin typeface="Times New Roman"/>
                <a:cs typeface="Times New Roman"/>
              </a:rPr>
              <a:t> </a:t>
            </a:r>
            <a:r>
              <a:rPr sz="1800" dirty="0">
                <a:solidFill>
                  <a:srgbClr val="000099"/>
                </a:solidFill>
                <a:latin typeface="Times New Roman"/>
                <a:cs typeface="Times New Roman"/>
              </a:rPr>
              <a:t>on</a:t>
            </a:r>
            <a:r>
              <a:rPr sz="1800" spc="450" dirty="0">
                <a:solidFill>
                  <a:srgbClr val="000099"/>
                </a:solidFill>
                <a:latin typeface="Times New Roman"/>
                <a:cs typeface="Times New Roman"/>
              </a:rPr>
              <a:t> </a:t>
            </a:r>
            <a:r>
              <a:rPr sz="1800" spc="-35" dirty="0">
                <a:solidFill>
                  <a:srgbClr val="000099"/>
                </a:solidFill>
                <a:latin typeface="Times New Roman"/>
                <a:cs typeface="Times New Roman"/>
              </a:rPr>
              <a:t>“SAVE</a:t>
            </a:r>
            <a:r>
              <a:rPr sz="1800" dirty="0">
                <a:solidFill>
                  <a:srgbClr val="000099"/>
                </a:solidFill>
                <a:latin typeface="Times New Roman"/>
                <a:cs typeface="Times New Roman"/>
              </a:rPr>
              <a:t> CHANGES”,</a:t>
            </a:r>
            <a:r>
              <a:rPr sz="1800" spc="5" dirty="0">
                <a:solidFill>
                  <a:srgbClr val="000099"/>
                </a:solidFill>
                <a:latin typeface="Times New Roman"/>
                <a:cs typeface="Times New Roman"/>
              </a:rPr>
              <a:t> </a:t>
            </a:r>
            <a:r>
              <a:rPr sz="1800" dirty="0">
                <a:solidFill>
                  <a:srgbClr val="000099"/>
                </a:solidFill>
                <a:latin typeface="Times New Roman"/>
                <a:cs typeface="Times New Roman"/>
              </a:rPr>
              <a:t>below</a:t>
            </a:r>
            <a:r>
              <a:rPr sz="1800" spc="-15" dirty="0">
                <a:solidFill>
                  <a:srgbClr val="000099"/>
                </a:solidFill>
                <a:latin typeface="Times New Roman"/>
                <a:cs typeface="Times New Roman"/>
              </a:rPr>
              <a:t> </a:t>
            </a:r>
            <a:r>
              <a:rPr sz="1800" dirty="0">
                <a:solidFill>
                  <a:srgbClr val="000099"/>
                </a:solidFill>
                <a:latin typeface="Times New Roman"/>
                <a:cs typeface="Times New Roman"/>
              </a:rPr>
              <a:t>is</a:t>
            </a:r>
            <a:r>
              <a:rPr sz="1800" spc="-5" dirty="0">
                <a:solidFill>
                  <a:srgbClr val="000099"/>
                </a:solidFill>
                <a:latin typeface="Times New Roman"/>
                <a:cs typeface="Times New Roman"/>
              </a:rPr>
              <a:t> </a:t>
            </a:r>
            <a:r>
              <a:rPr sz="1800" dirty="0">
                <a:solidFill>
                  <a:srgbClr val="000099"/>
                </a:solidFill>
                <a:latin typeface="Times New Roman"/>
                <a:cs typeface="Times New Roman"/>
              </a:rPr>
              <a:t>what</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a:t>
            </a:r>
            <a:r>
              <a:rPr sz="1800" spc="-35" dirty="0">
                <a:solidFill>
                  <a:srgbClr val="000099"/>
                </a:solidFill>
                <a:latin typeface="Times New Roman"/>
                <a:cs typeface="Times New Roman"/>
              </a:rPr>
              <a:t> </a:t>
            </a:r>
            <a:r>
              <a:rPr sz="1800" dirty="0">
                <a:solidFill>
                  <a:srgbClr val="000099"/>
                </a:solidFill>
                <a:latin typeface="Times New Roman"/>
                <a:cs typeface="Times New Roman"/>
              </a:rPr>
              <a:t>will</a:t>
            </a:r>
            <a:r>
              <a:rPr sz="1800" spc="-10" dirty="0">
                <a:solidFill>
                  <a:srgbClr val="000099"/>
                </a:solidFill>
                <a:latin typeface="Times New Roman"/>
                <a:cs typeface="Times New Roman"/>
              </a:rPr>
              <a:t> </a:t>
            </a:r>
            <a:r>
              <a:rPr sz="1800" spc="-20" dirty="0">
                <a:solidFill>
                  <a:srgbClr val="000099"/>
                </a:solidFill>
                <a:latin typeface="Times New Roman"/>
                <a:cs typeface="Times New Roman"/>
              </a:rPr>
              <a:t>see</a:t>
            </a:r>
            <a:r>
              <a:rPr sz="1800" spc="-20" dirty="0">
                <a:latin typeface="Times New Roman"/>
                <a:cs typeface="Times New Roman"/>
              </a:rPr>
              <a:t>.</a:t>
            </a:r>
            <a:endParaRPr sz="1800">
              <a:latin typeface="Times New Roman"/>
              <a:cs typeface="Times New Roman"/>
            </a:endParaRPr>
          </a:p>
        </p:txBody>
      </p:sp>
      <p:sp>
        <p:nvSpPr>
          <p:cNvPr id="5" name="object 5"/>
          <p:cNvSpPr txBox="1"/>
          <p:nvPr/>
        </p:nvSpPr>
        <p:spPr>
          <a:xfrm>
            <a:off x="836082" y="6049521"/>
            <a:ext cx="657225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0099"/>
                </a:solidFill>
                <a:latin typeface="Times New Roman"/>
                <a:cs typeface="Times New Roman"/>
              </a:rPr>
              <a:t>NOTE:</a:t>
            </a:r>
            <a:r>
              <a:rPr sz="1800" b="1" spc="420" dirty="0">
                <a:solidFill>
                  <a:srgbClr val="000099"/>
                </a:solidFill>
                <a:latin typeface="Times New Roman"/>
                <a:cs typeface="Times New Roman"/>
              </a:rPr>
              <a:t> </a:t>
            </a:r>
            <a:r>
              <a:rPr sz="1800" b="1" dirty="0">
                <a:solidFill>
                  <a:srgbClr val="000099"/>
                </a:solidFill>
                <a:latin typeface="Times New Roman"/>
                <a:cs typeface="Times New Roman"/>
              </a:rPr>
              <a:t>Once</a:t>
            </a:r>
            <a:r>
              <a:rPr sz="1800" b="1" spc="-15" dirty="0">
                <a:solidFill>
                  <a:srgbClr val="000099"/>
                </a:solidFill>
                <a:latin typeface="Times New Roman"/>
                <a:cs typeface="Times New Roman"/>
              </a:rPr>
              <a:t> </a:t>
            </a:r>
            <a:r>
              <a:rPr sz="1800" b="1" dirty="0">
                <a:solidFill>
                  <a:srgbClr val="000099"/>
                </a:solidFill>
                <a:latin typeface="Times New Roman"/>
                <a:cs typeface="Times New Roman"/>
              </a:rPr>
              <a:t>distributed</a:t>
            </a:r>
            <a:r>
              <a:rPr sz="1800" b="1" spc="-15" dirty="0">
                <a:solidFill>
                  <a:srgbClr val="000099"/>
                </a:solidFill>
                <a:latin typeface="Times New Roman"/>
                <a:cs typeface="Times New Roman"/>
              </a:rPr>
              <a:t> </a:t>
            </a:r>
            <a:r>
              <a:rPr sz="1800" b="1" dirty="0">
                <a:solidFill>
                  <a:srgbClr val="000099"/>
                </a:solidFill>
                <a:latin typeface="Times New Roman"/>
                <a:cs typeface="Times New Roman"/>
              </a:rPr>
              <a:t>and</a:t>
            </a:r>
            <a:r>
              <a:rPr sz="1800" b="1" spc="-15" dirty="0">
                <a:solidFill>
                  <a:srgbClr val="000099"/>
                </a:solidFill>
                <a:latin typeface="Times New Roman"/>
                <a:cs typeface="Times New Roman"/>
              </a:rPr>
              <a:t> </a:t>
            </a:r>
            <a:r>
              <a:rPr sz="1800" b="1" dirty="0">
                <a:solidFill>
                  <a:srgbClr val="000099"/>
                </a:solidFill>
                <a:latin typeface="Times New Roman"/>
                <a:cs typeface="Times New Roman"/>
              </a:rPr>
              <a:t>save,</a:t>
            </a:r>
            <a:r>
              <a:rPr sz="1800" b="1" spc="-10" dirty="0">
                <a:solidFill>
                  <a:srgbClr val="000099"/>
                </a:solidFill>
                <a:latin typeface="Times New Roman"/>
                <a:cs typeface="Times New Roman"/>
              </a:rPr>
              <a:t> </a:t>
            </a:r>
            <a:r>
              <a:rPr sz="1800" b="1" dirty="0">
                <a:solidFill>
                  <a:srgbClr val="000099"/>
                </a:solidFill>
                <a:latin typeface="Times New Roman"/>
                <a:cs typeface="Times New Roman"/>
              </a:rPr>
              <a:t>these</a:t>
            </a:r>
            <a:r>
              <a:rPr sz="1800" b="1" spc="-15" dirty="0">
                <a:solidFill>
                  <a:srgbClr val="000099"/>
                </a:solidFill>
                <a:latin typeface="Times New Roman"/>
                <a:cs typeface="Times New Roman"/>
              </a:rPr>
              <a:t> </a:t>
            </a:r>
            <a:r>
              <a:rPr sz="1800" b="1" dirty="0">
                <a:solidFill>
                  <a:srgbClr val="000099"/>
                </a:solidFill>
                <a:latin typeface="Times New Roman"/>
                <a:cs typeface="Times New Roman"/>
              </a:rPr>
              <a:t>hours cannot</a:t>
            </a:r>
            <a:r>
              <a:rPr sz="1800" b="1" spc="-15" dirty="0">
                <a:solidFill>
                  <a:srgbClr val="000099"/>
                </a:solidFill>
                <a:latin typeface="Times New Roman"/>
                <a:cs typeface="Times New Roman"/>
              </a:rPr>
              <a:t> </a:t>
            </a:r>
            <a:r>
              <a:rPr sz="1800" b="1" dirty="0">
                <a:solidFill>
                  <a:srgbClr val="000099"/>
                </a:solidFill>
                <a:latin typeface="Times New Roman"/>
                <a:cs typeface="Times New Roman"/>
              </a:rPr>
              <a:t>be</a:t>
            </a:r>
            <a:r>
              <a:rPr sz="1800" b="1" spc="5" dirty="0">
                <a:solidFill>
                  <a:srgbClr val="000099"/>
                </a:solidFill>
                <a:latin typeface="Times New Roman"/>
                <a:cs typeface="Times New Roman"/>
              </a:rPr>
              <a:t> </a:t>
            </a:r>
            <a:r>
              <a:rPr sz="1800" b="1" spc="-10" dirty="0">
                <a:solidFill>
                  <a:srgbClr val="000099"/>
                </a:solidFill>
                <a:latin typeface="Times New Roman"/>
                <a:cs typeface="Times New Roman"/>
              </a:rPr>
              <a:t>changed</a:t>
            </a:r>
            <a:r>
              <a:rPr sz="1800" b="1" spc="-10" dirty="0">
                <a:solidFill>
                  <a:srgbClr val="000099"/>
                </a:solidFill>
                <a:latin typeface="Arial"/>
                <a:cs typeface="Arial"/>
              </a:rPr>
              <a:t>.</a:t>
            </a:r>
            <a:endParaRPr sz="1800">
              <a:latin typeface="Arial"/>
              <a:cs typeface="Arial"/>
            </a:endParaRPr>
          </a:p>
        </p:txBody>
      </p:sp>
      <p:pic>
        <p:nvPicPr>
          <p:cNvPr id="6" name="object 6"/>
          <p:cNvPicPr/>
          <p:nvPr/>
        </p:nvPicPr>
        <p:blipFill>
          <a:blip r:embed="rId3" cstate="print"/>
          <a:stretch>
            <a:fillRect/>
          </a:stretch>
        </p:blipFill>
        <p:spPr>
          <a:xfrm>
            <a:off x="757428" y="2183892"/>
            <a:ext cx="6571487" cy="3825227"/>
          </a:xfrm>
          <a:prstGeom prst="rect">
            <a:avLst/>
          </a:prstGeom>
        </p:spPr>
      </p:pic>
      <p:sp>
        <p:nvSpPr>
          <p:cNvPr id="7" name="object 7"/>
          <p:cNvSpPr txBox="1"/>
          <p:nvPr/>
        </p:nvSpPr>
        <p:spPr>
          <a:xfrm>
            <a:off x="6990588" y="3153155"/>
            <a:ext cx="1988820" cy="1323340"/>
          </a:xfrm>
          <a:prstGeom prst="rect">
            <a:avLst/>
          </a:prstGeom>
          <a:solidFill>
            <a:srgbClr val="CCEBFF"/>
          </a:solidFill>
        </p:spPr>
        <p:txBody>
          <a:bodyPr vert="horz" wrap="square" lIns="0" tIns="40640" rIns="0" bIns="0" rtlCol="0">
            <a:spAutoFit/>
          </a:bodyPr>
          <a:lstStyle/>
          <a:p>
            <a:pPr marL="90805" marR="92710">
              <a:lnSpc>
                <a:spcPct val="100000"/>
              </a:lnSpc>
              <a:spcBef>
                <a:spcPts val="320"/>
              </a:spcBef>
            </a:pPr>
            <a:r>
              <a:rPr sz="1600" b="1" dirty="0">
                <a:solidFill>
                  <a:srgbClr val="FF0000"/>
                </a:solidFill>
                <a:latin typeface="Arial"/>
                <a:cs typeface="Arial"/>
              </a:rPr>
              <a:t>NOTE:</a:t>
            </a:r>
            <a:r>
              <a:rPr sz="1600" b="1" spc="400" dirty="0">
                <a:solidFill>
                  <a:srgbClr val="FF0000"/>
                </a:solidFill>
                <a:latin typeface="Arial"/>
                <a:cs typeface="Arial"/>
              </a:rPr>
              <a:t> </a:t>
            </a:r>
            <a:r>
              <a:rPr sz="1600" b="1" spc="-10" dirty="0">
                <a:solidFill>
                  <a:srgbClr val="FF0000"/>
                </a:solidFill>
                <a:latin typeface="Arial"/>
                <a:cs typeface="Arial"/>
              </a:rPr>
              <a:t>Hours </a:t>
            </a:r>
            <a:r>
              <a:rPr sz="1600" b="1" dirty="0">
                <a:solidFill>
                  <a:srgbClr val="FF0000"/>
                </a:solidFill>
                <a:latin typeface="Arial"/>
                <a:cs typeface="Arial"/>
              </a:rPr>
              <a:t>Remaining</a:t>
            </a:r>
            <a:r>
              <a:rPr sz="1600" b="1" spc="-20" dirty="0">
                <a:solidFill>
                  <a:srgbClr val="FF0000"/>
                </a:solidFill>
                <a:latin typeface="Arial"/>
                <a:cs typeface="Arial"/>
              </a:rPr>
              <a:t> </a:t>
            </a:r>
            <a:r>
              <a:rPr sz="1600" b="1" dirty="0">
                <a:solidFill>
                  <a:srgbClr val="FF0000"/>
                </a:solidFill>
                <a:latin typeface="Arial"/>
                <a:cs typeface="Arial"/>
              </a:rPr>
              <a:t>will</a:t>
            </a:r>
            <a:r>
              <a:rPr sz="1600" b="1" spc="-60" dirty="0">
                <a:solidFill>
                  <a:srgbClr val="FF0000"/>
                </a:solidFill>
                <a:latin typeface="Arial"/>
                <a:cs typeface="Arial"/>
              </a:rPr>
              <a:t> </a:t>
            </a:r>
            <a:r>
              <a:rPr sz="1600" b="1" spc="-25" dirty="0">
                <a:solidFill>
                  <a:srgbClr val="FF0000"/>
                </a:solidFill>
                <a:latin typeface="Arial"/>
                <a:cs typeface="Arial"/>
              </a:rPr>
              <a:t>not </a:t>
            </a:r>
            <a:r>
              <a:rPr sz="1600" b="1" dirty="0">
                <a:solidFill>
                  <a:srgbClr val="FF0000"/>
                </a:solidFill>
                <a:latin typeface="Arial"/>
                <a:cs typeface="Arial"/>
              </a:rPr>
              <a:t>change</a:t>
            </a:r>
            <a:r>
              <a:rPr sz="1600" b="1" spc="-65" dirty="0">
                <a:solidFill>
                  <a:srgbClr val="FF0000"/>
                </a:solidFill>
                <a:latin typeface="Arial"/>
                <a:cs typeface="Arial"/>
              </a:rPr>
              <a:t> </a:t>
            </a:r>
            <a:r>
              <a:rPr sz="1600" b="1" spc="-10" dirty="0">
                <a:solidFill>
                  <a:srgbClr val="FF0000"/>
                </a:solidFill>
                <a:latin typeface="Arial"/>
                <a:cs typeface="Arial"/>
              </a:rPr>
              <a:t>until </a:t>
            </a:r>
            <a:r>
              <a:rPr sz="1600" b="1" dirty="0">
                <a:solidFill>
                  <a:srgbClr val="FF0000"/>
                </a:solidFill>
                <a:latin typeface="Arial"/>
                <a:cs typeface="Arial"/>
              </a:rPr>
              <a:t>monthly</a:t>
            </a:r>
            <a:r>
              <a:rPr sz="1600" b="1" spc="-50" dirty="0">
                <a:solidFill>
                  <a:srgbClr val="FF0000"/>
                </a:solidFill>
                <a:latin typeface="Arial"/>
                <a:cs typeface="Arial"/>
              </a:rPr>
              <a:t> </a:t>
            </a:r>
            <a:r>
              <a:rPr sz="1600" b="1" dirty="0">
                <a:solidFill>
                  <a:srgbClr val="FF0000"/>
                </a:solidFill>
                <a:latin typeface="Arial"/>
                <a:cs typeface="Arial"/>
              </a:rPr>
              <a:t>report</a:t>
            </a:r>
            <a:r>
              <a:rPr sz="1600" b="1" spc="-50" dirty="0">
                <a:solidFill>
                  <a:srgbClr val="FF0000"/>
                </a:solidFill>
                <a:latin typeface="Arial"/>
                <a:cs typeface="Arial"/>
              </a:rPr>
              <a:t> </a:t>
            </a:r>
            <a:r>
              <a:rPr sz="1600" b="1" spc="-35" dirty="0">
                <a:solidFill>
                  <a:srgbClr val="FF0000"/>
                </a:solidFill>
                <a:latin typeface="Arial"/>
                <a:cs typeface="Arial"/>
              </a:rPr>
              <a:t>is </a:t>
            </a:r>
            <a:r>
              <a:rPr sz="1600" b="1" spc="-10" dirty="0">
                <a:solidFill>
                  <a:srgbClr val="FF0000"/>
                </a:solidFill>
                <a:latin typeface="Arial"/>
                <a:cs typeface="Arial"/>
              </a:rPr>
              <a:t>approved.</a:t>
            </a:r>
            <a:endParaRPr sz="1600">
              <a:latin typeface="Arial"/>
              <a:cs typeface="Arial"/>
            </a:endParaRPr>
          </a:p>
        </p:txBody>
      </p:sp>
      <p:sp>
        <p:nvSpPr>
          <p:cNvPr id="8" name="object 8"/>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33</a:t>
            </a:fld>
            <a:endParaRPr spc="-25"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2940" y="1636776"/>
            <a:ext cx="7019543" cy="2450591"/>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4" name="object 4"/>
          <p:cNvPicPr/>
          <p:nvPr/>
        </p:nvPicPr>
        <p:blipFill>
          <a:blip r:embed="rId3" cstate="print"/>
          <a:stretch>
            <a:fillRect/>
          </a:stretch>
        </p:blipFill>
        <p:spPr>
          <a:xfrm>
            <a:off x="89915" y="114300"/>
            <a:ext cx="833628" cy="854963"/>
          </a:xfrm>
          <a:prstGeom prst="rect">
            <a:avLst/>
          </a:prstGeom>
        </p:spPr>
      </p:pic>
      <p:sp>
        <p:nvSpPr>
          <p:cNvPr id="5" name="object 5"/>
          <p:cNvSpPr txBox="1"/>
          <p:nvPr/>
        </p:nvSpPr>
        <p:spPr>
          <a:xfrm>
            <a:off x="3379904" y="1276125"/>
            <a:ext cx="19786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Times New Roman"/>
                <a:cs typeface="Times New Roman"/>
              </a:rPr>
              <a:t>Weekly</a:t>
            </a:r>
            <a:r>
              <a:rPr sz="1800" b="1" spc="-65" dirty="0">
                <a:solidFill>
                  <a:srgbClr val="FF0000"/>
                </a:solidFill>
                <a:latin typeface="Times New Roman"/>
                <a:cs typeface="Times New Roman"/>
              </a:rPr>
              <a:t> </a:t>
            </a:r>
            <a:r>
              <a:rPr sz="1800" b="1" dirty="0">
                <a:solidFill>
                  <a:srgbClr val="FF0000"/>
                </a:solidFill>
                <a:latin typeface="Times New Roman"/>
                <a:cs typeface="Times New Roman"/>
              </a:rPr>
              <a:t>Log</a:t>
            </a:r>
            <a:r>
              <a:rPr sz="1800" b="1" spc="-60" dirty="0">
                <a:solidFill>
                  <a:srgbClr val="FF0000"/>
                </a:solidFill>
                <a:latin typeface="Times New Roman"/>
                <a:cs typeface="Times New Roman"/>
              </a:rPr>
              <a:t> </a:t>
            </a:r>
            <a:r>
              <a:rPr sz="1800" b="1" spc="-10" dirty="0">
                <a:solidFill>
                  <a:srgbClr val="FF0000"/>
                </a:solidFill>
                <a:latin typeface="Times New Roman"/>
                <a:cs typeface="Times New Roman"/>
              </a:rPr>
              <a:t>Process</a:t>
            </a:r>
            <a:endParaRPr sz="1800">
              <a:latin typeface="Times New Roman"/>
              <a:cs typeface="Times New Roman"/>
            </a:endParaRPr>
          </a:p>
        </p:txBody>
      </p:sp>
      <p:sp>
        <p:nvSpPr>
          <p:cNvPr id="6" name="object 6"/>
          <p:cNvSpPr txBox="1"/>
          <p:nvPr/>
        </p:nvSpPr>
        <p:spPr>
          <a:xfrm>
            <a:off x="2396426" y="3811705"/>
            <a:ext cx="212026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0000"/>
                </a:solidFill>
                <a:latin typeface="Calibri"/>
                <a:cs typeface="Calibri"/>
              </a:rPr>
              <a:t>Member</a:t>
            </a:r>
            <a:r>
              <a:rPr sz="1400" spc="-50" dirty="0">
                <a:solidFill>
                  <a:srgbClr val="FF0000"/>
                </a:solidFill>
                <a:latin typeface="Calibri"/>
                <a:cs typeface="Calibri"/>
              </a:rPr>
              <a:t> </a:t>
            </a:r>
            <a:r>
              <a:rPr sz="1400" dirty="0">
                <a:solidFill>
                  <a:srgbClr val="FF0000"/>
                </a:solidFill>
                <a:latin typeface="Calibri"/>
                <a:cs typeface="Calibri"/>
              </a:rPr>
              <a:t>selects</a:t>
            </a:r>
            <a:r>
              <a:rPr sz="1400" spc="-30" dirty="0">
                <a:solidFill>
                  <a:srgbClr val="FF0000"/>
                </a:solidFill>
                <a:latin typeface="Calibri"/>
                <a:cs typeface="Calibri"/>
              </a:rPr>
              <a:t> </a:t>
            </a:r>
            <a:r>
              <a:rPr sz="1400" dirty="0">
                <a:solidFill>
                  <a:srgbClr val="FF0000"/>
                </a:solidFill>
                <a:latin typeface="Calibri"/>
                <a:cs typeface="Calibri"/>
              </a:rPr>
              <a:t>Weekly</a:t>
            </a:r>
            <a:r>
              <a:rPr sz="1400" spc="-35" dirty="0">
                <a:solidFill>
                  <a:srgbClr val="FF0000"/>
                </a:solidFill>
                <a:latin typeface="Calibri"/>
                <a:cs typeface="Calibri"/>
              </a:rPr>
              <a:t> </a:t>
            </a:r>
            <a:r>
              <a:rPr sz="1400" spc="-20" dirty="0">
                <a:solidFill>
                  <a:srgbClr val="FF0000"/>
                </a:solidFill>
                <a:latin typeface="Calibri"/>
                <a:cs typeface="Calibri"/>
              </a:rPr>
              <a:t>Logs</a:t>
            </a:r>
            <a:endParaRPr sz="1400">
              <a:latin typeface="Calibri"/>
              <a:cs typeface="Calibri"/>
            </a:endParaRPr>
          </a:p>
        </p:txBody>
      </p:sp>
      <p:grpSp>
        <p:nvGrpSpPr>
          <p:cNvPr id="7" name="object 7"/>
          <p:cNvGrpSpPr/>
          <p:nvPr/>
        </p:nvGrpSpPr>
        <p:grpSpPr>
          <a:xfrm>
            <a:off x="1301496" y="3863340"/>
            <a:ext cx="1061085" cy="242570"/>
            <a:chOff x="1301496" y="3863340"/>
            <a:chExt cx="1061085" cy="242570"/>
          </a:xfrm>
        </p:grpSpPr>
        <p:pic>
          <p:nvPicPr>
            <p:cNvPr id="8" name="object 8"/>
            <p:cNvPicPr/>
            <p:nvPr/>
          </p:nvPicPr>
          <p:blipFill>
            <a:blip r:embed="rId4" cstate="print"/>
            <a:stretch>
              <a:fillRect/>
            </a:stretch>
          </p:blipFill>
          <p:spPr>
            <a:xfrm>
              <a:off x="1301496" y="3863340"/>
              <a:ext cx="1060703" cy="242315"/>
            </a:xfrm>
            <a:prstGeom prst="rect">
              <a:avLst/>
            </a:prstGeom>
          </p:spPr>
        </p:pic>
        <p:sp>
          <p:nvSpPr>
            <p:cNvPr id="9" name="object 9"/>
            <p:cNvSpPr/>
            <p:nvPr/>
          </p:nvSpPr>
          <p:spPr>
            <a:xfrm>
              <a:off x="1487427" y="3964686"/>
              <a:ext cx="831850" cy="0"/>
            </a:xfrm>
            <a:custGeom>
              <a:avLst/>
              <a:gdLst/>
              <a:ahLst/>
              <a:cxnLst/>
              <a:rect l="l" t="t" r="r" b="b"/>
              <a:pathLst>
                <a:path w="831850">
                  <a:moveTo>
                    <a:pt x="831519" y="0"/>
                  </a:moveTo>
                  <a:lnTo>
                    <a:pt x="0" y="0"/>
                  </a:lnTo>
                </a:path>
              </a:pathLst>
            </a:custGeom>
            <a:ln w="25908">
              <a:solidFill>
                <a:srgbClr val="C0504D"/>
              </a:solidFill>
            </a:ln>
          </p:spPr>
          <p:txBody>
            <a:bodyPr wrap="square" lIns="0" tIns="0" rIns="0" bIns="0" rtlCol="0"/>
            <a:lstStyle/>
            <a:p>
              <a:endParaRPr/>
            </a:p>
          </p:txBody>
        </p:sp>
        <p:sp>
          <p:nvSpPr>
            <p:cNvPr id="10" name="object 10"/>
            <p:cNvSpPr/>
            <p:nvPr/>
          </p:nvSpPr>
          <p:spPr>
            <a:xfrm>
              <a:off x="1422652" y="3925821"/>
              <a:ext cx="78105" cy="78105"/>
            </a:xfrm>
            <a:custGeom>
              <a:avLst/>
              <a:gdLst/>
              <a:ahLst/>
              <a:cxnLst/>
              <a:rect l="l" t="t" r="r" b="b"/>
              <a:pathLst>
                <a:path w="78105" h="78104">
                  <a:moveTo>
                    <a:pt x="77724" y="0"/>
                  </a:moveTo>
                  <a:lnTo>
                    <a:pt x="0" y="38862"/>
                  </a:lnTo>
                  <a:lnTo>
                    <a:pt x="77724" y="77724"/>
                  </a:lnTo>
                  <a:lnTo>
                    <a:pt x="77724" y="0"/>
                  </a:lnTo>
                  <a:close/>
                </a:path>
              </a:pathLst>
            </a:custGeom>
            <a:solidFill>
              <a:srgbClr val="C0504D"/>
            </a:solidFill>
          </p:spPr>
          <p:txBody>
            <a:bodyPr wrap="square" lIns="0" tIns="0" rIns="0" bIns="0" rtlCol="0"/>
            <a:lstStyle/>
            <a:p>
              <a:endParaRPr/>
            </a:p>
          </p:txBody>
        </p:sp>
      </p:grpSp>
      <p:pic>
        <p:nvPicPr>
          <p:cNvPr id="11" name="object 11"/>
          <p:cNvPicPr/>
          <p:nvPr/>
        </p:nvPicPr>
        <p:blipFill>
          <a:blip r:embed="rId5" cstate="print"/>
          <a:stretch>
            <a:fillRect/>
          </a:stretch>
        </p:blipFill>
        <p:spPr>
          <a:xfrm>
            <a:off x="708660" y="4165091"/>
            <a:ext cx="7013447" cy="2228087"/>
          </a:xfrm>
          <a:prstGeom prst="rect">
            <a:avLst/>
          </a:prstGeom>
        </p:spPr>
      </p:pic>
      <p:sp>
        <p:nvSpPr>
          <p:cNvPr id="12" name="object 12"/>
          <p:cNvSpPr txBox="1"/>
          <p:nvPr/>
        </p:nvSpPr>
        <p:spPr>
          <a:xfrm>
            <a:off x="4409438" y="5052279"/>
            <a:ext cx="2672080" cy="881380"/>
          </a:xfrm>
          <a:prstGeom prst="rect">
            <a:avLst/>
          </a:prstGeom>
        </p:spPr>
        <p:txBody>
          <a:bodyPr vert="horz" wrap="square" lIns="0" tIns="12065" rIns="0" bIns="0" rtlCol="0">
            <a:spAutoFit/>
          </a:bodyPr>
          <a:lstStyle/>
          <a:p>
            <a:pPr marL="12700" marR="5080">
              <a:lnSpc>
                <a:spcPct val="100299"/>
              </a:lnSpc>
              <a:spcBef>
                <a:spcPts val="95"/>
              </a:spcBef>
            </a:pPr>
            <a:r>
              <a:rPr sz="1400" dirty="0">
                <a:solidFill>
                  <a:srgbClr val="FF0000"/>
                </a:solidFill>
                <a:latin typeface="Calibri"/>
                <a:cs typeface="Calibri"/>
              </a:rPr>
              <a:t>Select</a:t>
            </a:r>
            <a:r>
              <a:rPr sz="1400" spc="-45" dirty="0">
                <a:solidFill>
                  <a:srgbClr val="FF0000"/>
                </a:solidFill>
                <a:latin typeface="Calibri"/>
                <a:cs typeface="Calibri"/>
              </a:rPr>
              <a:t> </a:t>
            </a:r>
            <a:r>
              <a:rPr sz="1400" dirty="0">
                <a:solidFill>
                  <a:srgbClr val="FF0000"/>
                </a:solidFill>
                <a:latin typeface="Calibri"/>
                <a:cs typeface="Calibri"/>
              </a:rPr>
              <a:t>week</a:t>
            </a:r>
            <a:r>
              <a:rPr sz="1400" spc="-25" dirty="0">
                <a:solidFill>
                  <a:srgbClr val="FF0000"/>
                </a:solidFill>
                <a:latin typeface="Calibri"/>
                <a:cs typeface="Calibri"/>
              </a:rPr>
              <a:t> </a:t>
            </a:r>
            <a:r>
              <a:rPr sz="1400" dirty="0">
                <a:solidFill>
                  <a:srgbClr val="FF0000"/>
                </a:solidFill>
                <a:latin typeface="Calibri"/>
                <a:cs typeface="Calibri"/>
              </a:rPr>
              <a:t>starting</a:t>
            </a:r>
            <a:r>
              <a:rPr sz="1400" spc="-25" dirty="0">
                <a:solidFill>
                  <a:srgbClr val="FF0000"/>
                </a:solidFill>
                <a:latin typeface="Calibri"/>
                <a:cs typeface="Calibri"/>
              </a:rPr>
              <a:t> </a:t>
            </a:r>
            <a:r>
              <a:rPr sz="1400" dirty="0">
                <a:solidFill>
                  <a:srgbClr val="FF0000"/>
                </a:solidFill>
                <a:latin typeface="Calibri"/>
                <a:cs typeface="Calibri"/>
              </a:rPr>
              <a:t>date</a:t>
            </a:r>
            <a:r>
              <a:rPr sz="1400" spc="-25" dirty="0">
                <a:solidFill>
                  <a:srgbClr val="FF0000"/>
                </a:solidFill>
                <a:latin typeface="Calibri"/>
                <a:cs typeface="Calibri"/>
              </a:rPr>
              <a:t> </a:t>
            </a:r>
            <a:r>
              <a:rPr sz="1400" spc="-20" dirty="0">
                <a:solidFill>
                  <a:srgbClr val="FF0000"/>
                </a:solidFill>
                <a:latin typeface="Calibri"/>
                <a:cs typeface="Calibri"/>
              </a:rPr>
              <a:t>from </a:t>
            </a:r>
            <a:r>
              <a:rPr sz="1400" dirty="0">
                <a:solidFill>
                  <a:srgbClr val="FF0000"/>
                </a:solidFill>
                <a:latin typeface="Calibri"/>
                <a:cs typeface="Calibri"/>
              </a:rPr>
              <a:t>calendar</a:t>
            </a:r>
            <a:r>
              <a:rPr sz="1400" spc="-55" dirty="0">
                <a:solidFill>
                  <a:srgbClr val="FF0000"/>
                </a:solidFill>
                <a:latin typeface="Calibri"/>
                <a:cs typeface="Calibri"/>
              </a:rPr>
              <a:t> </a:t>
            </a:r>
            <a:r>
              <a:rPr sz="1400" dirty="0">
                <a:solidFill>
                  <a:srgbClr val="FF0000"/>
                </a:solidFill>
                <a:latin typeface="Calibri"/>
                <a:cs typeface="Calibri"/>
              </a:rPr>
              <a:t>example</a:t>
            </a:r>
            <a:r>
              <a:rPr sz="1400" spc="-50" dirty="0">
                <a:solidFill>
                  <a:srgbClr val="FF0000"/>
                </a:solidFill>
                <a:latin typeface="Calibri"/>
                <a:cs typeface="Calibri"/>
              </a:rPr>
              <a:t> </a:t>
            </a:r>
            <a:r>
              <a:rPr sz="1400" spc="-10" dirty="0">
                <a:solidFill>
                  <a:srgbClr val="FF0000"/>
                </a:solidFill>
                <a:latin typeface="Calibri"/>
                <a:cs typeface="Calibri"/>
              </a:rPr>
              <a:t>(09NOV2019) </a:t>
            </a:r>
            <a:r>
              <a:rPr sz="1400" dirty="0">
                <a:solidFill>
                  <a:srgbClr val="FF0000"/>
                </a:solidFill>
                <a:latin typeface="Calibri"/>
                <a:cs typeface="Calibri"/>
              </a:rPr>
              <a:t>NOTE:</a:t>
            </a:r>
            <a:r>
              <a:rPr sz="1400" spc="254" dirty="0">
                <a:solidFill>
                  <a:srgbClr val="FF0000"/>
                </a:solidFill>
                <a:latin typeface="Calibri"/>
                <a:cs typeface="Calibri"/>
              </a:rPr>
              <a:t> </a:t>
            </a:r>
            <a:r>
              <a:rPr sz="1400" dirty="0">
                <a:solidFill>
                  <a:srgbClr val="FF0000"/>
                </a:solidFill>
                <a:latin typeface="Calibri"/>
                <a:cs typeface="Calibri"/>
              </a:rPr>
              <a:t>All</a:t>
            </a:r>
            <a:r>
              <a:rPr sz="1400" spc="-25" dirty="0">
                <a:solidFill>
                  <a:srgbClr val="FF0000"/>
                </a:solidFill>
                <a:latin typeface="Calibri"/>
                <a:cs typeface="Calibri"/>
              </a:rPr>
              <a:t> </a:t>
            </a:r>
            <a:r>
              <a:rPr sz="1400" dirty="0">
                <a:solidFill>
                  <a:srgbClr val="FF0000"/>
                </a:solidFill>
                <a:latin typeface="Calibri"/>
                <a:cs typeface="Calibri"/>
              </a:rPr>
              <a:t>weeks</a:t>
            </a:r>
            <a:r>
              <a:rPr sz="1400" spc="-25" dirty="0">
                <a:solidFill>
                  <a:srgbClr val="FF0000"/>
                </a:solidFill>
                <a:latin typeface="Calibri"/>
                <a:cs typeface="Calibri"/>
              </a:rPr>
              <a:t> </a:t>
            </a:r>
            <a:r>
              <a:rPr sz="1400" dirty="0">
                <a:solidFill>
                  <a:srgbClr val="FF0000"/>
                </a:solidFill>
                <a:latin typeface="Calibri"/>
                <a:cs typeface="Calibri"/>
              </a:rPr>
              <a:t>must</a:t>
            </a:r>
            <a:r>
              <a:rPr sz="1400" spc="-30" dirty="0">
                <a:solidFill>
                  <a:srgbClr val="FF0000"/>
                </a:solidFill>
                <a:latin typeface="Calibri"/>
                <a:cs typeface="Calibri"/>
              </a:rPr>
              <a:t> </a:t>
            </a:r>
            <a:r>
              <a:rPr sz="1400" dirty="0">
                <a:solidFill>
                  <a:srgbClr val="FF0000"/>
                </a:solidFill>
                <a:latin typeface="Calibri"/>
                <a:cs typeface="Calibri"/>
              </a:rPr>
              <a:t>start</a:t>
            </a:r>
            <a:r>
              <a:rPr sz="1400" spc="-30" dirty="0">
                <a:solidFill>
                  <a:srgbClr val="FF0000"/>
                </a:solidFill>
                <a:latin typeface="Calibri"/>
                <a:cs typeface="Calibri"/>
              </a:rPr>
              <a:t> </a:t>
            </a:r>
            <a:r>
              <a:rPr sz="1400" dirty="0">
                <a:solidFill>
                  <a:srgbClr val="FF0000"/>
                </a:solidFill>
                <a:latin typeface="Calibri"/>
                <a:cs typeface="Calibri"/>
              </a:rPr>
              <a:t>on</a:t>
            </a:r>
            <a:r>
              <a:rPr sz="1400" spc="-35" dirty="0">
                <a:solidFill>
                  <a:srgbClr val="FF0000"/>
                </a:solidFill>
                <a:latin typeface="Calibri"/>
                <a:cs typeface="Calibri"/>
              </a:rPr>
              <a:t> </a:t>
            </a:r>
            <a:r>
              <a:rPr sz="1400" spc="-50" dirty="0">
                <a:solidFill>
                  <a:srgbClr val="FF0000"/>
                </a:solidFill>
                <a:latin typeface="Calibri"/>
                <a:cs typeface="Calibri"/>
              </a:rPr>
              <a:t>a </a:t>
            </a:r>
            <a:r>
              <a:rPr sz="1400" spc="-10" dirty="0">
                <a:solidFill>
                  <a:srgbClr val="FF0000"/>
                </a:solidFill>
                <a:latin typeface="Calibri"/>
                <a:cs typeface="Calibri"/>
              </a:rPr>
              <a:t>Saturday</a:t>
            </a:r>
            <a:r>
              <a:rPr sz="1400" spc="-20" dirty="0">
                <a:solidFill>
                  <a:srgbClr val="FF0000"/>
                </a:solidFill>
                <a:latin typeface="Calibri"/>
                <a:cs typeface="Calibri"/>
              </a:rPr>
              <a:t> </a:t>
            </a:r>
            <a:r>
              <a:rPr sz="1400" dirty="0">
                <a:solidFill>
                  <a:srgbClr val="FF0000"/>
                </a:solidFill>
                <a:latin typeface="Calibri"/>
                <a:cs typeface="Calibri"/>
              </a:rPr>
              <a:t>and</a:t>
            </a:r>
            <a:r>
              <a:rPr sz="1400" spc="-15" dirty="0">
                <a:solidFill>
                  <a:srgbClr val="FF0000"/>
                </a:solidFill>
                <a:latin typeface="Calibri"/>
                <a:cs typeface="Calibri"/>
              </a:rPr>
              <a:t> </a:t>
            </a:r>
            <a:r>
              <a:rPr sz="1400" dirty="0">
                <a:solidFill>
                  <a:srgbClr val="FF0000"/>
                </a:solidFill>
                <a:latin typeface="Calibri"/>
                <a:cs typeface="Calibri"/>
              </a:rPr>
              <a:t>end</a:t>
            </a:r>
            <a:r>
              <a:rPr sz="1400" spc="-5" dirty="0">
                <a:solidFill>
                  <a:srgbClr val="FF0000"/>
                </a:solidFill>
                <a:latin typeface="Calibri"/>
                <a:cs typeface="Calibri"/>
              </a:rPr>
              <a:t> </a:t>
            </a:r>
            <a:r>
              <a:rPr sz="1400" dirty="0">
                <a:solidFill>
                  <a:srgbClr val="FF0000"/>
                </a:solidFill>
                <a:latin typeface="Calibri"/>
                <a:cs typeface="Calibri"/>
              </a:rPr>
              <a:t>on</a:t>
            </a:r>
            <a:r>
              <a:rPr sz="1400" spc="-30" dirty="0">
                <a:solidFill>
                  <a:srgbClr val="FF0000"/>
                </a:solidFill>
                <a:latin typeface="Calibri"/>
                <a:cs typeface="Calibri"/>
              </a:rPr>
              <a:t> </a:t>
            </a:r>
            <a:r>
              <a:rPr sz="1400" dirty="0">
                <a:solidFill>
                  <a:srgbClr val="FF0000"/>
                </a:solidFill>
                <a:latin typeface="Calibri"/>
                <a:cs typeface="Calibri"/>
              </a:rPr>
              <a:t>the</a:t>
            </a:r>
            <a:r>
              <a:rPr sz="1400" spc="-10" dirty="0">
                <a:solidFill>
                  <a:srgbClr val="FF0000"/>
                </a:solidFill>
                <a:latin typeface="Calibri"/>
                <a:cs typeface="Calibri"/>
              </a:rPr>
              <a:t> </a:t>
            </a:r>
            <a:r>
              <a:rPr sz="1400" dirty="0">
                <a:solidFill>
                  <a:srgbClr val="FF0000"/>
                </a:solidFill>
                <a:latin typeface="Calibri"/>
                <a:cs typeface="Calibri"/>
              </a:rPr>
              <a:t>next</a:t>
            </a:r>
            <a:r>
              <a:rPr sz="1400" spc="5" dirty="0">
                <a:solidFill>
                  <a:srgbClr val="FF0000"/>
                </a:solidFill>
                <a:latin typeface="Calibri"/>
                <a:cs typeface="Calibri"/>
              </a:rPr>
              <a:t> </a:t>
            </a:r>
            <a:r>
              <a:rPr sz="1400" spc="-10" dirty="0">
                <a:solidFill>
                  <a:srgbClr val="FF0000"/>
                </a:solidFill>
                <a:latin typeface="Calibri"/>
                <a:cs typeface="Calibri"/>
              </a:rPr>
              <a:t>Friday.</a:t>
            </a:r>
            <a:endParaRPr sz="1400">
              <a:latin typeface="Calibri"/>
              <a:cs typeface="Calibri"/>
            </a:endParaRPr>
          </a:p>
        </p:txBody>
      </p:sp>
      <p:grpSp>
        <p:nvGrpSpPr>
          <p:cNvPr id="13" name="object 13"/>
          <p:cNvGrpSpPr/>
          <p:nvPr/>
        </p:nvGrpSpPr>
        <p:grpSpPr>
          <a:xfrm>
            <a:off x="1827276" y="5463540"/>
            <a:ext cx="2548255" cy="594360"/>
            <a:chOff x="1827276" y="5463540"/>
            <a:chExt cx="2548255" cy="594360"/>
          </a:xfrm>
        </p:grpSpPr>
        <p:pic>
          <p:nvPicPr>
            <p:cNvPr id="14" name="object 14"/>
            <p:cNvPicPr/>
            <p:nvPr/>
          </p:nvPicPr>
          <p:blipFill>
            <a:blip r:embed="rId6" cstate="print"/>
            <a:stretch>
              <a:fillRect/>
            </a:stretch>
          </p:blipFill>
          <p:spPr>
            <a:xfrm>
              <a:off x="3267456" y="5463540"/>
              <a:ext cx="1107947" cy="242315"/>
            </a:xfrm>
            <a:prstGeom prst="rect">
              <a:avLst/>
            </a:prstGeom>
          </p:spPr>
        </p:pic>
        <p:sp>
          <p:nvSpPr>
            <p:cNvPr id="15" name="object 15"/>
            <p:cNvSpPr/>
            <p:nvPr/>
          </p:nvSpPr>
          <p:spPr>
            <a:xfrm>
              <a:off x="3453244" y="5500878"/>
              <a:ext cx="878840" cy="59055"/>
            </a:xfrm>
            <a:custGeom>
              <a:avLst/>
              <a:gdLst/>
              <a:ahLst/>
              <a:cxnLst/>
              <a:rect l="l" t="t" r="r" b="b"/>
              <a:pathLst>
                <a:path w="878839" h="59054">
                  <a:moveTo>
                    <a:pt x="878344" y="0"/>
                  </a:moveTo>
                  <a:lnTo>
                    <a:pt x="0" y="59029"/>
                  </a:lnTo>
                </a:path>
              </a:pathLst>
            </a:custGeom>
            <a:ln w="25908">
              <a:solidFill>
                <a:srgbClr val="C0504D"/>
              </a:solidFill>
            </a:ln>
          </p:spPr>
          <p:txBody>
            <a:bodyPr wrap="square" lIns="0" tIns="0" rIns="0" bIns="0" rtlCol="0"/>
            <a:lstStyle/>
            <a:p>
              <a:endParaRPr/>
            </a:p>
          </p:txBody>
        </p:sp>
        <p:sp>
          <p:nvSpPr>
            <p:cNvPr id="16" name="object 16"/>
            <p:cNvSpPr/>
            <p:nvPr/>
          </p:nvSpPr>
          <p:spPr>
            <a:xfrm>
              <a:off x="3388612" y="5520262"/>
              <a:ext cx="80645" cy="78105"/>
            </a:xfrm>
            <a:custGeom>
              <a:avLst/>
              <a:gdLst/>
              <a:ahLst/>
              <a:cxnLst/>
              <a:rect l="l" t="t" r="r" b="b"/>
              <a:pathLst>
                <a:path w="80645" h="78104">
                  <a:moveTo>
                    <a:pt x="74942" y="0"/>
                  </a:moveTo>
                  <a:lnTo>
                    <a:pt x="0" y="43992"/>
                  </a:lnTo>
                  <a:lnTo>
                    <a:pt x="80162" y="77546"/>
                  </a:lnTo>
                  <a:lnTo>
                    <a:pt x="74942" y="0"/>
                  </a:lnTo>
                  <a:close/>
                </a:path>
              </a:pathLst>
            </a:custGeom>
            <a:solidFill>
              <a:srgbClr val="C0504D"/>
            </a:solidFill>
          </p:spPr>
          <p:txBody>
            <a:bodyPr wrap="square" lIns="0" tIns="0" rIns="0" bIns="0" rtlCol="0"/>
            <a:lstStyle/>
            <a:p>
              <a:endParaRPr/>
            </a:p>
          </p:txBody>
        </p:sp>
        <p:pic>
          <p:nvPicPr>
            <p:cNvPr id="17" name="object 17"/>
            <p:cNvPicPr/>
            <p:nvPr/>
          </p:nvPicPr>
          <p:blipFill>
            <a:blip r:embed="rId7" cstate="print"/>
            <a:stretch>
              <a:fillRect/>
            </a:stretch>
          </p:blipFill>
          <p:spPr>
            <a:xfrm>
              <a:off x="1827276" y="5815584"/>
              <a:ext cx="996695" cy="242315"/>
            </a:xfrm>
            <a:prstGeom prst="rect">
              <a:avLst/>
            </a:prstGeom>
          </p:spPr>
        </p:pic>
        <p:sp>
          <p:nvSpPr>
            <p:cNvPr id="18" name="object 18"/>
            <p:cNvSpPr/>
            <p:nvPr/>
          </p:nvSpPr>
          <p:spPr>
            <a:xfrm>
              <a:off x="1870710" y="5898642"/>
              <a:ext cx="768350" cy="17145"/>
            </a:xfrm>
            <a:custGeom>
              <a:avLst/>
              <a:gdLst/>
              <a:ahLst/>
              <a:cxnLst/>
              <a:rect l="l" t="t" r="r" b="b"/>
              <a:pathLst>
                <a:path w="768350" h="17145">
                  <a:moveTo>
                    <a:pt x="0" y="0"/>
                  </a:moveTo>
                  <a:lnTo>
                    <a:pt x="768159" y="16700"/>
                  </a:lnTo>
                </a:path>
              </a:pathLst>
            </a:custGeom>
            <a:ln w="25908">
              <a:solidFill>
                <a:srgbClr val="C0504D"/>
              </a:solidFill>
            </a:ln>
          </p:spPr>
          <p:txBody>
            <a:bodyPr wrap="square" lIns="0" tIns="0" rIns="0" bIns="0" rtlCol="0"/>
            <a:lstStyle/>
            <a:p>
              <a:endParaRPr/>
            </a:p>
          </p:txBody>
        </p:sp>
        <p:sp>
          <p:nvSpPr>
            <p:cNvPr id="19" name="object 19"/>
            <p:cNvSpPr/>
            <p:nvPr/>
          </p:nvSpPr>
          <p:spPr>
            <a:xfrm>
              <a:off x="2625081" y="5876203"/>
              <a:ext cx="78740" cy="78105"/>
            </a:xfrm>
            <a:custGeom>
              <a:avLst/>
              <a:gdLst/>
              <a:ahLst/>
              <a:cxnLst/>
              <a:rect l="l" t="t" r="r" b="b"/>
              <a:pathLst>
                <a:path w="78739" h="78104">
                  <a:moveTo>
                    <a:pt x="1689" y="0"/>
                  </a:moveTo>
                  <a:lnTo>
                    <a:pt x="0" y="77711"/>
                  </a:lnTo>
                  <a:lnTo>
                    <a:pt x="78549" y="40551"/>
                  </a:lnTo>
                  <a:lnTo>
                    <a:pt x="1689" y="0"/>
                  </a:lnTo>
                  <a:close/>
                </a:path>
              </a:pathLst>
            </a:custGeom>
            <a:solidFill>
              <a:srgbClr val="C0504D"/>
            </a:solidFill>
          </p:spPr>
          <p:txBody>
            <a:bodyPr wrap="square" lIns="0" tIns="0" rIns="0" bIns="0" rtlCol="0"/>
            <a:lstStyle/>
            <a:p>
              <a:endParaRPr/>
            </a:p>
          </p:txBody>
        </p:sp>
      </p:grpSp>
      <p:sp>
        <p:nvSpPr>
          <p:cNvPr id="20" name="object 20"/>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34</a:t>
            </a:fld>
            <a:endParaRPr spc="-25"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2940" y="3680459"/>
            <a:ext cx="7313675" cy="2936747"/>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4" name="object 4"/>
          <p:cNvPicPr/>
          <p:nvPr/>
        </p:nvPicPr>
        <p:blipFill>
          <a:blip r:embed="rId3" cstate="print"/>
          <a:stretch>
            <a:fillRect/>
          </a:stretch>
        </p:blipFill>
        <p:spPr>
          <a:xfrm>
            <a:off x="89915" y="114300"/>
            <a:ext cx="833628" cy="854963"/>
          </a:xfrm>
          <a:prstGeom prst="rect">
            <a:avLst/>
          </a:prstGeom>
        </p:spPr>
      </p:pic>
      <p:sp>
        <p:nvSpPr>
          <p:cNvPr id="5" name="object 5"/>
          <p:cNvSpPr txBox="1"/>
          <p:nvPr/>
        </p:nvSpPr>
        <p:spPr>
          <a:xfrm>
            <a:off x="3379904" y="1276125"/>
            <a:ext cx="19786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Times New Roman"/>
                <a:cs typeface="Times New Roman"/>
              </a:rPr>
              <a:t>Weekly</a:t>
            </a:r>
            <a:r>
              <a:rPr sz="1800" b="1" spc="-65" dirty="0">
                <a:solidFill>
                  <a:srgbClr val="FF0000"/>
                </a:solidFill>
                <a:latin typeface="Times New Roman"/>
                <a:cs typeface="Times New Roman"/>
              </a:rPr>
              <a:t> </a:t>
            </a:r>
            <a:r>
              <a:rPr sz="1800" b="1" dirty="0">
                <a:solidFill>
                  <a:srgbClr val="FF0000"/>
                </a:solidFill>
                <a:latin typeface="Times New Roman"/>
                <a:cs typeface="Times New Roman"/>
              </a:rPr>
              <a:t>Log</a:t>
            </a:r>
            <a:r>
              <a:rPr sz="1800" b="1" spc="-60" dirty="0">
                <a:solidFill>
                  <a:srgbClr val="FF0000"/>
                </a:solidFill>
                <a:latin typeface="Times New Roman"/>
                <a:cs typeface="Times New Roman"/>
              </a:rPr>
              <a:t> </a:t>
            </a:r>
            <a:r>
              <a:rPr sz="1800" b="1" spc="-10" dirty="0">
                <a:solidFill>
                  <a:srgbClr val="FF0000"/>
                </a:solidFill>
                <a:latin typeface="Times New Roman"/>
                <a:cs typeface="Times New Roman"/>
              </a:rPr>
              <a:t>Process</a:t>
            </a:r>
            <a:endParaRPr sz="1800">
              <a:latin typeface="Times New Roman"/>
              <a:cs typeface="Times New Roman"/>
            </a:endParaRPr>
          </a:p>
        </p:txBody>
      </p:sp>
      <p:pic>
        <p:nvPicPr>
          <p:cNvPr id="6" name="object 6"/>
          <p:cNvPicPr/>
          <p:nvPr/>
        </p:nvPicPr>
        <p:blipFill>
          <a:blip r:embed="rId4" cstate="print"/>
          <a:stretch>
            <a:fillRect/>
          </a:stretch>
        </p:blipFill>
        <p:spPr>
          <a:xfrm>
            <a:off x="662940" y="1673352"/>
            <a:ext cx="7193267" cy="1513331"/>
          </a:xfrm>
          <a:prstGeom prst="rect">
            <a:avLst/>
          </a:prstGeom>
        </p:spPr>
      </p:pic>
      <p:sp>
        <p:nvSpPr>
          <p:cNvPr id="7" name="object 7"/>
          <p:cNvSpPr txBox="1"/>
          <p:nvPr/>
        </p:nvSpPr>
        <p:spPr>
          <a:xfrm>
            <a:off x="741640" y="3345153"/>
            <a:ext cx="585216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0000"/>
                </a:solidFill>
                <a:latin typeface="Arial"/>
                <a:cs typeface="Arial"/>
              </a:rPr>
              <a:t>New</a:t>
            </a:r>
            <a:r>
              <a:rPr sz="1800" spc="-25" dirty="0">
                <a:solidFill>
                  <a:srgbClr val="FF0000"/>
                </a:solidFill>
                <a:latin typeface="Arial"/>
                <a:cs typeface="Arial"/>
              </a:rPr>
              <a:t> </a:t>
            </a:r>
            <a:r>
              <a:rPr sz="1800" dirty="0">
                <a:solidFill>
                  <a:srgbClr val="FF0000"/>
                </a:solidFill>
                <a:latin typeface="Arial"/>
                <a:cs typeface="Arial"/>
              </a:rPr>
              <a:t>weekly</a:t>
            </a:r>
            <a:r>
              <a:rPr sz="1800" spc="10" dirty="0">
                <a:solidFill>
                  <a:srgbClr val="FF0000"/>
                </a:solidFill>
                <a:latin typeface="Arial"/>
                <a:cs typeface="Arial"/>
              </a:rPr>
              <a:t> </a:t>
            </a:r>
            <a:r>
              <a:rPr sz="1800" dirty="0">
                <a:solidFill>
                  <a:srgbClr val="FF0000"/>
                </a:solidFill>
                <a:latin typeface="Arial"/>
                <a:cs typeface="Arial"/>
              </a:rPr>
              <a:t>log</a:t>
            </a:r>
            <a:r>
              <a:rPr sz="1800" spc="-30" dirty="0">
                <a:solidFill>
                  <a:srgbClr val="FF0000"/>
                </a:solidFill>
                <a:latin typeface="Arial"/>
                <a:cs typeface="Arial"/>
              </a:rPr>
              <a:t> </a:t>
            </a:r>
            <a:r>
              <a:rPr sz="1800" dirty="0">
                <a:solidFill>
                  <a:srgbClr val="FF0000"/>
                </a:solidFill>
                <a:latin typeface="Arial"/>
                <a:cs typeface="Arial"/>
              </a:rPr>
              <a:t>created</a:t>
            </a:r>
            <a:r>
              <a:rPr sz="1800" spc="-15" dirty="0">
                <a:solidFill>
                  <a:srgbClr val="FF0000"/>
                </a:solidFill>
                <a:latin typeface="Arial"/>
                <a:cs typeface="Arial"/>
              </a:rPr>
              <a:t> </a:t>
            </a:r>
            <a:r>
              <a:rPr sz="1800" dirty="0">
                <a:solidFill>
                  <a:srgbClr val="FF0000"/>
                </a:solidFill>
                <a:latin typeface="Arial"/>
                <a:cs typeface="Arial"/>
              </a:rPr>
              <a:t>by</a:t>
            </a:r>
            <a:r>
              <a:rPr sz="1800" spc="-25" dirty="0">
                <a:solidFill>
                  <a:srgbClr val="FF0000"/>
                </a:solidFill>
                <a:latin typeface="Arial"/>
                <a:cs typeface="Arial"/>
              </a:rPr>
              <a:t> </a:t>
            </a:r>
            <a:r>
              <a:rPr sz="1800" dirty="0">
                <a:solidFill>
                  <a:srgbClr val="FF0000"/>
                </a:solidFill>
                <a:latin typeface="Arial"/>
                <a:cs typeface="Arial"/>
              </a:rPr>
              <a:t>selecting</a:t>
            </a:r>
            <a:r>
              <a:rPr sz="1800" spc="-10" dirty="0">
                <a:solidFill>
                  <a:srgbClr val="FF0000"/>
                </a:solidFill>
                <a:latin typeface="Arial"/>
                <a:cs typeface="Arial"/>
              </a:rPr>
              <a:t> </a:t>
            </a:r>
            <a:r>
              <a:rPr sz="1800" dirty="0">
                <a:solidFill>
                  <a:srgbClr val="FF0000"/>
                </a:solidFill>
                <a:latin typeface="Arial"/>
                <a:cs typeface="Arial"/>
              </a:rPr>
              <a:t>“Edit”</a:t>
            </a:r>
            <a:r>
              <a:rPr sz="1800" spc="-25" dirty="0">
                <a:solidFill>
                  <a:srgbClr val="FF0000"/>
                </a:solidFill>
                <a:latin typeface="Arial"/>
                <a:cs typeface="Arial"/>
              </a:rPr>
              <a:t> </a:t>
            </a:r>
            <a:r>
              <a:rPr sz="1800" dirty="0">
                <a:solidFill>
                  <a:srgbClr val="FF0000"/>
                </a:solidFill>
                <a:latin typeface="Arial"/>
                <a:cs typeface="Arial"/>
              </a:rPr>
              <a:t>to</a:t>
            </a:r>
            <a:r>
              <a:rPr sz="1800" spc="-30" dirty="0">
                <a:solidFill>
                  <a:srgbClr val="FF0000"/>
                </a:solidFill>
                <a:latin typeface="Arial"/>
                <a:cs typeface="Arial"/>
              </a:rPr>
              <a:t> </a:t>
            </a:r>
            <a:r>
              <a:rPr sz="1800" dirty="0">
                <a:solidFill>
                  <a:srgbClr val="FF0000"/>
                </a:solidFill>
                <a:latin typeface="Arial"/>
                <a:cs typeface="Arial"/>
              </a:rPr>
              <a:t>enter</a:t>
            </a:r>
            <a:r>
              <a:rPr sz="1800" spc="-20" dirty="0">
                <a:solidFill>
                  <a:srgbClr val="FF0000"/>
                </a:solidFill>
                <a:latin typeface="Arial"/>
                <a:cs typeface="Arial"/>
              </a:rPr>
              <a:t> </a:t>
            </a:r>
            <a:r>
              <a:rPr sz="1800" spc="-10" dirty="0">
                <a:solidFill>
                  <a:srgbClr val="FF0000"/>
                </a:solidFill>
                <a:latin typeface="Arial"/>
                <a:cs typeface="Arial"/>
              </a:rPr>
              <a:t>hours.</a:t>
            </a:r>
            <a:endParaRPr sz="1800">
              <a:latin typeface="Arial"/>
              <a:cs typeface="Arial"/>
            </a:endParaRPr>
          </a:p>
        </p:txBody>
      </p:sp>
      <p:grpSp>
        <p:nvGrpSpPr>
          <p:cNvPr id="8" name="object 8"/>
          <p:cNvGrpSpPr/>
          <p:nvPr/>
        </p:nvGrpSpPr>
        <p:grpSpPr>
          <a:xfrm>
            <a:off x="5782056" y="2932176"/>
            <a:ext cx="242570" cy="436245"/>
            <a:chOff x="5782056" y="2932176"/>
            <a:chExt cx="242570" cy="436245"/>
          </a:xfrm>
        </p:grpSpPr>
        <p:pic>
          <p:nvPicPr>
            <p:cNvPr id="9" name="object 9"/>
            <p:cNvPicPr/>
            <p:nvPr/>
          </p:nvPicPr>
          <p:blipFill>
            <a:blip r:embed="rId5" cstate="print"/>
            <a:stretch>
              <a:fillRect/>
            </a:stretch>
          </p:blipFill>
          <p:spPr>
            <a:xfrm>
              <a:off x="5782056" y="2932176"/>
              <a:ext cx="242315" cy="435863"/>
            </a:xfrm>
            <a:prstGeom prst="rect">
              <a:avLst/>
            </a:prstGeom>
          </p:spPr>
        </p:pic>
        <p:sp>
          <p:nvSpPr>
            <p:cNvPr id="10" name="object 10"/>
            <p:cNvSpPr/>
            <p:nvPr/>
          </p:nvSpPr>
          <p:spPr>
            <a:xfrm>
              <a:off x="5903213" y="3098293"/>
              <a:ext cx="0" cy="207010"/>
            </a:xfrm>
            <a:custGeom>
              <a:avLst/>
              <a:gdLst/>
              <a:ahLst/>
              <a:cxnLst/>
              <a:rect l="l" t="t" r="r" b="b"/>
              <a:pathLst>
                <a:path h="207010">
                  <a:moveTo>
                    <a:pt x="0" y="206832"/>
                  </a:moveTo>
                  <a:lnTo>
                    <a:pt x="0" y="0"/>
                  </a:lnTo>
                </a:path>
              </a:pathLst>
            </a:custGeom>
            <a:ln w="25908">
              <a:solidFill>
                <a:srgbClr val="C0504D"/>
              </a:solidFill>
            </a:ln>
          </p:spPr>
          <p:txBody>
            <a:bodyPr wrap="square" lIns="0" tIns="0" rIns="0" bIns="0" rtlCol="0"/>
            <a:lstStyle/>
            <a:p>
              <a:endParaRPr/>
            </a:p>
          </p:txBody>
        </p:sp>
        <p:sp>
          <p:nvSpPr>
            <p:cNvPr id="11" name="object 11"/>
            <p:cNvSpPr/>
            <p:nvPr/>
          </p:nvSpPr>
          <p:spPr>
            <a:xfrm>
              <a:off x="5864355" y="3033520"/>
              <a:ext cx="78105" cy="78105"/>
            </a:xfrm>
            <a:custGeom>
              <a:avLst/>
              <a:gdLst/>
              <a:ahLst/>
              <a:cxnLst/>
              <a:rect l="l" t="t" r="r" b="b"/>
              <a:pathLst>
                <a:path w="78104" h="78105">
                  <a:moveTo>
                    <a:pt x="38862" y="0"/>
                  </a:moveTo>
                  <a:lnTo>
                    <a:pt x="0" y="77724"/>
                  </a:lnTo>
                  <a:lnTo>
                    <a:pt x="77724" y="77724"/>
                  </a:lnTo>
                  <a:lnTo>
                    <a:pt x="38862" y="0"/>
                  </a:lnTo>
                  <a:close/>
                </a:path>
              </a:pathLst>
            </a:custGeom>
            <a:solidFill>
              <a:srgbClr val="C0504D"/>
            </a:solidFill>
          </p:spPr>
          <p:txBody>
            <a:bodyPr wrap="square" lIns="0" tIns="0" rIns="0" bIns="0" rtlCol="0"/>
            <a:lstStyle/>
            <a:p>
              <a:endParaRPr/>
            </a:p>
          </p:txBody>
        </p:sp>
      </p:grpSp>
      <p:sp>
        <p:nvSpPr>
          <p:cNvPr id="12" name="object 12"/>
          <p:cNvSpPr txBox="1"/>
          <p:nvPr/>
        </p:nvSpPr>
        <p:spPr>
          <a:xfrm>
            <a:off x="2670048" y="4568952"/>
            <a:ext cx="2048510" cy="1015365"/>
          </a:xfrm>
          <a:prstGeom prst="rect">
            <a:avLst/>
          </a:prstGeom>
          <a:solidFill>
            <a:srgbClr val="FFFFFF"/>
          </a:solidFill>
          <a:ln w="9144">
            <a:solidFill>
              <a:srgbClr val="000000"/>
            </a:solidFill>
          </a:ln>
        </p:spPr>
        <p:txBody>
          <a:bodyPr vert="horz" wrap="square" lIns="0" tIns="42544" rIns="0" bIns="0" rtlCol="0">
            <a:spAutoFit/>
          </a:bodyPr>
          <a:lstStyle/>
          <a:p>
            <a:pPr marL="509905" marR="224790" indent="-419100">
              <a:lnSpc>
                <a:spcPct val="100000"/>
              </a:lnSpc>
              <a:spcBef>
                <a:spcPts val="334"/>
              </a:spcBef>
            </a:pPr>
            <a:r>
              <a:rPr sz="1000" b="1" dirty="0">
                <a:solidFill>
                  <a:srgbClr val="FF0000"/>
                </a:solidFill>
                <a:latin typeface="Arial"/>
                <a:cs typeface="Arial"/>
              </a:rPr>
              <a:t>NOTE:</a:t>
            </a:r>
            <a:r>
              <a:rPr sz="1000" b="1" spc="215" dirty="0">
                <a:solidFill>
                  <a:srgbClr val="FF0000"/>
                </a:solidFill>
                <a:latin typeface="Arial"/>
                <a:cs typeface="Arial"/>
              </a:rPr>
              <a:t> </a:t>
            </a:r>
            <a:r>
              <a:rPr sz="1000" dirty="0">
                <a:latin typeface="Arial"/>
                <a:cs typeface="Arial"/>
              </a:rPr>
              <a:t>Each</a:t>
            </a:r>
            <a:r>
              <a:rPr sz="1000" spc="-25" dirty="0">
                <a:latin typeface="Arial"/>
                <a:cs typeface="Arial"/>
              </a:rPr>
              <a:t> </a:t>
            </a:r>
            <a:r>
              <a:rPr sz="1000" dirty="0">
                <a:latin typeface="Arial"/>
                <a:cs typeface="Arial"/>
              </a:rPr>
              <a:t>Skill</a:t>
            </a:r>
            <a:r>
              <a:rPr sz="1000" spc="-20" dirty="0">
                <a:latin typeface="Arial"/>
                <a:cs typeface="Arial"/>
              </a:rPr>
              <a:t> </a:t>
            </a:r>
            <a:r>
              <a:rPr sz="1000" dirty="0">
                <a:latin typeface="Arial"/>
                <a:cs typeface="Arial"/>
              </a:rPr>
              <a:t>Area</a:t>
            </a:r>
            <a:r>
              <a:rPr sz="1000" spc="-25" dirty="0">
                <a:latin typeface="Arial"/>
                <a:cs typeface="Arial"/>
              </a:rPr>
              <a:t> </a:t>
            </a:r>
            <a:r>
              <a:rPr sz="1000" spc="-10" dirty="0">
                <a:latin typeface="Arial"/>
                <a:cs typeface="Arial"/>
              </a:rPr>
              <a:t>starts </a:t>
            </a:r>
            <a:r>
              <a:rPr sz="1000" dirty="0">
                <a:latin typeface="Arial"/>
                <a:cs typeface="Arial"/>
              </a:rPr>
              <a:t>With</a:t>
            </a:r>
            <a:r>
              <a:rPr sz="1000" spc="-40" dirty="0">
                <a:latin typeface="Arial"/>
                <a:cs typeface="Arial"/>
              </a:rPr>
              <a:t> </a:t>
            </a:r>
            <a:r>
              <a:rPr sz="1000" dirty="0">
                <a:latin typeface="Arial"/>
                <a:cs typeface="Arial"/>
              </a:rPr>
              <a:t>A</a:t>
            </a:r>
            <a:r>
              <a:rPr sz="1000" spc="-15" dirty="0">
                <a:latin typeface="Arial"/>
                <a:cs typeface="Arial"/>
              </a:rPr>
              <a:t> </a:t>
            </a:r>
            <a:r>
              <a:rPr sz="1000" dirty="0">
                <a:latin typeface="Arial"/>
                <a:cs typeface="Arial"/>
              </a:rPr>
              <a:t>B,</a:t>
            </a:r>
            <a:r>
              <a:rPr sz="1000" spc="-15" dirty="0">
                <a:latin typeface="Arial"/>
                <a:cs typeface="Arial"/>
              </a:rPr>
              <a:t> </a:t>
            </a:r>
            <a:r>
              <a:rPr sz="1000" dirty="0">
                <a:latin typeface="Arial"/>
                <a:cs typeface="Arial"/>
              </a:rPr>
              <a:t>C,</a:t>
            </a:r>
            <a:r>
              <a:rPr sz="1000" spc="-10" dirty="0">
                <a:latin typeface="Arial"/>
                <a:cs typeface="Arial"/>
              </a:rPr>
              <a:t> </a:t>
            </a:r>
            <a:r>
              <a:rPr sz="1000" dirty="0">
                <a:latin typeface="Arial"/>
                <a:cs typeface="Arial"/>
              </a:rPr>
              <a:t>etc.</a:t>
            </a:r>
            <a:r>
              <a:rPr sz="1000" spc="240" dirty="0">
                <a:latin typeface="Arial"/>
                <a:cs typeface="Arial"/>
              </a:rPr>
              <a:t> </a:t>
            </a:r>
            <a:r>
              <a:rPr sz="1000" spc="-10" dirty="0">
                <a:latin typeface="Arial"/>
                <a:cs typeface="Arial"/>
              </a:rPr>
              <a:t>Enter </a:t>
            </a:r>
            <a:r>
              <a:rPr sz="1000" dirty="0">
                <a:latin typeface="Arial"/>
                <a:cs typeface="Arial"/>
              </a:rPr>
              <a:t>hours</a:t>
            </a:r>
            <a:r>
              <a:rPr sz="1000" spc="-50" dirty="0">
                <a:latin typeface="Arial"/>
                <a:cs typeface="Arial"/>
              </a:rPr>
              <a:t> </a:t>
            </a:r>
            <a:r>
              <a:rPr sz="1000" dirty="0">
                <a:latin typeface="Arial"/>
                <a:cs typeface="Arial"/>
              </a:rPr>
              <a:t>worked</a:t>
            </a:r>
            <a:r>
              <a:rPr sz="1000" spc="-40" dirty="0">
                <a:latin typeface="Arial"/>
                <a:cs typeface="Arial"/>
              </a:rPr>
              <a:t> </a:t>
            </a:r>
            <a:r>
              <a:rPr sz="1000" dirty="0">
                <a:latin typeface="Arial"/>
                <a:cs typeface="Arial"/>
              </a:rPr>
              <a:t>each</a:t>
            </a:r>
            <a:r>
              <a:rPr sz="1000" spc="-55" dirty="0">
                <a:latin typeface="Arial"/>
                <a:cs typeface="Arial"/>
              </a:rPr>
              <a:t> </a:t>
            </a:r>
            <a:r>
              <a:rPr sz="1000" spc="-25" dirty="0">
                <a:latin typeface="Arial"/>
                <a:cs typeface="Arial"/>
              </a:rPr>
              <a:t>day </a:t>
            </a:r>
            <a:r>
              <a:rPr sz="1000" dirty="0">
                <a:latin typeface="Arial"/>
                <a:cs typeface="Arial"/>
              </a:rPr>
              <a:t>in</a:t>
            </a:r>
            <a:r>
              <a:rPr sz="1000" spc="-30" dirty="0">
                <a:latin typeface="Arial"/>
                <a:cs typeface="Arial"/>
              </a:rPr>
              <a:t> </a:t>
            </a:r>
            <a:r>
              <a:rPr sz="1000" dirty="0">
                <a:latin typeface="Arial"/>
                <a:cs typeface="Arial"/>
              </a:rPr>
              <a:t>the</a:t>
            </a:r>
            <a:r>
              <a:rPr sz="1000" spc="-30" dirty="0">
                <a:latin typeface="Arial"/>
                <a:cs typeface="Arial"/>
              </a:rPr>
              <a:t> </a:t>
            </a:r>
            <a:r>
              <a:rPr sz="1000" dirty="0">
                <a:latin typeface="Arial"/>
                <a:cs typeface="Arial"/>
              </a:rPr>
              <a:t>skill</a:t>
            </a:r>
            <a:r>
              <a:rPr sz="1000" spc="-35" dirty="0">
                <a:latin typeface="Arial"/>
                <a:cs typeface="Arial"/>
              </a:rPr>
              <a:t> </a:t>
            </a:r>
            <a:r>
              <a:rPr sz="1000" dirty="0">
                <a:latin typeface="Arial"/>
                <a:cs typeface="Arial"/>
              </a:rPr>
              <a:t>areas</a:t>
            </a:r>
            <a:r>
              <a:rPr sz="1000" spc="-25" dirty="0">
                <a:latin typeface="Arial"/>
                <a:cs typeface="Arial"/>
              </a:rPr>
              <a:t> </a:t>
            </a:r>
            <a:r>
              <a:rPr sz="1000" spc="-20" dirty="0">
                <a:latin typeface="Arial"/>
                <a:cs typeface="Arial"/>
              </a:rPr>
              <a:t>that </a:t>
            </a:r>
            <a:r>
              <a:rPr sz="1000" spc="-10" dirty="0">
                <a:latin typeface="Arial"/>
                <a:cs typeface="Arial"/>
              </a:rPr>
              <a:t>corresponds </a:t>
            </a:r>
            <a:r>
              <a:rPr sz="1000" dirty="0">
                <a:latin typeface="Arial"/>
                <a:cs typeface="Arial"/>
              </a:rPr>
              <a:t>to</a:t>
            </a:r>
            <a:r>
              <a:rPr sz="1000" spc="5" dirty="0">
                <a:latin typeface="Arial"/>
                <a:cs typeface="Arial"/>
              </a:rPr>
              <a:t> </a:t>
            </a:r>
            <a:r>
              <a:rPr sz="1000" spc="-20" dirty="0">
                <a:latin typeface="Arial"/>
                <a:cs typeface="Arial"/>
              </a:rPr>
              <a:t>your </a:t>
            </a:r>
            <a:r>
              <a:rPr sz="1000" spc="-25" dirty="0">
                <a:latin typeface="Arial"/>
                <a:cs typeface="Arial"/>
              </a:rPr>
              <a:t>WPS</a:t>
            </a:r>
            <a:endParaRPr sz="1000">
              <a:latin typeface="Arial"/>
              <a:cs typeface="Arial"/>
            </a:endParaRPr>
          </a:p>
        </p:txBody>
      </p:sp>
      <p:sp>
        <p:nvSpPr>
          <p:cNvPr id="13" name="object 13"/>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35</a:t>
            </a:fld>
            <a:endParaRPr spc="-25"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114300"/>
            <a:ext cx="833628" cy="854963"/>
          </a:xfrm>
          <a:prstGeom prst="rect">
            <a:avLst/>
          </a:prstGeom>
        </p:spPr>
      </p:pic>
      <p:sp>
        <p:nvSpPr>
          <p:cNvPr id="4" name="object 4"/>
          <p:cNvSpPr txBox="1"/>
          <p:nvPr/>
        </p:nvSpPr>
        <p:spPr>
          <a:xfrm>
            <a:off x="3379904" y="1276125"/>
            <a:ext cx="19786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Times New Roman"/>
                <a:cs typeface="Times New Roman"/>
              </a:rPr>
              <a:t>Weekly</a:t>
            </a:r>
            <a:r>
              <a:rPr sz="1800" b="1" spc="-65" dirty="0">
                <a:solidFill>
                  <a:srgbClr val="FF0000"/>
                </a:solidFill>
                <a:latin typeface="Times New Roman"/>
                <a:cs typeface="Times New Roman"/>
              </a:rPr>
              <a:t> </a:t>
            </a:r>
            <a:r>
              <a:rPr sz="1800" b="1" dirty="0">
                <a:solidFill>
                  <a:srgbClr val="FF0000"/>
                </a:solidFill>
                <a:latin typeface="Times New Roman"/>
                <a:cs typeface="Times New Roman"/>
              </a:rPr>
              <a:t>Log</a:t>
            </a:r>
            <a:r>
              <a:rPr sz="1800" b="1" spc="-60" dirty="0">
                <a:solidFill>
                  <a:srgbClr val="FF0000"/>
                </a:solidFill>
                <a:latin typeface="Times New Roman"/>
                <a:cs typeface="Times New Roman"/>
              </a:rPr>
              <a:t> </a:t>
            </a:r>
            <a:r>
              <a:rPr sz="1800" b="1" spc="-10" dirty="0">
                <a:solidFill>
                  <a:srgbClr val="FF0000"/>
                </a:solidFill>
                <a:latin typeface="Times New Roman"/>
                <a:cs typeface="Times New Roman"/>
              </a:rPr>
              <a:t>Process</a:t>
            </a:r>
            <a:endParaRPr sz="1800">
              <a:latin typeface="Times New Roman"/>
              <a:cs typeface="Times New Roman"/>
            </a:endParaRPr>
          </a:p>
        </p:txBody>
      </p:sp>
      <p:pic>
        <p:nvPicPr>
          <p:cNvPr id="5" name="object 5"/>
          <p:cNvPicPr/>
          <p:nvPr/>
        </p:nvPicPr>
        <p:blipFill>
          <a:blip r:embed="rId3" cstate="print"/>
          <a:stretch>
            <a:fillRect/>
          </a:stretch>
        </p:blipFill>
        <p:spPr>
          <a:xfrm>
            <a:off x="713232" y="1645920"/>
            <a:ext cx="7313675" cy="2938271"/>
          </a:xfrm>
          <a:prstGeom prst="rect">
            <a:avLst/>
          </a:prstGeom>
        </p:spPr>
      </p:pic>
      <p:sp>
        <p:nvSpPr>
          <p:cNvPr id="6" name="object 6"/>
          <p:cNvSpPr txBox="1"/>
          <p:nvPr/>
        </p:nvSpPr>
        <p:spPr>
          <a:xfrm>
            <a:off x="755860" y="4993891"/>
            <a:ext cx="7546340" cy="656590"/>
          </a:xfrm>
          <a:prstGeom prst="rect">
            <a:avLst/>
          </a:prstGeom>
        </p:spPr>
        <p:txBody>
          <a:bodyPr vert="horz" wrap="square" lIns="0" tIns="12700" rIns="0" bIns="0" rtlCol="0">
            <a:spAutoFit/>
          </a:bodyPr>
          <a:lstStyle/>
          <a:p>
            <a:pPr marL="12700" marR="5080">
              <a:lnSpc>
                <a:spcPct val="114999"/>
              </a:lnSpc>
              <a:spcBef>
                <a:spcPts val="100"/>
              </a:spcBef>
            </a:pPr>
            <a:r>
              <a:rPr sz="1800" b="1" dirty="0">
                <a:solidFill>
                  <a:srgbClr val="FF0000"/>
                </a:solidFill>
                <a:latin typeface="Times New Roman"/>
                <a:cs typeface="Times New Roman"/>
              </a:rPr>
              <a:t>Note:</a:t>
            </a:r>
            <a:r>
              <a:rPr sz="1800" b="1" spc="395" dirty="0">
                <a:solidFill>
                  <a:srgbClr val="FF0000"/>
                </a:solidFill>
                <a:latin typeface="Times New Roman"/>
                <a:cs typeface="Times New Roman"/>
              </a:rPr>
              <a:t> </a:t>
            </a:r>
            <a:r>
              <a:rPr sz="1800" b="1" dirty="0">
                <a:solidFill>
                  <a:srgbClr val="FF0000"/>
                </a:solidFill>
                <a:latin typeface="Times New Roman"/>
                <a:cs typeface="Times New Roman"/>
              </a:rPr>
              <a:t>The Edit</a:t>
            </a:r>
            <a:r>
              <a:rPr sz="1800" b="1" spc="-20" dirty="0">
                <a:solidFill>
                  <a:srgbClr val="FF0000"/>
                </a:solidFill>
                <a:latin typeface="Times New Roman"/>
                <a:cs typeface="Times New Roman"/>
              </a:rPr>
              <a:t> </a:t>
            </a:r>
            <a:r>
              <a:rPr sz="1800" b="1" dirty="0">
                <a:solidFill>
                  <a:srgbClr val="FF0000"/>
                </a:solidFill>
                <a:latin typeface="Times New Roman"/>
                <a:cs typeface="Times New Roman"/>
              </a:rPr>
              <a:t>button</a:t>
            </a:r>
            <a:r>
              <a:rPr sz="1800" b="1" spc="5" dirty="0">
                <a:solidFill>
                  <a:srgbClr val="FF0000"/>
                </a:solidFill>
                <a:latin typeface="Times New Roman"/>
                <a:cs typeface="Times New Roman"/>
              </a:rPr>
              <a:t> </a:t>
            </a:r>
            <a:r>
              <a:rPr sz="1800" b="1" dirty="0">
                <a:solidFill>
                  <a:srgbClr val="FF0000"/>
                </a:solidFill>
                <a:latin typeface="Times New Roman"/>
                <a:cs typeface="Times New Roman"/>
              </a:rPr>
              <a:t>will</a:t>
            </a:r>
            <a:r>
              <a:rPr sz="1800" b="1" spc="-40" dirty="0">
                <a:solidFill>
                  <a:srgbClr val="FF0000"/>
                </a:solidFill>
                <a:latin typeface="Times New Roman"/>
                <a:cs typeface="Times New Roman"/>
              </a:rPr>
              <a:t> </a:t>
            </a:r>
            <a:r>
              <a:rPr sz="1800" b="1" dirty="0">
                <a:solidFill>
                  <a:srgbClr val="FF0000"/>
                </a:solidFill>
                <a:latin typeface="Times New Roman"/>
                <a:cs typeface="Times New Roman"/>
              </a:rPr>
              <a:t>not</a:t>
            </a:r>
            <a:r>
              <a:rPr sz="1800" b="1" spc="-15" dirty="0">
                <a:solidFill>
                  <a:srgbClr val="FF0000"/>
                </a:solidFill>
                <a:latin typeface="Times New Roman"/>
                <a:cs typeface="Times New Roman"/>
              </a:rPr>
              <a:t> </a:t>
            </a:r>
            <a:r>
              <a:rPr sz="1800" b="1" dirty="0">
                <a:solidFill>
                  <a:srgbClr val="FF0000"/>
                </a:solidFill>
                <a:latin typeface="Times New Roman"/>
                <a:cs typeface="Times New Roman"/>
              </a:rPr>
              <a:t>be active</a:t>
            </a:r>
            <a:r>
              <a:rPr sz="1800" b="1" spc="-20" dirty="0">
                <a:solidFill>
                  <a:srgbClr val="FF0000"/>
                </a:solidFill>
                <a:latin typeface="Times New Roman"/>
                <a:cs typeface="Times New Roman"/>
              </a:rPr>
              <a:t> </a:t>
            </a:r>
            <a:r>
              <a:rPr sz="1800" b="1" dirty="0">
                <a:solidFill>
                  <a:srgbClr val="FF0000"/>
                </a:solidFill>
                <a:latin typeface="Times New Roman"/>
                <a:cs typeface="Times New Roman"/>
              </a:rPr>
              <a:t>until</a:t>
            </a:r>
            <a:r>
              <a:rPr sz="1800" b="1" spc="-5" dirty="0">
                <a:solidFill>
                  <a:srgbClr val="FF0000"/>
                </a:solidFill>
                <a:latin typeface="Times New Roman"/>
                <a:cs typeface="Times New Roman"/>
              </a:rPr>
              <a:t> </a:t>
            </a:r>
            <a:r>
              <a:rPr sz="1800" b="1" dirty="0">
                <a:solidFill>
                  <a:srgbClr val="FF0000"/>
                </a:solidFill>
                <a:latin typeface="Times New Roman"/>
                <a:cs typeface="Times New Roman"/>
              </a:rPr>
              <a:t>the</a:t>
            </a:r>
            <a:r>
              <a:rPr sz="1800" b="1" spc="-10" dirty="0">
                <a:solidFill>
                  <a:srgbClr val="FF0000"/>
                </a:solidFill>
                <a:latin typeface="Times New Roman"/>
                <a:cs typeface="Times New Roman"/>
              </a:rPr>
              <a:t> </a:t>
            </a:r>
            <a:r>
              <a:rPr sz="1800" b="1" dirty="0">
                <a:solidFill>
                  <a:srgbClr val="FF0000"/>
                </a:solidFill>
                <a:latin typeface="Times New Roman"/>
                <a:cs typeface="Times New Roman"/>
              </a:rPr>
              <a:t>actual</a:t>
            </a:r>
            <a:r>
              <a:rPr sz="1800" b="1" spc="-5" dirty="0">
                <a:solidFill>
                  <a:srgbClr val="FF0000"/>
                </a:solidFill>
                <a:latin typeface="Times New Roman"/>
                <a:cs typeface="Times New Roman"/>
              </a:rPr>
              <a:t> </a:t>
            </a:r>
            <a:r>
              <a:rPr sz="1800" b="1" dirty="0">
                <a:solidFill>
                  <a:srgbClr val="FF0000"/>
                </a:solidFill>
                <a:latin typeface="Times New Roman"/>
                <a:cs typeface="Times New Roman"/>
              </a:rPr>
              <a:t>day</a:t>
            </a:r>
            <a:r>
              <a:rPr sz="1800" b="1" spc="-15" dirty="0">
                <a:solidFill>
                  <a:srgbClr val="FF0000"/>
                </a:solidFill>
                <a:latin typeface="Times New Roman"/>
                <a:cs typeface="Times New Roman"/>
              </a:rPr>
              <a:t> </a:t>
            </a:r>
            <a:r>
              <a:rPr sz="1800" b="1" dirty="0">
                <a:solidFill>
                  <a:srgbClr val="FF0000"/>
                </a:solidFill>
                <a:latin typeface="Times New Roman"/>
                <a:cs typeface="Times New Roman"/>
              </a:rPr>
              <a:t>of/or</a:t>
            </a:r>
            <a:r>
              <a:rPr sz="1800" b="1" spc="-40" dirty="0">
                <a:solidFill>
                  <a:srgbClr val="FF0000"/>
                </a:solidFill>
                <a:latin typeface="Times New Roman"/>
                <a:cs typeface="Times New Roman"/>
              </a:rPr>
              <a:t> </a:t>
            </a:r>
            <a:r>
              <a:rPr sz="1800" b="1" dirty="0">
                <a:solidFill>
                  <a:srgbClr val="FF0000"/>
                </a:solidFill>
                <a:latin typeface="Times New Roman"/>
                <a:cs typeface="Times New Roman"/>
              </a:rPr>
              <a:t>has</a:t>
            </a:r>
            <a:r>
              <a:rPr sz="1800" b="1" spc="-5" dirty="0">
                <a:solidFill>
                  <a:srgbClr val="FF0000"/>
                </a:solidFill>
                <a:latin typeface="Times New Roman"/>
                <a:cs typeface="Times New Roman"/>
              </a:rPr>
              <a:t> </a:t>
            </a:r>
            <a:r>
              <a:rPr sz="1800" b="1" spc="-10" dirty="0">
                <a:solidFill>
                  <a:srgbClr val="FF0000"/>
                </a:solidFill>
                <a:latin typeface="Times New Roman"/>
                <a:cs typeface="Times New Roman"/>
              </a:rPr>
              <a:t>passed. </a:t>
            </a:r>
            <a:r>
              <a:rPr sz="1800" b="1" spc="-50" dirty="0">
                <a:solidFill>
                  <a:srgbClr val="FF0000"/>
                </a:solidFill>
                <a:latin typeface="Times New Roman"/>
                <a:cs typeface="Times New Roman"/>
              </a:rPr>
              <a:t>You</a:t>
            </a:r>
            <a:r>
              <a:rPr sz="1800" b="1" spc="-20" dirty="0">
                <a:solidFill>
                  <a:srgbClr val="FF0000"/>
                </a:solidFill>
                <a:latin typeface="Times New Roman"/>
                <a:cs typeface="Times New Roman"/>
              </a:rPr>
              <a:t> </a:t>
            </a:r>
            <a:r>
              <a:rPr sz="1800" b="1" dirty="0">
                <a:solidFill>
                  <a:srgbClr val="FF0000"/>
                </a:solidFill>
                <a:latin typeface="Times New Roman"/>
                <a:cs typeface="Times New Roman"/>
              </a:rPr>
              <a:t>cannot</a:t>
            </a:r>
            <a:r>
              <a:rPr sz="1800" b="1" spc="-40" dirty="0">
                <a:solidFill>
                  <a:srgbClr val="FF0000"/>
                </a:solidFill>
                <a:latin typeface="Times New Roman"/>
                <a:cs typeface="Times New Roman"/>
              </a:rPr>
              <a:t> </a:t>
            </a:r>
            <a:r>
              <a:rPr sz="1800" b="1" dirty="0">
                <a:solidFill>
                  <a:srgbClr val="FF0000"/>
                </a:solidFill>
                <a:latin typeface="Times New Roman"/>
                <a:cs typeface="Times New Roman"/>
              </a:rPr>
              <a:t>log</a:t>
            </a:r>
            <a:r>
              <a:rPr sz="1800" b="1" spc="-25" dirty="0">
                <a:solidFill>
                  <a:srgbClr val="FF0000"/>
                </a:solidFill>
                <a:latin typeface="Times New Roman"/>
                <a:cs typeface="Times New Roman"/>
              </a:rPr>
              <a:t> </a:t>
            </a:r>
            <a:r>
              <a:rPr sz="1800" b="1" dirty="0">
                <a:solidFill>
                  <a:srgbClr val="FF0000"/>
                </a:solidFill>
                <a:latin typeface="Times New Roman"/>
                <a:cs typeface="Times New Roman"/>
              </a:rPr>
              <a:t>hours</a:t>
            </a:r>
            <a:r>
              <a:rPr sz="1800" b="1" spc="-25" dirty="0">
                <a:solidFill>
                  <a:srgbClr val="FF0000"/>
                </a:solidFill>
                <a:latin typeface="Times New Roman"/>
                <a:cs typeface="Times New Roman"/>
              </a:rPr>
              <a:t> </a:t>
            </a:r>
            <a:r>
              <a:rPr sz="1800" b="1" dirty="0">
                <a:solidFill>
                  <a:srgbClr val="FF0000"/>
                </a:solidFill>
                <a:latin typeface="Times New Roman"/>
                <a:cs typeface="Times New Roman"/>
              </a:rPr>
              <a:t>to</a:t>
            </a:r>
            <a:r>
              <a:rPr sz="1800" b="1" spc="-40" dirty="0">
                <a:solidFill>
                  <a:srgbClr val="FF0000"/>
                </a:solidFill>
                <a:latin typeface="Times New Roman"/>
                <a:cs typeface="Times New Roman"/>
              </a:rPr>
              <a:t> </a:t>
            </a:r>
            <a:r>
              <a:rPr sz="1800" b="1" dirty="0">
                <a:solidFill>
                  <a:srgbClr val="FF0000"/>
                </a:solidFill>
                <a:latin typeface="Times New Roman"/>
                <a:cs typeface="Times New Roman"/>
              </a:rPr>
              <a:t>future</a:t>
            </a:r>
            <a:r>
              <a:rPr sz="1800" b="1" spc="-15" dirty="0">
                <a:solidFill>
                  <a:srgbClr val="FF0000"/>
                </a:solidFill>
                <a:latin typeface="Times New Roman"/>
                <a:cs typeface="Times New Roman"/>
              </a:rPr>
              <a:t> </a:t>
            </a:r>
            <a:r>
              <a:rPr sz="1800" b="1" spc="-10" dirty="0">
                <a:solidFill>
                  <a:srgbClr val="FF0000"/>
                </a:solidFill>
                <a:latin typeface="Times New Roman"/>
                <a:cs typeface="Times New Roman"/>
              </a:rPr>
              <a:t>dates.</a:t>
            </a:r>
            <a:endParaRPr sz="1800">
              <a:latin typeface="Times New Roman"/>
              <a:cs typeface="Times New Roman"/>
            </a:endParaRPr>
          </a:p>
        </p:txBody>
      </p:sp>
      <p:grpSp>
        <p:nvGrpSpPr>
          <p:cNvPr id="7" name="object 7"/>
          <p:cNvGrpSpPr/>
          <p:nvPr/>
        </p:nvGrpSpPr>
        <p:grpSpPr>
          <a:xfrm>
            <a:off x="2884932" y="4073652"/>
            <a:ext cx="242570" cy="986155"/>
            <a:chOff x="2884932" y="4073652"/>
            <a:chExt cx="242570" cy="986155"/>
          </a:xfrm>
        </p:grpSpPr>
        <p:pic>
          <p:nvPicPr>
            <p:cNvPr id="8" name="object 8"/>
            <p:cNvPicPr/>
            <p:nvPr/>
          </p:nvPicPr>
          <p:blipFill>
            <a:blip r:embed="rId4" cstate="print"/>
            <a:stretch>
              <a:fillRect/>
            </a:stretch>
          </p:blipFill>
          <p:spPr>
            <a:xfrm>
              <a:off x="2884932" y="4073652"/>
              <a:ext cx="242315" cy="986027"/>
            </a:xfrm>
            <a:prstGeom prst="rect">
              <a:avLst/>
            </a:prstGeom>
          </p:spPr>
        </p:pic>
        <p:sp>
          <p:nvSpPr>
            <p:cNvPr id="9" name="object 9"/>
            <p:cNvSpPr/>
            <p:nvPr/>
          </p:nvSpPr>
          <p:spPr>
            <a:xfrm>
              <a:off x="3011069" y="4239578"/>
              <a:ext cx="58419" cy="756285"/>
            </a:xfrm>
            <a:custGeom>
              <a:avLst/>
              <a:gdLst/>
              <a:ahLst/>
              <a:cxnLst/>
              <a:rect l="l" t="t" r="r" b="b"/>
              <a:pathLst>
                <a:path w="58419" h="756285">
                  <a:moveTo>
                    <a:pt x="58394" y="756170"/>
                  </a:moveTo>
                  <a:lnTo>
                    <a:pt x="0" y="0"/>
                  </a:lnTo>
                </a:path>
              </a:pathLst>
            </a:custGeom>
            <a:ln w="25908">
              <a:solidFill>
                <a:srgbClr val="C0504D"/>
              </a:solidFill>
            </a:ln>
          </p:spPr>
          <p:txBody>
            <a:bodyPr wrap="square" lIns="0" tIns="0" rIns="0" bIns="0" rtlCol="0"/>
            <a:lstStyle/>
            <a:p>
              <a:endParaRPr/>
            </a:p>
          </p:txBody>
        </p:sp>
        <p:sp>
          <p:nvSpPr>
            <p:cNvPr id="10" name="object 10"/>
            <p:cNvSpPr/>
            <p:nvPr/>
          </p:nvSpPr>
          <p:spPr>
            <a:xfrm>
              <a:off x="2973322" y="4175001"/>
              <a:ext cx="78105" cy="80645"/>
            </a:xfrm>
            <a:custGeom>
              <a:avLst/>
              <a:gdLst/>
              <a:ahLst/>
              <a:cxnLst/>
              <a:rect l="l" t="t" r="r" b="b"/>
              <a:pathLst>
                <a:path w="78105" h="80645">
                  <a:moveTo>
                    <a:pt x="32766" y="0"/>
                  </a:moveTo>
                  <a:lnTo>
                    <a:pt x="0" y="80479"/>
                  </a:lnTo>
                  <a:lnTo>
                    <a:pt x="77495" y="74498"/>
                  </a:lnTo>
                  <a:lnTo>
                    <a:pt x="32766" y="0"/>
                  </a:lnTo>
                  <a:close/>
                </a:path>
              </a:pathLst>
            </a:custGeom>
            <a:solidFill>
              <a:srgbClr val="C0504D"/>
            </a:solidFill>
          </p:spPr>
          <p:txBody>
            <a:bodyPr wrap="square" lIns="0" tIns="0" rIns="0" bIns="0" rtlCol="0"/>
            <a:lstStyle/>
            <a:p>
              <a:endParaRPr/>
            </a:p>
          </p:txBody>
        </p:sp>
      </p:grpSp>
      <p:sp>
        <p:nvSpPr>
          <p:cNvPr id="11" name="object 11"/>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36</a:t>
            </a:fld>
            <a:endParaRPr spc="-25"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114300"/>
            <a:ext cx="833628" cy="854963"/>
          </a:xfrm>
          <a:prstGeom prst="rect">
            <a:avLst/>
          </a:prstGeom>
        </p:spPr>
      </p:pic>
      <p:sp>
        <p:nvSpPr>
          <p:cNvPr id="4" name="object 4"/>
          <p:cNvSpPr txBox="1"/>
          <p:nvPr/>
        </p:nvSpPr>
        <p:spPr>
          <a:xfrm>
            <a:off x="169274" y="1274008"/>
            <a:ext cx="8742045" cy="360045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000099"/>
                </a:solidFill>
                <a:latin typeface="Times New Roman"/>
                <a:cs typeface="Times New Roman"/>
              </a:rPr>
              <a:t>Rules</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of</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Reporting</a:t>
            </a:r>
            <a:r>
              <a:rPr sz="1600" b="1" spc="-35" dirty="0">
                <a:solidFill>
                  <a:srgbClr val="000099"/>
                </a:solidFill>
                <a:latin typeface="Times New Roman"/>
                <a:cs typeface="Times New Roman"/>
              </a:rPr>
              <a:t> </a:t>
            </a:r>
            <a:r>
              <a:rPr sz="1600" b="1" spc="-10" dirty="0">
                <a:solidFill>
                  <a:srgbClr val="000099"/>
                </a:solidFill>
                <a:latin typeface="Times New Roman"/>
                <a:cs typeface="Times New Roman"/>
              </a:rPr>
              <a:t>Hours</a:t>
            </a:r>
            <a:endParaRPr sz="1600">
              <a:latin typeface="Times New Roman"/>
              <a:cs typeface="Times New Roman"/>
            </a:endParaRPr>
          </a:p>
          <a:p>
            <a:pPr marL="12700" marR="5080">
              <a:lnSpc>
                <a:spcPct val="114999"/>
              </a:lnSpc>
              <a:spcBef>
                <a:spcPts val="1030"/>
              </a:spcBef>
            </a:pPr>
            <a:r>
              <a:rPr sz="1400" spc="-35" dirty="0">
                <a:solidFill>
                  <a:srgbClr val="000099"/>
                </a:solidFill>
                <a:latin typeface="Times New Roman"/>
                <a:cs typeface="Times New Roman"/>
              </a:rPr>
              <a:t>You</a:t>
            </a:r>
            <a:r>
              <a:rPr sz="1400" spc="-15" dirty="0">
                <a:solidFill>
                  <a:srgbClr val="000099"/>
                </a:solidFill>
                <a:latin typeface="Times New Roman"/>
                <a:cs typeface="Times New Roman"/>
              </a:rPr>
              <a:t> </a:t>
            </a:r>
            <a:r>
              <a:rPr sz="1400" dirty="0">
                <a:solidFill>
                  <a:srgbClr val="000099"/>
                </a:solidFill>
                <a:latin typeface="Times New Roman"/>
                <a:cs typeface="Times New Roman"/>
              </a:rPr>
              <a:t>record</a:t>
            </a:r>
            <a:r>
              <a:rPr sz="1400" spc="-25" dirty="0">
                <a:solidFill>
                  <a:srgbClr val="000099"/>
                </a:solidFill>
                <a:latin typeface="Times New Roman"/>
                <a:cs typeface="Times New Roman"/>
              </a:rPr>
              <a:t> </a:t>
            </a:r>
            <a:r>
              <a:rPr sz="1400" dirty="0">
                <a:solidFill>
                  <a:srgbClr val="000099"/>
                </a:solidFill>
                <a:latin typeface="Times New Roman"/>
                <a:cs typeface="Times New Roman"/>
              </a:rPr>
              <a:t>the</a:t>
            </a:r>
            <a:r>
              <a:rPr sz="1400" spc="-25"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5" dirty="0">
                <a:solidFill>
                  <a:srgbClr val="000099"/>
                </a:solidFill>
                <a:latin typeface="Times New Roman"/>
                <a:cs typeface="Times New Roman"/>
              </a:rPr>
              <a:t> </a:t>
            </a:r>
            <a:r>
              <a:rPr sz="1400" dirty="0">
                <a:solidFill>
                  <a:srgbClr val="000099"/>
                </a:solidFill>
                <a:latin typeface="Times New Roman"/>
                <a:cs typeface="Times New Roman"/>
              </a:rPr>
              <a:t>you work</a:t>
            </a:r>
            <a:r>
              <a:rPr sz="1400" spc="-15" dirty="0">
                <a:solidFill>
                  <a:srgbClr val="000099"/>
                </a:solidFill>
                <a:latin typeface="Times New Roman"/>
                <a:cs typeface="Times New Roman"/>
              </a:rPr>
              <a:t> </a:t>
            </a:r>
            <a:r>
              <a:rPr sz="1400" dirty="0">
                <a:solidFill>
                  <a:srgbClr val="000099"/>
                </a:solidFill>
                <a:latin typeface="Times New Roman"/>
                <a:cs typeface="Times New Roman"/>
              </a:rPr>
              <a:t>according</a:t>
            </a:r>
            <a:r>
              <a:rPr sz="1400" spc="-10" dirty="0">
                <a:solidFill>
                  <a:srgbClr val="000099"/>
                </a:solidFill>
                <a:latin typeface="Times New Roman"/>
                <a:cs typeface="Times New Roman"/>
              </a:rPr>
              <a:t> </a:t>
            </a:r>
            <a:r>
              <a:rPr sz="1400" dirty="0">
                <a:solidFill>
                  <a:srgbClr val="000099"/>
                </a:solidFill>
                <a:latin typeface="Times New Roman"/>
                <a:cs typeface="Times New Roman"/>
              </a:rPr>
              <a:t>to</a:t>
            </a:r>
            <a:r>
              <a:rPr sz="1400" spc="-45" dirty="0">
                <a:solidFill>
                  <a:srgbClr val="000099"/>
                </a:solidFill>
                <a:latin typeface="Times New Roman"/>
                <a:cs typeface="Times New Roman"/>
              </a:rPr>
              <a:t> </a:t>
            </a:r>
            <a:r>
              <a:rPr sz="1400" dirty="0">
                <a:solidFill>
                  <a:srgbClr val="000099"/>
                </a:solidFill>
                <a:latin typeface="Times New Roman"/>
                <a:cs typeface="Times New Roman"/>
              </a:rPr>
              <a:t>your</a:t>
            </a:r>
            <a:r>
              <a:rPr sz="1400" spc="-30" dirty="0">
                <a:solidFill>
                  <a:srgbClr val="000099"/>
                </a:solidFill>
                <a:latin typeface="Times New Roman"/>
                <a:cs typeface="Times New Roman"/>
              </a:rPr>
              <a:t> </a:t>
            </a:r>
            <a:r>
              <a:rPr sz="1400" spc="-20" dirty="0">
                <a:solidFill>
                  <a:srgbClr val="000099"/>
                </a:solidFill>
                <a:latin typeface="Times New Roman"/>
                <a:cs typeface="Times New Roman"/>
              </a:rPr>
              <a:t>Trade’s</a:t>
            </a:r>
            <a:r>
              <a:rPr sz="1400" spc="-30" dirty="0">
                <a:solidFill>
                  <a:srgbClr val="000099"/>
                </a:solidFill>
                <a:latin typeface="Times New Roman"/>
                <a:cs typeface="Times New Roman"/>
              </a:rPr>
              <a:t> </a:t>
            </a:r>
            <a:r>
              <a:rPr sz="1400" dirty="0">
                <a:solidFill>
                  <a:srgbClr val="000099"/>
                </a:solidFill>
                <a:latin typeface="Times New Roman"/>
                <a:cs typeface="Times New Roman"/>
              </a:rPr>
              <a:t>WPS.</a:t>
            </a:r>
            <a:r>
              <a:rPr sz="1400" spc="100" dirty="0">
                <a:solidFill>
                  <a:srgbClr val="000099"/>
                </a:solidFill>
                <a:latin typeface="Times New Roman"/>
                <a:cs typeface="Times New Roman"/>
              </a:rPr>
              <a:t>  </a:t>
            </a:r>
            <a:r>
              <a:rPr sz="1400" dirty="0">
                <a:solidFill>
                  <a:srgbClr val="000099"/>
                </a:solidFill>
                <a:latin typeface="Times New Roman"/>
                <a:cs typeface="Times New Roman"/>
              </a:rPr>
              <a:t>Each</a:t>
            </a:r>
            <a:r>
              <a:rPr sz="1400" spc="-10" dirty="0">
                <a:solidFill>
                  <a:srgbClr val="000099"/>
                </a:solidFill>
                <a:latin typeface="Times New Roman"/>
                <a:cs typeface="Times New Roman"/>
              </a:rPr>
              <a:t> </a:t>
            </a:r>
            <a:r>
              <a:rPr sz="1400" dirty="0">
                <a:solidFill>
                  <a:srgbClr val="000099"/>
                </a:solidFill>
                <a:latin typeface="Times New Roman"/>
                <a:cs typeface="Times New Roman"/>
              </a:rPr>
              <a:t>skill</a:t>
            </a:r>
            <a:r>
              <a:rPr sz="1400" spc="-45" dirty="0">
                <a:solidFill>
                  <a:srgbClr val="000099"/>
                </a:solidFill>
                <a:latin typeface="Times New Roman"/>
                <a:cs typeface="Times New Roman"/>
              </a:rPr>
              <a:t> </a:t>
            </a:r>
            <a:r>
              <a:rPr sz="1400" dirty="0">
                <a:solidFill>
                  <a:srgbClr val="000099"/>
                </a:solidFill>
                <a:latin typeface="Times New Roman"/>
                <a:cs typeface="Times New Roman"/>
              </a:rPr>
              <a:t>area</a:t>
            </a:r>
            <a:r>
              <a:rPr sz="1400" spc="-30" dirty="0">
                <a:solidFill>
                  <a:srgbClr val="000099"/>
                </a:solidFill>
                <a:latin typeface="Times New Roman"/>
                <a:cs typeface="Times New Roman"/>
              </a:rPr>
              <a:t> </a:t>
            </a:r>
            <a:r>
              <a:rPr sz="1400" dirty="0">
                <a:solidFill>
                  <a:srgbClr val="000099"/>
                </a:solidFill>
                <a:latin typeface="Times New Roman"/>
                <a:cs typeface="Times New Roman"/>
              </a:rPr>
              <a:t>is</a:t>
            </a:r>
            <a:r>
              <a:rPr sz="1400" spc="-20" dirty="0">
                <a:solidFill>
                  <a:srgbClr val="000099"/>
                </a:solidFill>
                <a:latin typeface="Times New Roman"/>
                <a:cs typeface="Times New Roman"/>
              </a:rPr>
              <a:t> </a:t>
            </a:r>
            <a:r>
              <a:rPr sz="1400" dirty="0">
                <a:solidFill>
                  <a:srgbClr val="000099"/>
                </a:solidFill>
                <a:latin typeface="Times New Roman"/>
                <a:cs typeface="Times New Roman"/>
              </a:rPr>
              <a:t>broken</a:t>
            </a:r>
            <a:r>
              <a:rPr sz="1400" spc="-45" dirty="0">
                <a:solidFill>
                  <a:srgbClr val="000099"/>
                </a:solidFill>
                <a:latin typeface="Times New Roman"/>
                <a:cs typeface="Times New Roman"/>
              </a:rPr>
              <a:t> </a:t>
            </a:r>
            <a:r>
              <a:rPr sz="1400" dirty="0">
                <a:solidFill>
                  <a:srgbClr val="000099"/>
                </a:solidFill>
                <a:latin typeface="Times New Roman"/>
                <a:cs typeface="Times New Roman"/>
              </a:rPr>
              <a:t>down</a:t>
            </a:r>
            <a:r>
              <a:rPr sz="1400" spc="-15" dirty="0">
                <a:solidFill>
                  <a:srgbClr val="000099"/>
                </a:solidFill>
                <a:latin typeface="Times New Roman"/>
                <a:cs typeface="Times New Roman"/>
              </a:rPr>
              <a:t> </a:t>
            </a:r>
            <a:r>
              <a:rPr sz="1400" dirty="0">
                <a:solidFill>
                  <a:srgbClr val="000099"/>
                </a:solidFill>
                <a:latin typeface="Times New Roman"/>
                <a:cs typeface="Times New Roman"/>
              </a:rPr>
              <a:t>by</a:t>
            </a:r>
            <a:r>
              <a:rPr sz="1400" spc="-10" dirty="0">
                <a:solidFill>
                  <a:srgbClr val="000099"/>
                </a:solidFill>
                <a:latin typeface="Times New Roman"/>
                <a:cs typeface="Times New Roman"/>
              </a:rPr>
              <a:t> </a:t>
            </a:r>
            <a:r>
              <a:rPr sz="1400" dirty="0">
                <a:solidFill>
                  <a:srgbClr val="000099"/>
                </a:solidFill>
                <a:latin typeface="Times New Roman"/>
                <a:cs typeface="Times New Roman"/>
              </a:rPr>
              <a:t>a</a:t>
            </a:r>
            <a:r>
              <a:rPr sz="1400" spc="-5" dirty="0">
                <a:solidFill>
                  <a:srgbClr val="000099"/>
                </a:solidFill>
                <a:latin typeface="Times New Roman"/>
                <a:cs typeface="Times New Roman"/>
              </a:rPr>
              <a:t> </a:t>
            </a:r>
            <a:r>
              <a:rPr sz="1400" dirty="0">
                <a:solidFill>
                  <a:srgbClr val="000099"/>
                </a:solidFill>
                <a:latin typeface="Times New Roman"/>
                <a:cs typeface="Times New Roman"/>
              </a:rPr>
              <a:t>letter</a:t>
            </a:r>
            <a:r>
              <a:rPr sz="1400" spc="-50" dirty="0">
                <a:solidFill>
                  <a:srgbClr val="000099"/>
                </a:solidFill>
                <a:latin typeface="Times New Roman"/>
                <a:cs typeface="Times New Roman"/>
              </a:rPr>
              <a:t> </a:t>
            </a:r>
            <a:r>
              <a:rPr sz="1400" dirty="0">
                <a:solidFill>
                  <a:srgbClr val="000099"/>
                </a:solidFill>
                <a:latin typeface="Times New Roman"/>
                <a:cs typeface="Times New Roman"/>
              </a:rPr>
              <a:t>of</a:t>
            </a:r>
            <a:r>
              <a:rPr sz="1400" spc="-15" dirty="0">
                <a:solidFill>
                  <a:srgbClr val="000099"/>
                </a:solidFill>
                <a:latin typeface="Times New Roman"/>
                <a:cs typeface="Times New Roman"/>
              </a:rPr>
              <a:t> </a:t>
            </a:r>
            <a:r>
              <a:rPr sz="1400" dirty="0">
                <a:solidFill>
                  <a:srgbClr val="000099"/>
                </a:solidFill>
                <a:latin typeface="Times New Roman"/>
                <a:cs typeface="Times New Roman"/>
              </a:rPr>
              <a:t>the</a:t>
            </a:r>
            <a:r>
              <a:rPr sz="1400" spc="-25" dirty="0">
                <a:solidFill>
                  <a:srgbClr val="000099"/>
                </a:solidFill>
                <a:latin typeface="Times New Roman"/>
                <a:cs typeface="Times New Roman"/>
              </a:rPr>
              <a:t> </a:t>
            </a:r>
            <a:r>
              <a:rPr sz="1400" spc="-10" dirty="0">
                <a:solidFill>
                  <a:srgbClr val="000099"/>
                </a:solidFill>
                <a:latin typeface="Times New Roman"/>
                <a:cs typeface="Times New Roman"/>
              </a:rPr>
              <a:t>alphabet. </a:t>
            </a:r>
            <a:r>
              <a:rPr sz="1400" dirty="0">
                <a:solidFill>
                  <a:srgbClr val="000099"/>
                </a:solidFill>
                <a:latin typeface="Times New Roman"/>
                <a:cs typeface="Times New Roman"/>
              </a:rPr>
              <a:t>Record</a:t>
            </a:r>
            <a:r>
              <a:rPr sz="1400" spc="-2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a:t>
            </a:r>
            <a:r>
              <a:rPr sz="1400" dirty="0">
                <a:solidFill>
                  <a:srgbClr val="000099"/>
                </a:solidFill>
                <a:latin typeface="Times New Roman"/>
                <a:cs typeface="Times New Roman"/>
              </a:rPr>
              <a:t>daily</a:t>
            </a:r>
            <a:r>
              <a:rPr sz="1400" spc="-30"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0" dirty="0">
                <a:solidFill>
                  <a:srgbClr val="000099"/>
                </a:solidFill>
                <a:latin typeface="Times New Roman"/>
                <a:cs typeface="Times New Roman"/>
              </a:rPr>
              <a:t> </a:t>
            </a:r>
            <a:r>
              <a:rPr sz="1400" dirty="0">
                <a:solidFill>
                  <a:srgbClr val="000099"/>
                </a:solidFill>
                <a:latin typeface="Times New Roman"/>
                <a:cs typeface="Times New Roman"/>
              </a:rPr>
              <a:t>you work</a:t>
            </a:r>
            <a:r>
              <a:rPr sz="1400" spc="-5" dirty="0">
                <a:solidFill>
                  <a:srgbClr val="000099"/>
                </a:solidFill>
                <a:latin typeface="Times New Roman"/>
                <a:cs typeface="Times New Roman"/>
              </a:rPr>
              <a:t> </a:t>
            </a:r>
            <a:r>
              <a:rPr sz="1400" dirty="0">
                <a:solidFill>
                  <a:srgbClr val="000099"/>
                </a:solidFill>
                <a:latin typeface="Times New Roman"/>
                <a:cs typeface="Times New Roman"/>
              </a:rPr>
              <a:t>using</a:t>
            </a:r>
            <a:r>
              <a:rPr sz="1400" spc="-3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a:t>
            </a:r>
            <a:r>
              <a:rPr sz="1400" dirty="0">
                <a:solidFill>
                  <a:srgbClr val="000099"/>
                </a:solidFill>
                <a:latin typeface="Times New Roman"/>
                <a:cs typeface="Times New Roman"/>
              </a:rPr>
              <a:t>skill</a:t>
            </a:r>
            <a:r>
              <a:rPr sz="1400" spc="-40" dirty="0">
                <a:solidFill>
                  <a:srgbClr val="000099"/>
                </a:solidFill>
                <a:latin typeface="Times New Roman"/>
                <a:cs typeface="Times New Roman"/>
              </a:rPr>
              <a:t> </a:t>
            </a:r>
            <a:r>
              <a:rPr sz="1400" dirty="0">
                <a:solidFill>
                  <a:srgbClr val="000099"/>
                </a:solidFill>
                <a:latin typeface="Times New Roman"/>
                <a:cs typeface="Times New Roman"/>
              </a:rPr>
              <a:t>area</a:t>
            </a:r>
            <a:r>
              <a:rPr sz="1400" spc="-95" dirty="0">
                <a:solidFill>
                  <a:srgbClr val="000099"/>
                </a:solidFill>
                <a:latin typeface="Times New Roman"/>
                <a:cs typeface="Times New Roman"/>
              </a:rPr>
              <a:t> </a:t>
            </a:r>
            <a:r>
              <a:rPr sz="1400" dirty="0">
                <a:solidFill>
                  <a:srgbClr val="000099"/>
                </a:solidFill>
                <a:latin typeface="Times New Roman"/>
                <a:cs typeface="Times New Roman"/>
              </a:rPr>
              <a:t>A, B,</a:t>
            </a:r>
            <a:r>
              <a:rPr sz="1400" spc="-15" dirty="0">
                <a:solidFill>
                  <a:srgbClr val="000099"/>
                </a:solidFill>
                <a:latin typeface="Times New Roman"/>
                <a:cs typeface="Times New Roman"/>
              </a:rPr>
              <a:t> </a:t>
            </a:r>
            <a:r>
              <a:rPr sz="1400" spc="-25" dirty="0">
                <a:solidFill>
                  <a:srgbClr val="000099"/>
                </a:solidFill>
                <a:latin typeface="Times New Roman"/>
                <a:cs typeface="Times New Roman"/>
              </a:rPr>
              <a:t>C.</a:t>
            </a:r>
            <a:endParaRPr sz="1400">
              <a:latin typeface="Times New Roman"/>
              <a:cs typeface="Times New Roman"/>
            </a:endParaRPr>
          </a:p>
          <a:p>
            <a:pPr>
              <a:lnSpc>
                <a:spcPct val="100000"/>
              </a:lnSpc>
              <a:spcBef>
                <a:spcPts val="55"/>
              </a:spcBef>
            </a:pPr>
            <a:endParaRPr sz="1850">
              <a:latin typeface="Times New Roman"/>
              <a:cs typeface="Times New Roman"/>
            </a:endParaRPr>
          </a:p>
          <a:p>
            <a:pPr marL="12700">
              <a:lnSpc>
                <a:spcPct val="100000"/>
              </a:lnSpc>
            </a:pPr>
            <a:r>
              <a:rPr sz="1400" dirty="0">
                <a:solidFill>
                  <a:srgbClr val="000099"/>
                </a:solidFill>
                <a:latin typeface="Times New Roman"/>
                <a:cs typeface="Times New Roman"/>
              </a:rPr>
              <a:t>All</a:t>
            </a:r>
            <a:r>
              <a:rPr sz="1400" spc="-20" dirty="0">
                <a:solidFill>
                  <a:srgbClr val="000099"/>
                </a:solidFill>
                <a:latin typeface="Times New Roman"/>
                <a:cs typeface="Times New Roman"/>
              </a:rPr>
              <a:t> </a:t>
            </a:r>
            <a:r>
              <a:rPr sz="1400" dirty="0">
                <a:solidFill>
                  <a:srgbClr val="000099"/>
                </a:solidFill>
                <a:latin typeface="Times New Roman"/>
                <a:cs typeface="Times New Roman"/>
              </a:rPr>
              <a:t>weeks</a:t>
            </a:r>
            <a:r>
              <a:rPr sz="1400" spc="5" dirty="0">
                <a:solidFill>
                  <a:srgbClr val="000099"/>
                </a:solidFill>
                <a:latin typeface="Times New Roman"/>
                <a:cs typeface="Times New Roman"/>
              </a:rPr>
              <a:t> </a:t>
            </a:r>
            <a:r>
              <a:rPr sz="1400" dirty="0">
                <a:solidFill>
                  <a:srgbClr val="000099"/>
                </a:solidFill>
                <a:latin typeface="Times New Roman"/>
                <a:cs typeface="Times New Roman"/>
              </a:rPr>
              <a:t>entered</a:t>
            </a:r>
            <a:r>
              <a:rPr sz="1400" spc="-20" dirty="0">
                <a:solidFill>
                  <a:srgbClr val="000099"/>
                </a:solidFill>
                <a:latin typeface="Times New Roman"/>
                <a:cs typeface="Times New Roman"/>
              </a:rPr>
              <a:t> </a:t>
            </a:r>
            <a:r>
              <a:rPr sz="1400" dirty="0">
                <a:solidFill>
                  <a:srgbClr val="000099"/>
                </a:solidFill>
                <a:latin typeface="Times New Roman"/>
                <a:cs typeface="Times New Roman"/>
              </a:rPr>
              <a:t>will</a:t>
            </a:r>
            <a:r>
              <a:rPr sz="1400" spc="-25" dirty="0">
                <a:solidFill>
                  <a:srgbClr val="000099"/>
                </a:solidFill>
                <a:latin typeface="Times New Roman"/>
                <a:cs typeface="Times New Roman"/>
              </a:rPr>
              <a:t> </a:t>
            </a:r>
            <a:r>
              <a:rPr sz="1400" dirty="0">
                <a:solidFill>
                  <a:srgbClr val="000099"/>
                </a:solidFill>
                <a:latin typeface="Times New Roman"/>
                <a:cs typeface="Times New Roman"/>
              </a:rPr>
              <a:t>start</a:t>
            </a:r>
            <a:r>
              <a:rPr sz="1400" spc="-5" dirty="0">
                <a:solidFill>
                  <a:srgbClr val="000099"/>
                </a:solidFill>
                <a:latin typeface="Times New Roman"/>
                <a:cs typeface="Times New Roman"/>
              </a:rPr>
              <a:t> </a:t>
            </a:r>
            <a:r>
              <a:rPr sz="1400" dirty="0">
                <a:solidFill>
                  <a:srgbClr val="000099"/>
                </a:solidFill>
                <a:latin typeface="Times New Roman"/>
                <a:cs typeface="Times New Roman"/>
              </a:rPr>
              <a:t>on</a:t>
            </a:r>
            <a:r>
              <a:rPr sz="1400" spc="-20" dirty="0">
                <a:solidFill>
                  <a:srgbClr val="000099"/>
                </a:solidFill>
                <a:latin typeface="Times New Roman"/>
                <a:cs typeface="Times New Roman"/>
              </a:rPr>
              <a:t> </a:t>
            </a:r>
            <a:r>
              <a:rPr sz="1400" dirty="0">
                <a:solidFill>
                  <a:srgbClr val="000099"/>
                </a:solidFill>
                <a:latin typeface="Times New Roman"/>
                <a:cs typeface="Times New Roman"/>
              </a:rPr>
              <a:t>Saturday</a:t>
            </a:r>
            <a:r>
              <a:rPr sz="1400" spc="-35" dirty="0">
                <a:solidFill>
                  <a:srgbClr val="000099"/>
                </a:solidFill>
                <a:latin typeface="Times New Roman"/>
                <a:cs typeface="Times New Roman"/>
              </a:rPr>
              <a:t> </a:t>
            </a:r>
            <a:r>
              <a:rPr sz="1400" dirty="0">
                <a:solidFill>
                  <a:srgbClr val="000099"/>
                </a:solidFill>
                <a:latin typeface="Times New Roman"/>
                <a:cs typeface="Times New Roman"/>
              </a:rPr>
              <a:t>and</a:t>
            </a:r>
            <a:r>
              <a:rPr sz="1400" spc="-5" dirty="0">
                <a:solidFill>
                  <a:srgbClr val="000099"/>
                </a:solidFill>
                <a:latin typeface="Times New Roman"/>
                <a:cs typeface="Times New Roman"/>
              </a:rPr>
              <a:t> </a:t>
            </a:r>
            <a:r>
              <a:rPr sz="1400" dirty="0">
                <a:solidFill>
                  <a:srgbClr val="000099"/>
                </a:solidFill>
                <a:latin typeface="Times New Roman"/>
                <a:cs typeface="Times New Roman"/>
              </a:rPr>
              <a:t>end</a:t>
            </a:r>
            <a:r>
              <a:rPr sz="1400" spc="-5" dirty="0">
                <a:solidFill>
                  <a:srgbClr val="000099"/>
                </a:solidFill>
                <a:latin typeface="Times New Roman"/>
                <a:cs typeface="Times New Roman"/>
              </a:rPr>
              <a:t> </a:t>
            </a:r>
            <a:r>
              <a:rPr sz="1400" dirty="0">
                <a:solidFill>
                  <a:srgbClr val="000099"/>
                </a:solidFill>
                <a:latin typeface="Times New Roman"/>
                <a:cs typeface="Times New Roman"/>
              </a:rPr>
              <a:t>on</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a:t>
            </a:r>
            <a:r>
              <a:rPr sz="1400" dirty="0">
                <a:solidFill>
                  <a:srgbClr val="000099"/>
                </a:solidFill>
                <a:latin typeface="Times New Roman"/>
                <a:cs typeface="Times New Roman"/>
              </a:rPr>
              <a:t>following</a:t>
            </a:r>
            <a:r>
              <a:rPr sz="1400" spc="-30" dirty="0">
                <a:solidFill>
                  <a:srgbClr val="000099"/>
                </a:solidFill>
                <a:latin typeface="Times New Roman"/>
                <a:cs typeface="Times New Roman"/>
              </a:rPr>
              <a:t> </a:t>
            </a:r>
            <a:r>
              <a:rPr sz="1400" spc="-10" dirty="0">
                <a:solidFill>
                  <a:srgbClr val="000099"/>
                </a:solidFill>
                <a:latin typeface="Times New Roman"/>
                <a:cs typeface="Times New Roman"/>
              </a:rPr>
              <a:t>Friday.</a:t>
            </a:r>
            <a:endParaRPr sz="1400">
              <a:latin typeface="Times New Roman"/>
              <a:cs typeface="Times New Roman"/>
            </a:endParaRPr>
          </a:p>
          <a:p>
            <a:pPr>
              <a:lnSpc>
                <a:spcPct val="100000"/>
              </a:lnSpc>
              <a:spcBef>
                <a:spcPts val="15"/>
              </a:spcBef>
            </a:pPr>
            <a:endParaRPr sz="1800">
              <a:latin typeface="Times New Roman"/>
              <a:cs typeface="Times New Roman"/>
            </a:endParaRPr>
          </a:p>
          <a:p>
            <a:pPr marL="12700" marR="292735">
              <a:lnSpc>
                <a:spcPct val="100000"/>
              </a:lnSpc>
              <a:spcBef>
                <a:spcPts val="5"/>
              </a:spcBef>
            </a:pPr>
            <a:r>
              <a:rPr sz="1400" dirty="0">
                <a:solidFill>
                  <a:srgbClr val="000099"/>
                </a:solidFill>
                <a:latin typeface="Times New Roman"/>
                <a:cs typeface="Times New Roman"/>
              </a:rPr>
              <a:t>USMAP</a:t>
            </a:r>
            <a:r>
              <a:rPr sz="1400" spc="-70" dirty="0">
                <a:solidFill>
                  <a:srgbClr val="000099"/>
                </a:solidFill>
                <a:latin typeface="Times New Roman"/>
                <a:cs typeface="Times New Roman"/>
              </a:rPr>
              <a:t> </a:t>
            </a:r>
            <a:r>
              <a:rPr sz="1400" dirty="0">
                <a:solidFill>
                  <a:srgbClr val="000099"/>
                </a:solidFill>
                <a:latin typeface="Times New Roman"/>
                <a:cs typeface="Times New Roman"/>
              </a:rPr>
              <a:t>is</a:t>
            </a:r>
            <a:r>
              <a:rPr sz="1400" spc="-15" dirty="0">
                <a:solidFill>
                  <a:srgbClr val="000099"/>
                </a:solidFill>
                <a:latin typeface="Times New Roman"/>
                <a:cs typeface="Times New Roman"/>
              </a:rPr>
              <a:t> </a:t>
            </a:r>
            <a:r>
              <a:rPr sz="1400" dirty="0">
                <a:solidFill>
                  <a:srgbClr val="000099"/>
                </a:solidFill>
                <a:latin typeface="Times New Roman"/>
                <a:cs typeface="Times New Roman"/>
              </a:rPr>
              <a:t>a</a:t>
            </a:r>
            <a:r>
              <a:rPr sz="1400" spc="-5" dirty="0">
                <a:solidFill>
                  <a:srgbClr val="000099"/>
                </a:solidFill>
                <a:latin typeface="Times New Roman"/>
                <a:cs typeface="Times New Roman"/>
              </a:rPr>
              <a:t> </a:t>
            </a:r>
            <a:r>
              <a:rPr sz="1400" dirty="0">
                <a:solidFill>
                  <a:srgbClr val="000099"/>
                </a:solidFill>
                <a:latin typeface="Times New Roman"/>
                <a:cs typeface="Times New Roman"/>
              </a:rPr>
              <a:t>windshield</a:t>
            </a:r>
            <a:r>
              <a:rPr sz="1400" spc="-50" dirty="0">
                <a:solidFill>
                  <a:srgbClr val="000099"/>
                </a:solidFill>
                <a:latin typeface="Times New Roman"/>
                <a:cs typeface="Times New Roman"/>
              </a:rPr>
              <a:t> </a:t>
            </a:r>
            <a:r>
              <a:rPr sz="1400" dirty="0">
                <a:solidFill>
                  <a:srgbClr val="000099"/>
                </a:solidFill>
                <a:latin typeface="Times New Roman"/>
                <a:cs typeface="Times New Roman"/>
              </a:rPr>
              <a:t>program;</a:t>
            </a:r>
            <a:r>
              <a:rPr sz="1400" spc="-25" dirty="0">
                <a:solidFill>
                  <a:srgbClr val="000099"/>
                </a:solidFill>
                <a:latin typeface="Times New Roman"/>
                <a:cs typeface="Times New Roman"/>
              </a:rPr>
              <a:t> </a:t>
            </a:r>
            <a:r>
              <a:rPr sz="1400" dirty="0">
                <a:solidFill>
                  <a:srgbClr val="000099"/>
                </a:solidFill>
                <a:latin typeface="Times New Roman"/>
                <a:cs typeface="Times New Roman"/>
              </a:rPr>
              <a:t>not</a:t>
            </a:r>
            <a:r>
              <a:rPr sz="1400" spc="-15" dirty="0">
                <a:solidFill>
                  <a:srgbClr val="000099"/>
                </a:solidFill>
                <a:latin typeface="Times New Roman"/>
                <a:cs typeface="Times New Roman"/>
              </a:rPr>
              <a:t> </a:t>
            </a:r>
            <a:r>
              <a:rPr sz="1400" dirty="0">
                <a:solidFill>
                  <a:srgbClr val="000099"/>
                </a:solidFill>
                <a:latin typeface="Times New Roman"/>
                <a:cs typeface="Times New Roman"/>
              </a:rPr>
              <a:t>a</a:t>
            </a:r>
            <a:r>
              <a:rPr sz="1400" spc="-10" dirty="0">
                <a:solidFill>
                  <a:srgbClr val="000099"/>
                </a:solidFill>
                <a:latin typeface="Times New Roman"/>
                <a:cs typeface="Times New Roman"/>
              </a:rPr>
              <a:t> </a:t>
            </a:r>
            <a:r>
              <a:rPr sz="1400" dirty="0">
                <a:solidFill>
                  <a:srgbClr val="000099"/>
                </a:solidFill>
                <a:latin typeface="Times New Roman"/>
                <a:cs typeface="Times New Roman"/>
              </a:rPr>
              <a:t>rear</a:t>
            </a:r>
            <a:r>
              <a:rPr sz="1400" spc="-15" dirty="0">
                <a:solidFill>
                  <a:srgbClr val="000099"/>
                </a:solidFill>
                <a:latin typeface="Times New Roman"/>
                <a:cs typeface="Times New Roman"/>
              </a:rPr>
              <a:t> </a:t>
            </a:r>
            <a:r>
              <a:rPr sz="1400" dirty="0">
                <a:solidFill>
                  <a:srgbClr val="000099"/>
                </a:solidFill>
                <a:latin typeface="Times New Roman"/>
                <a:cs typeface="Times New Roman"/>
              </a:rPr>
              <a:t>view.</a:t>
            </a:r>
            <a:r>
              <a:rPr sz="1400" spc="290" dirty="0">
                <a:solidFill>
                  <a:srgbClr val="000099"/>
                </a:solidFill>
                <a:latin typeface="Times New Roman"/>
                <a:cs typeface="Times New Roman"/>
              </a:rPr>
              <a:t> </a:t>
            </a:r>
            <a:r>
              <a:rPr sz="1400" spc="-40" dirty="0">
                <a:solidFill>
                  <a:srgbClr val="000099"/>
                </a:solidFill>
                <a:latin typeface="Times New Roman"/>
                <a:cs typeface="Times New Roman"/>
              </a:rPr>
              <a:t>You</a:t>
            </a:r>
            <a:r>
              <a:rPr sz="1400" spc="-15" dirty="0">
                <a:solidFill>
                  <a:srgbClr val="000099"/>
                </a:solidFill>
                <a:latin typeface="Times New Roman"/>
                <a:cs typeface="Times New Roman"/>
              </a:rPr>
              <a:t> </a:t>
            </a:r>
            <a:r>
              <a:rPr sz="1400" dirty="0">
                <a:solidFill>
                  <a:srgbClr val="000099"/>
                </a:solidFill>
                <a:latin typeface="Times New Roman"/>
                <a:cs typeface="Times New Roman"/>
              </a:rPr>
              <a:t>can</a:t>
            </a:r>
            <a:r>
              <a:rPr sz="1400" spc="-5" dirty="0">
                <a:solidFill>
                  <a:srgbClr val="000099"/>
                </a:solidFill>
                <a:latin typeface="Times New Roman"/>
                <a:cs typeface="Times New Roman"/>
              </a:rPr>
              <a:t> </a:t>
            </a:r>
            <a:r>
              <a:rPr sz="1400" dirty="0">
                <a:solidFill>
                  <a:srgbClr val="000099"/>
                </a:solidFill>
                <a:latin typeface="Times New Roman"/>
                <a:cs typeface="Times New Roman"/>
              </a:rPr>
              <a:t>only</a:t>
            </a:r>
            <a:r>
              <a:rPr sz="1400" spc="-20" dirty="0">
                <a:solidFill>
                  <a:srgbClr val="000099"/>
                </a:solidFill>
                <a:latin typeface="Times New Roman"/>
                <a:cs typeface="Times New Roman"/>
              </a:rPr>
              <a:t> </a:t>
            </a:r>
            <a:r>
              <a:rPr sz="1400" dirty="0">
                <a:solidFill>
                  <a:srgbClr val="000099"/>
                </a:solidFill>
                <a:latin typeface="Times New Roman"/>
                <a:cs typeface="Times New Roman"/>
              </a:rPr>
              <a:t>log</a:t>
            </a:r>
            <a:r>
              <a:rPr sz="1400" spc="-30"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35" dirty="0">
                <a:solidFill>
                  <a:srgbClr val="000099"/>
                </a:solidFill>
                <a:latin typeface="Times New Roman"/>
                <a:cs typeface="Times New Roman"/>
              </a:rPr>
              <a:t> </a:t>
            </a:r>
            <a:r>
              <a:rPr sz="1400" dirty="0">
                <a:solidFill>
                  <a:srgbClr val="000099"/>
                </a:solidFill>
                <a:latin typeface="Times New Roman"/>
                <a:cs typeface="Times New Roman"/>
              </a:rPr>
              <a:t>from</a:t>
            </a:r>
            <a:r>
              <a:rPr sz="1400" spc="-35" dirty="0">
                <a:solidFill>
                  <a:srgbClr val="000099"/>
                </a:solidFill>
                <a:latin typeface="Times New Roman"/>
                <a:cs typeface="Times New Roman"/>
              </a:rPr>
              <a:t> </a:t>
            </a:r>
            <a:r>
              <a:rPr sz="1400" dirty="0">
                <a:solidFill>
                  <a:srgbClr val="000099"/>
                </a:solidFill>
                <a:latin typeface="Times New Roman"/>
                <a:cs typeface="Times New Roman"/>
              </a:rPr>
              <a:t>the</a:t>
            </a:r>
            <a:r>
              <a:rPr sz="1400" spc="-20" dirty="0">
                <a:solidFill>
                  <a:srgbClr val="000099"/>
                </a:solidFill>
                <a:latin typeface="Times New Roman"/>
                <a:cs typeface="Times New Roman"/>
              </a:rPr>
              <a:t> </a:t>
            </a:r>
            <a:r>
              <a:rPr sz="1400" dirty="0">
                <a:solidFill>
                  <a:srgbClr val="000099"/>
                </a:solidFill>
                <a:latin typeface="Times New Roman"/>
                <a:cs typeface="Times New Roman"/>
              </a:rPr>
              <a:t>enrollment</a:t>
            </a:r>
            <a:r>
              <a:rPr sz="1400" spc="-25" dirty="0">
                <a:solidFill>
                  <a:srgbClr val="000099"/>
                </a:solidFill>
                <a:latin typeface="Times New Roman"/>
                <a:cs typeface="Times New Roman"/>
              </a:rPr>
              <a:t> </a:t>
            </a:r>
            <a:r>
              <a:rPr sz="1400" dirty="0">
                <a:solidFill>
                  <a:srgbClr val="000099"/>
                </a:solidFill>
                <a:latin typeface="Times New Roman"/>
                <a:cs typeface="Times New Roman"/>
              </a:rPr>
              <a:t>day</a:t>
            </a:r>
            <a:r>
              <a:rPr sz="1400" spc="-15" dirty="0">
                <a:solidFill>
                  <a:srgbClr val="000099"/>
                </a:solidFill>
                <a:latin typeface="Times New Roman"/>
                <a:cs typeface="Times New Roman"/>
              </a:rPr>
              <a:t> </a:t>
            </a:r>
            <a:r>
              <a:rPr sz="1400" dirty="0">
                <a:solidFill>
                  <a:srgbClr val="000099"/>
                </a:solidFill>
                <a:latin typeface="Times New Roman"/>
                <a:cs typeface="Times New Roman"/>
              </a:rPr>
              <a:t>forward.</a:t>
            </a:r>
            <a:r>
              <a:rPr sz="1400" spc="29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spc="-20" dirty="0">
                <a:solidFill>
                  <a:srgbClr val="000099"/>
                </a:solidFill>
                <a:latin typeface="Times New Roman"/>
                <a:cs typeface="Times New Roman"/>
              </a:rPr>
              <a:t>U.S. </a:t>
            </a:r>
            <a:r>
              <a:rPr sz="1400" dirty="0">
                <a:solidFill>
                  <a:srgbClr val="000099"/>
                </a:solidFill>
                <a:latin typeface="Times New Roman"/>
                <a:cs typeface="Times New Roman"/>
              </a:rPr>
              <a:t>Department</a:t>
            </a:r>
            <a:r>
              <a:rPr sz="1400" spc="-5" dirty="0">
                <a:solidFill>
                  <a:srgbClr val="000099"/>
                </a:solidFill>
                <a:latin typeface="Times New Roman"/>
                <a:cs typeface="Times New Roman"/>
              </a:rPr>
              <a:t> </a:t>
            </a:r>
            <a:r>
              <a:rPr sz="1400" dirty="0">
                <a:solidFill>
                  <a:srgbClr val="000099"/>
                </a:solidFill>
                <a:latin typeface="Times New Roman"/>
                <a:cs typeface="Times New Roman"/>
              </a:rPr>
              <a:t>of</a:t>
            </a:r>
            <a:r>
              <a:rPr sz="1400" spc="-10" dirty="0">
                <a:solidFill>
                  <a:srgbClr val="000099"/>
                </a:solidFill>
                <a:latin typeface="Times New Roman"/>
                <a:cs typeface="Times New Roman"/>
              </a:rPr>
              <a:t> </a:t>
            </a:r>
            <a:r>
              <a:rPr sz="1400" dirty="0">
                <a:solidFill>
                  <a:srgbClr val="000099"/>
                </a:solidFill>
                <a:latin typeface="Times New Roman"/>
                <a:cs typeface="Times New Roman"/>
              </a:rPr>
              <a:t>Labor</a:t>
            </a:r>
            <a:r>
              <a:rPr sz="1400" spc="-10" dirty="0">
                <a:solidFill>
                  <a:srgbClr val="000099"/>
                </a:solidFill>
                <a:latin typeface="Times New Roman"/>
                <a:cs typeface="Times New Roman"/>
              </a:rPr>
              <a:t> </a:t>
            </a:r>
            <a:r>
              <a:rPr sz="1400" dirty="0">
                <a:solidFill>
                  <a:srgbClr val="000099"/>
                </a:solidFill>
                <a:latin typeface="Times New Roman"/>
                <a:cs typeface="Times New Roman"/>
              </a:rPr>
              <a:t>does</a:t>
            </a:r>
            <a:r>
              <a:rPr sz="1400" spc="-20" dirty="0">
                <a:solidFill>
                  <a:srgbClr val="000099"/>
                </a:solidFill>
                <a:latin typeface="Times New Roman"/>
                <a:cs typeface="Times New Roman"/>
              </a:rPr>
              <a:t> </a:t>
            </a:r>
            <a:r>
              <a:rPr sz="1400" dirty="0">
                <a:solidFill>
                  <a:srgbClr val="000099"/>
                </a:solidFill>
                <a:latin typeface="Times New Roman"/>
                <a:cs typeface="Times New Roman"/>
              </a:rPr>
              <a:t>not</a:t>
            </a:r>
            <a:r>
              <a:rPr sz="1400" spc="-20" dirty="0">
                <a:solidFill>
                  <a:srgbClr val="000099"/>
                </a:solidFill>
                <a:latin typeface="Times New Roman"/>
                <a:cs typeface="Times New Roman"/>
              </a:rPr>
              <a:t> </a:t>
            </a:r>
            <a:r>
              <a:rPr sz="1400" dirty="0">
                <a:solidFill>
                  <a:srgbClr val="000099"/>
                </a:solidFill>
                <a:latin typeface="Times New Roman"/>
                <a:cs typeface="Times New Roman"/>
              </a:rPr>
              <a:t>allow</a:t>
            </a:r>
            <a:r>
              <a:rPr sz="1400" spc="-20" dirty="0">
                <a:solidFill>
                  <a:srgbClr val="000099"/>
                </a:solidFill>
                <a:latin typeface="Times New Roman"/>
                <a:cs typeface="Times New Roman"/>
              </a:rPr>
              <a:t> </a:t>
            </a:r>
            <a:r>
              <a:rPr sz="1400" dirty="0">
                <a:solidFill>
                  <a:srgbClr val="000099"/>
                </a:solidFill>
                <a:latin typeface="Times New Roman"/>
                <a:cs typeface="Times New Roman"/>
              </a:rPr>
              <a:t>backdating,</a:t>
            </a:r>
            <a:r>
              <a:rPr sz="1400" spc="-30" dirty="0">
                <a:solidFill>
                  <a:srgbClr val="000099"/>
                </a:solidFill>
                <a:latin typeface="Times New Roman"/>
                <a:cs typeface="Times New Roman"/>
              </a:rPr>
              <a:t> </a:t>
            </a:r>
            <a:r>
              <a:rPr sz="1400" dirty="0">
                <a:solidFill>
                  <a:srgbClr val="000099"/>
                </a:solidFill>
                <a:latin typeface="Times New Roman"/>
                <a:cs typeface="Times New Roman"/>
              </a:rPr>
              <a:t>you</a:t>
            </a:r>
            <a:r>
              <a:rPr sz="1400" spc="10" dirty="0">
                <a:solidFill>
                  <a:srgbClr val="000099"/>
                </a:solidFill>
                <a:latin typeface="Times New Roman"/>
                <a:cs typeface="Times New Roman"/>
              </a:rPr>
              <a:t> </a:t>
            </a:r>
            <a:r>
              <a:rPr sz="1400" dirty="0">
                <a:solidFill>
                  <a:srgbClr val="000099"/>
                </a:solidFill>
                <a:latin typeface="Times New Roman"/>
                <a:cs typeface="Times New Roman"/>
              </a:rPr>
              <a:t>can</a:t>
            </a:r>
            <a:r>
              <a:rPr sz="1400" spc="5" dirty="0">
                <a:solidFill>
                  <a:srgbClr val="000099"/>
                </a:solidFill>
                <a:latin typeface="Times New Roman"/>
                <a:cs typeface="Times New Roman"/>
              </a:rPr>
              <a:t> </a:t>
            </a:r>
            <a:r>
              <a:rPr sz="1400" dirty="0">
                <a:solidFill>
                  <a:srgbClr val="000099"/>
                </a:solidFill>
                <a:latin typeface="Times New Roman"/>
                <a:cs typeface="Times New Roman"/>
              </a:rPr>
              <a:t>only</a:t>
            </a:r>
            <a:r>
              <a:rPr sz="1400" spc="-30" dirty="0">
                <a:solidFill>
                  <a:srgbClr val="000099"/>
                </a:solidFill>
                <a:latin typeface="Times New Roman"/>
                <a:cs typeface="Times New Roman"/>
              </a:rPr>
              <a:t> </a:t>
            </a:r>
            <a:r>
              <a:rPr sz="1400" dirty="0">
                <a:solidFill>
                  <a:srgbClr val="000099"/>
                </a:solidFill>
                <a:latin typeface="Times New Roman"/>
                <a:cs typeface="Times New Roman"/>
              </a:rPr>
              <a:t>log</a:t>
            </a:r>
            <a:r>
              <a:rPr sz="1400" spc="-20"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0" dirty="0">
                <a:solidFill>
                  <a:srgbClr val="000099"/>
                </a:solidFill>
                <a:latin typeface="Times New Roman"/>
                <a:cs typeface="Times New Roman"/>
              </a:rPr>
              <a:t> </a:t>
            </a:r>
            <a:r>
              <a:rPr sz="1400" dirty="0">
                <a:solidFill>
                  <a:srgbClr val="000099"/>
                </a:solidFill>
                <a:latin typeface="Times New Roman"/>
                <a:cs typeface="Times New Roman"/>
              </a:rPr>
              <a:t>from</a:t>
            </a:r>
            <a:r>
              <a:rPr sz="1400" spc="-3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a:t>
            </a:r>
            <a:r>
              <a:rPr sz="1400" dirty="0">
                <a:solidFill>
                  <a:srgbClr val="000099"/>
                </a:solidFill>
                <a:latin typeface="Times New Roman"/>
                <a:cs typeface="Times New Roman"/>
              </a:rPr>
              <a:t>date</a:t>
            </a:r>
            <a:r>
              <a:rPr sz="1400" spc="-10" dirty="0">
                <a:solidFill>
                  <a:srgbClr val="000099"/>
                </a:solidFill>
                <a:latin typeface="Times New Roman"/>
                <a:cs typeface="Times New Roman"/>
              </a:rPr>
              <a:t> </a:t>
            </a:r>
            <a:r>
              <a:rPr sz="1400" dirty="0">
                <a:solidFill>
                  <a:srgbClr val="000099"/>
                </a:solidFill>
                <a:latin typeface="Times New Roman"/>
                <a:cs typeface="Times New Roman"/>
              </a:rPr>
              <a:t>of</a:t>
            </a:r>
            <a:r>
              <a:rPr sz="1400" spc="-5" dirty="0">
                <a:solidFill>
                  <a:srgbClr val="000099"/>
                </a:solidFill>
                <a:latin typeface="Times New Roman"/>
                <a:cs typeface="Times New Roman"/>
              </a:rPr>
              <a:t> </a:t>
            </a:r>
            <a:r>
              <a:rPr sz="1400" spc="-10" dirty="0">
                <a:solidFill>
                  <a:srgbClr val="000099"/>
                </a:solidFill>
                <a:latin typeface="Times New Roman"/>
                <a:cs typeface="Times New Roman"/>
              </a:rPr>
              <a:t>enrollment.</a:t>
            </a:r>
            <a:endParaRPr sz="1400">
              <a:latin typeface="Times New Roman"/>
              <a:cs typeface="Times New Roman"/>
            </a:endParaRPr>
          </a:p>
          <a:p>
            <a:pPr>
              <a:lnSpc>
                <a:spcPct val="100000"/>
              </a:lnSpc>
              <a:spcBef>
                <a:spcPts val="30"/>
              </a:spcBef>
            </a:pPr>
            <a:endParaRPr sz="1650">
              <a:latin typeface="Times New Roman"/>
              <a:cs typeface="Times New Roman"/>
            </a:endParaRPr>
          </a:p>
          <a:p>
            <a:pPr marL="12700">
              <a:lnSpc>
                <a:spcPct val="100000"/>
              </a:lnSpc>
              <a:spcBef>
                <a:spcPts val="5"/>
              </a:spcBef>
            </a:pPr>
            <a:r>
              <a:rPr sz="1400" dirty="0">
                <a:solidFill>
                  <a:srgbClr val="000099"/>
                </a:solidFill>
                <a:latin typeface="Times New Roman"/>
                <a:cs typeface="Times New Roman"/>
              </a:rPr>
              <a:t>Trades</a:t>
            </a:r>
            <a:r>
              <a:rPr sz="1400" spc="-10" dirty="0">
                <a:solidFill>
                  <a:srgbClr val="000099"/>
                </a:solidFill>
                <a:latin typeface="Times New Roman"/>
                <a:cs typeface="Times New Roman"/>
              </a:rPr>
              <a:t> </a:t>
            </a:r>
            <a:r>
              <a:rPr sz="1400" dirty="0">
                <a:solidFill>
                  <a:srgbClr val="000099"/>
                </a:solidFill>
                <a:latin typeface="Times New Roman"/>
                <a:cs typeface="Times New Roman"/>
              </a:rPr>
              <a:t>are automatically</a:t>
            </a:r>
            <a:r>
              <a:rPr sz="1400" spc="-45" dirty="0">
                <a:solidFill>
                  <a:srgbClr val="000099"/>
                </a:solidFill>
                <a:latin typeface="Times New Roman"/>
                <a:cs typeface="Times New Roman"/>
              </a:rPr>
              <a:t> </a:t>
            </a:r>
            <a:r>
              <a:rPr sz="1400" dirty="0">
                <a:solidFill>
                  <a:srgbClr val="000099"/>
                </a:solidFill>
                <a:latin typeface="Times New Roman"/>
                <a:cs typeface="Times New Roman"/>
              </a:rPr>
              <a:t>cancelled</a:t>
            </a:r>
            <a:r>
              <a:rPr sz="1400" spc="-20" dirty="0">
                <a:solidFill>
                  <a:srgbClr val="000099"/>
                </a:solidFill>
                <a:latin typeface="Times New Roman"/>
                <a:cs typeface="Times New Roman"/>
              </a:rPr>
              <a:t> </a:t>
            </a:r>
            <a:r>
              <a:rPr sz="1400" dirty="0">
                <a:solidFill>
                  <a:srgbClr val="000099"/>
                </a:solidFill>
                <a:latin typeface="Times New Roman"/>
                <a:cs typeface="Times New Roman"/>
              </a:rPr>
              <a:t>after</a:t>
            </a:r>
            <a:r>
              <a:rPr sz="1400" spc="-15" dirty="0">
                <a:solidFill>
                  <a:srgbClr val="000099"/>
                </a:solidFill>
                <a:latin typeface="Times New Roman"/>
                <a:cs typeface="Times New Roman"/>
              </a:rPr>
              <a:t> </a:t>
            </a:r>
            <a:r>
              <a:rPr sz="1400" dirty="0">
                <a:solidFill>
                  <a:srgbClr val="000099"/>
                </a:solidFill>
                <a:latin typeface="Times New Roman"/>
                <a:cs typeface="Times New Roman"/>
              </a:rPr>
              <a:t>18</a:t>
            </a:r>
            <a:r>
              <a:rPr sz="1400" spc="-5" dirty="0">
                <a:solidFill>
                  <a:srgbClr val="000099"/>
                </a:solidFill>
                <a:latin typeface="Times New Roman"/>
                <a:cs typeface="Times New Roman"/>
              </a:rPr>
              <a:t> </a:t>
            </a:r>
            <a:r>
              <a:rPr sz="1400" dirty="0">
                <a:solidFill>
                  <a:srgbClr val="000099"/>
                </a:solidFill>
                <a:latin typeface="Times New Roman"/>
                <a:cs typeface="Times New Roman"/>
              </a:rPr>
              <a:t>months</a:t>
            </a:r>
            <a:r>
              <a:rPr sz="1400" spc="-10" dirty="0">
                <a:solidFill>
                  <a:srgbClr val="000099"/>
                </a:solidFill>
                <a:latin typeface="Times New Roman"/>
                <a:cs typeface="Times New Roman"/>
              </a:rPr>
              <a:t> </a:t>
            </a:r>
            <a:r>
              <a:rPr sz="1400" dirty="0">
                <a:solidFill>
                  <a:srgbClr val="000099"/>
                </a:solidFill>
                <a:latin typeface="Times New Roman"/>
                <a:cs typeface="Times New Roman"/>
              </a:rPr>
              <a:t>without</a:t>
            </a:r>
            <a:r>
              <a:rPr sz="1400" spc="-35" dirty="0">
                <a:solidFill>
                  <a:srgbClr val="000099"/>
                </a:solidFill>
                <a:latin typeface="Times New Roman"/>
                <a:cs typeface="Times New Roman"/>
              </a:rPr>
              <a:t> </a:t>
            </a:r>
            <a:r>
              <a:rPr sz="1400" dirty="0">
                <a:solidFill>
                  <a:srgbClr val="000099"/>
                </a:solidFill>
                <a:latin typeface="Times New Roman"/>
                <a:cs typeface="Times New Roman"/>
              </a:rPr>
              <a:t>any</a:t>
            </a:r>
            <a:r>
              <a:rPr sz="1400" spc="-10" dirty="0">
                <a:solidFill>
                  <a:srgbClr val="000099"/>
                </a:solidFill>
                <a:latin typeface="Times New Roman"/>
                <a:cs typeface="Times New Roman"/>
              </a:rPr>
              <a:t> </a:t>
            </a:r>
            <a:r>
              <a:rPr sz="1400" dirty="0">
                <a:solidFill>
                  <a:srgbClr val="000099"/>
                </a:solidFill>
                <a:latin typeface="Times New Roman"/>
                <a:cs typeface="Times New Roman"/>
              </a:rPr>
              <a:t>activity</a:t>
            </a:r>
            <a:r>
              <a:rPr sz="1400" spc="-45" dirty="0">
                <a:solidFill>
                  <a:srgbClr val="000099"/>
                </a:solidFill>
                <a:latin typeface="Times New Roman"/>
                <a:cs typeface="Times New Roman"/>
              </a:rPr>
              <a:t> </a:t>
            </a:r>
            <a:r>
              <a:rPr sz="1400" dirty="0">
                <a:solidFill>
                  <a:srgbClr val="000099"/>
                </a:solidFill>
                <a:latin typeface="Times New Roman"/>
                <a:cs typeface="Times New Roman"/>
              </a:rPr>
              <a:t>in</a:t>
            </a:r>
            <a:r>
              <a:rPr sz="1400" spc="-5" dirty="0">
                <a:solidFill>
                  <a:srgbClr val="000099"/>
                </a:solidFill>
                <a:latin typeface="Times New Roman"/>
                <a:cs typeface="Times New Roman"/>
              </a:rPr>
              <a:t> </a:t>
            </a:r>
            <a:r>
              <a:rPr sz="1400" dirty="0">
                <a:solidFill>
                  <a:srgbClr val="000099"/>
                </a:solidFill>
                <a:latin typeface="Times New Roman"/>
                <a:cs typeface="Times New Roman"/>
              </a:rPr>
              <a:t>a</a:t>
            </a:r>
            <a:r>
              <a:rPr sz="1400" spc="-20" dirty="0">
                <a:solidFill>
                  <a:srgbClr val="000099"/>
                </a:solidFill>
                <a:latin typeface="Times New Roman"/>
                <a:cs typeface="Times New Roman"/>
              </a:rPr>
              <a:t> </a:t>
            </a:r>
            <a:r>
              <a:rPr sz="1400" spc="-10" dirty="0">
                <a:solidFill>
                  <a:srgbClr val="000099"/>
                </a:solidFill>
                <a:latin typeface="Times New Roman"/>
                <a:cs typeface="Times New Roman"/>
              </a:rPr>
              <a:t>Trade.</a:t>
            </a:r>
            <a:endParaRPr sz="1400">
              <a:latin typeface="Times New Roman"/>
              <a:cs typeface="Times New Roman"/>
            </a:endParaRPr>
          </a:p>
          <a:p>
            <a:pPr>
              <a:lnSpc>
                <a:spcPct val="100000"/>
              </a:lnSpc>
              <a:spcBef>
                <a:spcPts val="20"/>
              </a:spcBef>
            </a:pPr>
            <a:endParaRPr sz="1450">
              <a:latin typeface="Times New Roman"/>
              <a:cs typeface="Times New Roman"/>
            </a:endParaRPr>
          </a:p>
          <a:p>
            <a:pPr marL="12700" marR="26034">
              <a:lnSpc>
                <a:spcPct val="100000"/>
              </a:lnSpc>
              <a:spcBef>
                <a:spcPts val="5"/>
              </a:spcBef>
            </a:pPr>
            <a:r>
              <a:rPr sz="1400" b="1" dirty="0">
                <a:solidFill>
                  <a:srgbClr val="000099"/>
                </a:solidFill>
                <a:latin typeface="Arial"/>
                <a:cs typeface="Arial"/>
              </a:rPr>
              <a:t>NOTE:</a:t>
            </a:r>
            <a:r>
              <a:rPr sz="1400" b="1" spc="310" dirty="0">
                <a:solidFill>
                  <a:srgbClr val="000099"/>
                </a:solidFill>
                <a:latin typeface="Arial"/>
                <a:cs typeface="Arial"/>
              </a:rPr>
              <a:t> </a:t>
            </a:r>
            <a:r>
              <a:rPr sz="1400" b="1" dirty="0">
                <a:solidFill>
                  <a:srgbClr val="000099"/>
                </a:solidFill>
                <a:latin typeface="Arial"/>
                <a:cs typeface="Arial"/>
              </a:rPr>
              <a:t>The</a:t>
            </a:r>
            <a:r>
              <a:rPr sz="1400" b="1" spc="-35" dirty="0">
                <a:solidFill>
                  <a:srgbClr val="000099"/>
                </a:solidFill>
                <a:latin typeface="Arial"/>
                <a:cs typeface="Arial"/>
              </a:rPr>
              <a:t> </a:t>
            </a:r>
            <a:r>
              <a:rPr sz="1400" b="1" dirty="0">
                <a:solidFill>
                  <a:srgbClr val="000099"/>
                </a:solidFill>
                <a:latin typeface="Arial"/>
                <a:cs typeface="Arial"/>
              </a:rPr>
              <a:t>hours</a:t>
            </a:r>
            <a:r>
              <a:rPr sz="1400" b="1" spc="-45" dirty="0">
                <a:solidFill>
                  <a:srgbClr val="000099"/>
                </a:solidFill>
                <a:latin typeface="Arial"/>
                <a:cs typeface="Arial"/>
              </a:rPr>
              <a:t> </a:t>
            </a:r>
            <a:r>
              <a:rPr sz="1400" b="1" dirty="0">
                <a:solidFill>
                  <a:srgbClr val="000099"/>
                </a:solidFill>
                <a:latin typeface="Arial"/>
                <a:cs typeface="Arial"/>
              </a:rPr>
              <a:t>logged</a:t>
            </a:r>
            <a:r>
              <a:rPr sz="1400" b="1" spc="-60" dirty="0">
                <a:solidFill>
                  <a:srgbClr val="000099"/>
                </a:solidFill>
                <a:latin typeface="Arial"/>
                <a:cs typeface="Arial"/>
              </a:rPr>
              <a:t> </a:t>
            </a:r>
            <a:r>
              <a:rPr sz="1400" b="1" dirty="0">
                <a:solidFill>
                  <a:srgbClr val="000099"/>
                </a:solidFill>
                <a:latin typeface="Arial"/>
                <a:cs typeface="Arial"/>
              </a:rPr>
              <a:t>are</a:t>
            </a:r>
            <a:r>
              <a:rPr sz="1400" b="1" spc="-35" dirty="0">
                <a:solidFill>
                  <a:srgbClr val="000099"/>
                </a:solidFill>
                <a:latin typeface="Arial"/>
                <a:cs typeface="Arial"/>
              </a:rPr>
              <a:t> </a:t>
            </a:r>
            <a:r>
              <a:rPr sz="1400" b="1" dirty="0">
                <a:solidFill>
                  <a:srgbClr val="000099"/>
                </a:solidFill>
                <a:latin typeface="Arial"/>
                <a:cs typeface="Arial"/>
              </a:rPr>
              <a:t>not</a:t>
            </a:r>
            <a:r>
              <a:rPr sz="1400" b="1" spc="-45" dirty="0">
                <a:solidFill>
                  <a:srgbClr val="000099"/>
                </a:solidFill>
                <a:latin typeface="Arial"/>
                <a:cs typeface="Arial"/>
              </a:rPr>
              <a:t> </a:t>
            </a:r>
            <a:r>
              <a:rPr sz="1400" b="1" dirty="0">
                <a:solidFill>
                  <a:srgbClr val="000099"/>
                </a:solidFill>
                <a:latin typeface="Arial"/>
                <a:cs typeface="Arial"/>
              </a:rPr>
              <a:t>to</a:t>
            </a:r>
            <a:r>
              <a:rPr sz="1400" b="1" spc="-45" dirty="0">
                <a:solidFill>
                  <a:srgbClr val="000099"/>
                </a:solidFill>
                <a:latin typeface="Arial"/>
                <a:cs typeface="Arial"/>
              </a:rPr>
              <a:t> </a:t>
            </a:r>
            <a:r>
              <a:rPr sz="1400" b="1" dirty="0">
                <a:solidFill>
                  <a:srgbClr val="000099"/>
                </a:solidFill>
                <a:latin typeface="Arial"/>
                <a:cs typeface="Arial"/>
              </a:rPr>
              <a:t>be</a:t>
            </a:r>
            <a:r>
              <a:rPr sz="1400" b="1" spc="-35" dirty="0">
                <a:solidFill>
                  <a:srgbClr val="000099"/>
                </a:solidFill>
                <a:latin typeface="Arial"/>
                <a:cs typeface="Arial"/>
              </a:rPr>
              <a:t> </a:t>
            </a:r>
            <a:r>
              <a:rPr sz="1400" b="1" dirty="0">
                <a:solidFill>
                  <a:srgbClr val="000099"/>
                </a:solidFill>
                <a:latin typeface="Arial"/>
                <a:cs typeface="Arial"/>
              </a:rPr>
              <a:t>reflective</a:t>
            </a:r>
            <a:r>
              <a:rPr sz="1400" b="1" spc="-65" dirty="0">
                <a:solidFill>
                  <a:srgbClr val="000099"/>
                </a:solidFill>
                <a:latin typeface="Arial"/>
                <a:cs typeface="Arial"/>
              </a:rPr>
              <a:t> </a:t>
            </a:r>
            <a:r>
              <a:rPr sz="1400" b="1" dirty="0">
                <a:solidFill>
                  <a:srgbClr val="000099"/>
                </a:solidFill>
                <a:latin typeface="Arial"/>
                <a:cs typeface="Arial"/>
              </a:rPr>
              <a:t>of</a:t>
            </a:r>
            <a:r>
              <a:rPr sz="1400" b="1" spc="-35" dirty="0">
                <a:solidFill>
                  <a:srgbClr val="000099"/>
                </a:solidFill>
                <a:latin typeface="Arial"/>
                <a:cs typeface="Arial"/>
              </a:rPr>
              <a:t> </a:t>
            </a:r>
            <a:r>
              <a:rPr sz="1400" b="1" dirty="0">
                <a:solidFill>
                  <a:srgbClr val="000099"/>
                </a:solidFill>
                <a:latin typeface="Arial"/>
                <a:cs typeface="Arial"/>
              </a:rPr>
              <a:t>your</a:t>
            </a:r>
            <a:r>
              <a:rPr sz="1400" b="1" spc="5" dirty="0">
                <a:solidFill>
                  <a:srgbClr val="000099"/>
                </a:solidFill>
                <a:latin typeface="Arial"/>
                <a:cs typeface="Arial"/>
              </a:rPr>
              <a:t> </a:t>
            </a:r>
            <a:r>
              <a:rPr sz="1400" b="1" dirty="0">
                <a:solidFill>
                  <a:srgbClr val="000099"/>
                </a:solidFill>
                <a:latin typeface="Arial"/>
                <a:cs typeface="Arial"/>
              </a:rPr>
              <a:t>workday.</a:t>
            </a:r>
            <a:r>
              <a:rPr sz="1400" b="1" spc="345" dirty="0">
                <a:solidFill>
                  <a:srgbClr val="000099"/>
                </a:solidFill>
                <a:latin typeface="Arial"/>
                <a:cs typeface="Arial"/>
              </a:rPr>
              <a:t> </a:t>
            </a:r>
            <a:r>
              <a:rPr sz="1400" b="1" dirty="0">
                <a:solidFill>
                  <a:srgbClr val="000099"/>
                </a:solidFill>
                <a:latin typeface="Arial"/>
                <a:cs typeface="Arial"/>
              </a:rPr>
              <a:t>The</a:t>
            </a:r>
            <a:r>
              <a:rPr sz="1400" b="1" spc="-45" dirty="0">
                <a:solidFill>
                  <a:srgbClr val="000099"/>
                </a:solidFill>
                <a:latin typeface="Arial"/>
                <a:cs typeface="Arial"/>
              </a:rPr>
              <a:t> </a:t>
            </a:r>
            <a:r>
              <a:rPr sz="1400" b="1" dirty="0">
                <a:solidFill>
                  <a:srgbClr val="000099"/>
                </a:solidFill>
                <a:latin typeface="Arial"/>
                <a:cs typeface="Arial"/>
              </a:rPr>
              <a:t>hours</a:t>
            </a:r>
            <a:r>
              <a:rPr sz="1400" b="1" spc="-45" dirty="0">
                <a:solidFill>
                  <a:srgbClr val="000099"/>
                </a:solidFill>
                <a:latin typeface="Arial"/>
                <a:cs typeface="Arial"/>
              </a:rPr>
              <a:t> </a:t>
            </a:r>
            <a:r>
              <a:rPr sz="1400" b="1" dirty="0">
                <a:solidFill>
                  <a:srgbClr val="000099"/>
                </a:solidFill>
                <a:latin typeface="Arial"/>
                <a:cs typeface="Arial"/>
              </a:rPr>
              <a:t>logged</a:t>
            </a:r>
            <a:r>
              <a:rPr sz="1400" b="1" spc="-50" dirty="0">
                <a:solidFill>
                  <a:srgbClr val="000099"/>
                </a:solidFill>
                <a:latin typeface="Arial"/>
                <a:cs typeface="Arial"/>
              </a:rPr>
              <a:t> </a:t>
            </a:r>
            <a:r>
              <a:rPr sz="1400" b="1" dirty="0">
                <a:solidFill>
                  <a:srgbClr val="000099"/>
                </a:solidFill>
                <a:latin typeface="Arial"/>
                <a:cs typeface="Arial"/>
              </a:rPr>
              <a:t>shall</a:t>
            </a:r>
            <a:r>
              <a:rPr sz="1400" b="1" spc="-65" dirty="0">
                <a:solidFill>
                  <a:srgbClr val="000099"/>
                </a:solidFill>
                <a:latin typeface="Arial"/>
                <a:cs typeface="Arial"/>
              </a:rPr>
              <a:t> </a:t>
            </a:r>
            <a:r>
              <a:rPr sz="1400" b="1" dirty="0">
                <a:solidFill>
                  <a:srgbClr val="000099"/>
                </a:solidFill>
                <a:latin typeface="Arial"/>
                <a:cs typeface="Arial"/>
              </a:rPr>
              <a:t>be</a:t>
            </a:r>
            <a:r>
              <a:rPr sz="1400" b="1" spc="-35" dirty="0">
                <a:solidFill>
                  <a:srgbClr val="000099"/>
                </a:solidFill>
                <a:latin typeface="Arial"/>
                <a:cs typeface="Arial"/>
              </a:rPr>
              <a:t> </a:t>
            </a:r>
            <a:r>
              <a:rPr sz="1400" b="1" dirty="0">
                <a:solidFill>
                  <a:srgbClr val="000099"/>
                </a:solidFill>
                <a:latin typeface="Arial"/>
                <a:cs typeface="Arial"/>
              </a:rPr>
              <a:t>the</a:t>
            </a:r>
            <a:r>
              <a:rPr sz="1400" b="1" spc="-45" dirty="0">
                <a:solidFill>
                  <a:srgbClr val="000099"/>
                </a:solidFill>
                <a:latin typeface="Arial"/>
                <a:cs typeface="Arial"/>
              </a:rPr>
              <a:t> </a:t>
            </a:r>
            <a:r>
              <a:rPr sz="1400" b="1" spc="-10" dirty="0">
                <a:solidFill>
                  <a:srgbClr val="000099"/>
                </a:solidFill>
                <a:latin typeface="Arial"/>
                <a:cs typeface="Arial"/>
              </a:rPr>
              <a:t>actual </a:t>
            </a:r>
            <a:r>
              <a:rPr sz="1400" b="1" dirty="0">
                <a:solidFill>
                  <a:srgbClr val="000099"/>
                </a:solidFill>
                <a:latin typeface="Arial"/>
                <a:cs typeface="Arial"/>
              </a:rPr>
              <a:t>hours</a:t>
            </a:r>
            <a:r>
              <a:rPr sz="1400" b="1" spc="-50" dirty="0">
                <a:solidFill>
                  <a:srgbClr val="000099"/>
                </a:solidFill>
                <a:latin typeface="Arial"/>
                <a:cs typeface="Arial"/>
              </a:rPr>
              <a:t> </a:t>
            </a:r>
            <a:r>
              <a:rPr sz="1400" b="1" dirty="0">
                <a:solidFill>
                  <a:srgbClr val="000099"/>
                </a:solidFill>
                <a:latin typeface="Arial"/>
                <a:cs typeface="Arial"/>
              </a:rPr>
              <a:t>doing</a:t>
            </a:r>
            <a:r>
              <a:rPr sz="1400" b="1" spc="-45" dirty="0">
                <a:solidFill>
                  <a:srgbClr val="000099"/>
                </a:solidFill>
                <a:latin typeface="Arial"/>
                <a:cs typeface="Arial"/>
              </a:rPr>
              <a:t> </a:t>
            </a:r>
            <a:r>
              <a:rPr sz="1400" b="1" dirty="0">
                <a:solidFill>
                  <a:srgbClr val="000099"/>
                </a:solidFill>
                <a:latin typeface="Arial"/>
                <a:cs typeface="Arial"/>
              </a:rPr>
              <a:t>the</a:t>
            </a:r>
            <a:r>
              <a:rPr sz="1400" b="1" spc="-35" dirty="0">
                <a:solidFill>
                  <a:srgbClr val="000099"/>
                </a:solidFill>
                <a:latin typeface="Arial"/>
                <a:cs typeface="Arial"/>
              </a:rPr>
              <a:t> </a:t>
            </a:r>
            <a:r>
              <a:rPr sz="1400" b="1" dirty="0">
                <a:solidFill>
                  <a:srgbClr val="000099"/>
                </a:solidFill>
                <a:latin typeface="Arial"/>
                <a:cs typeface="Arial"/>
              </a:rPr>
              <a:t>specific</a:t>
            </a:r>
            <a:r>
              <a:rPr sz="1400" b="1" spc="-60" dirty="0">
                <a:solidFill>
                  <a:srgbClr val="000099"/>
                </a:solidFill>
                <a:latin typeface="Arial"/>
                <a:cs typeface="Arial"/>
              </a:rPr>
              <a:t> </a:t>
            </a:r>
            <a:r>
              <a:rPr sz="1400" b="1" dirty="0">
                <a:solidFill>
                  <a:srgbClr val="000099"/>
                </a:solidFill>
                <a:latin typeface="Arial"/>
                <a:cs typeface="Arial"/>
              </a:rPr>
              <a:t>tasks</a:t>
            </a:r>
            <a:r>
              <a:rPr sz="1400" b="1" spc="-55" dirty="0">
                <a:solidFill>
                  <a:srgbClr val="000099"/>
                </a:solidFill>
                <a:latin typeface="Arial"/>
                <a:cs typeface="Arial"/>
              </a:rPr>
              <a:t> </a:t>
            </a:r>
            <a:r>
              <a:rPr sz="1400" b="1" dirty="0">
                <a:solidFill>
                  <a:srgbClr val="000099"/>
                </a:solidFill>
                <a:latin typeface="Arial"/>
                <a:cs typeface="Arial"/>
              </a:rPr>
              <a:t>that</a:t>
            </a:r>
            <a:r>
              <a:rPr sz="1400" b="1" spc="-35" dirty="0">
                <a:solidFill>
                  <a:srgbClr val="000099"/>
                </a:solidFill>
                <a:latin typeface="Arial"/>
                <a:cs typeface="Arial"/>
              </a:rPr>
              <a:t> </a:t>
            </a:r>
            <a:r>
              <a:rPr sz="1400" b="1" dirty="0">
                <a:solidFill>
                  <a:srgbClr val="000099"/>
                </a:solidFill>
                <a:latin typeface="Arial"/>
                <a:cs typeface="Arial"/>
              </a:rPr>
              <a:t>align</a:t>
            </a:r>
            <a:r>
              <a:rPr sz="1400" b="1" spc="-55" dirty="0">
                <a:solidFill>
                  <a:srgbClr val="000099"/>
                </a:solidFill>
                <a:latin typeface="Arial"/>
                <a:cs typeface="Arial"/>
              </a:rPr>
              <a:t> </a:t>
            </a:r>
            <a:r>
              <a:rPr sz="1400" b="1" dirty="0">
                <a:solidFill>
                  <a:srgbClr val="000099"/>
                </a:solidFill>
                <a:latin typeface="Arial"/>
                <a:cs typeface="Arial"/>
              </a:rPr>
              <a:t>to</a:t>
            </a:r>
            <a:r>
              <a:rPr sz="1400" b="1" spc="-30" dirty="0">
                <a:solidFill>
                  <a:srgbClr val="000099"/>
                </a:solidFill>
                <a:latin typeface="Arial"/>
                <a:cs typeface="Arial"/>
              </a:rPr>
              <a:t> </a:t>
            </a:r>
            <a:r>
              <a:rPr sz="1400" b="1" dirty="0">
                <a:solidFill>
                  <a:srgbClr val="000099"/>
                </a:solidFill>
                <a:latin typeface="Arial"/>
                <a:cs typeface="Arial"/>
              </a:rPr>
              <a:t>the</a:t>
            </a:r>
            <a:r>
              <a:rPr sz="1400" b="1" spc="-40" dirty="0">
                <a:solidFill>
                  <a:srgbClr val="000099"/>
                </a:solidFill>
                <a:latin typeface="Arial"/>
                <a:cs typeface="Arial"/>
              </a:rPr>
              <a:t> </a:t>
            </a:r>
            <a:r>
              <a:rPr sz="1400" b="1" spc="-20" dirty="0">
                <a:solidFill>
                  <a:srgbClr val="000099"/>
                </a:solidFill>
                <a:latin typeface="Arial"/>
                <a:cs typeface="Arial"/>
              </a:rPr>
              <a:t>Trade’s</a:t>
            </a:r>
            <a:r>
              <a:rPr sz="1400" b="1" spc="-60" dirty="0">
                <a:solidFill>
                  <a:srgbClr val="000099"/>
                </a:solidFill>
                <a:latin typeface="Arial"/>
                <a:cs typeface="Arial"/>
              </a:rPr>
              <a:t> </a:t>
            </a:r>
            <a:r>
              <a:rPr sz="1400" b="1" dirty="0">
                <a:solidFill>
                  <a:srgbClr val="000099"/>
                </a:solidFill>
                <a:latin typeface="Arial"/>
                <a:cs typeface="Arial"/>
              </a:rPr>
              <a:t>Work</a:t>
            </a:r>
            <a:r>
              <a:rPr sz="1400" b="1" spc="-30" dirty="0">
                <a:solidFill>
                  <a:srgbClr val="000099"/>
                </a:solidFill>
                <a:latin typeface="Arial"/>
                <a:cs typeface="Arial"/>
              </a:rPr>
              <a:t> </a:t>
            </a:r>
            <a:r>
              <a:rPr sz="1400" b="1" dirty="0">
                <a:solidFill>
                  <a:srgbClr val="000099"/>
                </a:solidFill>
                <a:latin typeface="Arial"/>
                <a:cs typeface="Arial"/>
              </a:rPr>
              <a:t>Processes</a:t>
            </a:r>
            <a:r>
              <a:rPr sz="1400" b="1" spc="-60" dirty="0">
                <a:solidFill>
                  <a:srgbClr val="000099"/>
                </a:solidFill>
                <a:latin typeface="Arial"/>
                <a:cs typeface="Arial"/>
              </a:rPr>
              <a:t> </a:t>
            </a:r>
            <a:r>
              <a:rPr sz="1400" b="1" dirty="0">
                <a:solidFill>
                  <a:srgbClr val="000099"/>
                </a:solidFill>
                <a:latin typeface="Arial"/>
                <a:cs typeface="Arial"/>
              </a:rPr>
              <a:t>Schedule</a:t>
            </a:r>
            <a:r>
              <a:rPr sz="1400" b="1" spc="-55" dirty="0">
                <a:solidFill>
                  <a:srgbClr val="000099"/>
                </a:solidFill>
                <a:latin typeface="Arial"/>
                <a:cs typeface="Arial"/>
              </a:rPr>
              <a:t> </a:t>
            </a:r>
            <a:r>
              <a:rPr sz="1400" b="1" dirty="0">
                <a:solidFill>
                  <a:srgbClr val="000099"/>
                </a:solidFill>
                <a:latin typeface="Arial"/>
                <a:cs typeface="Arial"/>
              </a:rPr>
              <a:t>(WPS).</a:t>
            </a:r>
            <a:r>
              <a:rPr sz="1400" b="1" spc="360" dirty="0">
                <a:solidFill>
                  <a:srgbClr val="000099"/>
                </a:solidFill>
                <a:latin typeface="Arial"/>
                <a:cs typeface="Arial"/>
              </a:rPr>
              <a:t> </a:t>
            </a:r>
            <a:r>
              <a:rPr sz="1400" b="1" dirty="0">
                <a:solidFill>
                  <a:srgbClr val="000099"/>
                </a:solidFill>
                <a:latin typeface="Arial"/>
                <a:cs typeface="Arial"/>
              </a:rPr>
              <a:t>Time</a:t>
            </a:r>
            <a:r>
              <a:rPr sz="1400" b="1" spc="-45" dirty="0">
                <a:solidFill>
                  <a:srgbClr val="000099"/>
                </a:solidFill>
                <a:latin typeface="Arial"/>
                <a:cs typeface="Arial"/>
              </a:rPr>
              <a:t> </a:t>
            </a:r>
            <a:r>
              <a:rPr sz="1400" b="1" spc="-10" dirty="0">
                <a:solidFill>
                  <a:srgbClr val="000099"/>
                </a:solidFill>
                <a:latin typeface="Arial"/>
                <a:cs typeface="Arial"/>
              </a:rPr>
              <a:t>spend </a:t>
            </a:r>
            <a:r>
              <a:rPr sz="1400" b="1" dirty="0">
                <a:solidFill>
                  <a:srgbClr val="000099"/>
                </a:solidFill>
                <a:latin typeface="Arial"/>
                <a:cs typeface="Arial"/>
              </a:rPr>
              <a:t>having</a:t>
            </a:r>
            <a:r>
              <a:rPr sz="1400" b="1" spc="-60" dirty="0">
                <a:solidFill>
                  <a:srgbClr val="000099"/>
                </a:solidFill>
                <a:latin typeface="Arial"/>
                <a:cs typeface="Arial"/>
              </a:rPr>
              <a:t> </a:t>
            </a:r>
            <a:r>
              <a:rPr sz="1400" b="1" dirty="0">
                <a:solidFill>
                  <a:srgbClr val="000099"/>
                </a:solidFill>
                <a:latin typeface="Arial"/>
                <a:cs typeface="Arial"/>
              </a:rPr>
              <a:t>meals,</a:t>
            </a:r>
            <a:r>
              <a:rPr sz="1400" b="1" spc="-40" dirty="0">
                <a:solidFill>
                  <a:srgbClr val="000099"/>
                </a:solidFill>
                <a:latin typeface="Arial"/>
                <a:cs typeface="Arial"/>
              </a:rPr>
              <a:t> </a:t>
            </a:r>
            <a:r>
              <a:rPr sz="1400" b="1" dirty="0">
                <a:solidFill>
                  <a:srgbClr val="000099"/>
                </a:solidFill>
                <a:latin typeface="Arial"/>
                <a:cs typeface="Arial"/>
              </a:rPr>
              <a:t>at</a:t>
            </a:r>
            <a:r>
              <a:rPr sz="1400" b="1" spc="-40" dirty="0">
                <a:solidFill>
                  <a:srgbClr val="000099"/>
                </a:solidFill>
                <a:latin typeface="Arial"/>
                <a:cs typeface="Arial"/>
              </a:rPr>
              <a:t> PT,</a:t>
            </a:r>
            <a:r>
              <a:rPr sz="1400" b="1" spc="-20" dirty="0">
                <a:solidFill>
                  <a:srgbClr val="000099"/>
                </a:solidFill>
                <a:latin typeface="Arial"/>
                <a:cs typeface="Arial"/>
              </a:rPr>
              <a:t> </a:t>
            </a:r>
            <a:r>
              <a:rPr sz="1400" b="1" dirty="0">
                <a:solidFill>
                  <a:srgbClr val="000099"/>
                </a:solidFill>
                <a:latin typeface="Arial"/>
                <a:cs typeface="Arial"/>
              </a:rPr>
              <a:t>standing</a:t>
            </a:r>
            <a:r>
              <a:rPr sz="1400" b="1" spc="-50" dirty="0">
                <a:solidFill>
                  <a:srgbClr val="000099"/>
                </a:solidFill>
                <a:latin typeface="Arial"/>
                <a:cs typeface="Arial"/>
              </a:rPr>
              <a:t> </a:t>
            </a:r>
            <a:r>
              <a:rPr sz="1400" b="1" dirty="0">
                <a:solidFill>
                  <a:srgbClr val="000099"/>
                </a:solidFill>
                <a:latin typeface="Arial"/>
                <a:cs typeface="Arial"/>
              </a:rPr>
              <a:t>watch,</a:t>
            </a:r>
            <a:r>
              <a:rPr sz="1400" b="1" spc="-65" dirty="0">
                <a:solidFill>
                  <a:srgbClr val="000099"/>
                </a:solidFill>
                <a:latin typeface="Arial"/>
                <a:cs typeface="Arial"/>
              </a:rPr>
              <a:t> </a:t>
            </a:r>
            <a:r>
              <a:rPr sz="1400" b="1" dirty="0">
                <a:solidFill>
                  <a:srgbClr val="000099"/>
                </a:solidFill>
                <a:latin typeface="Arial"/>
                <a:cs typeface="Arial"/>
              </a:rPr>
              <a:t>etc.</a:t>
            </a:r>
            <a:r>
              <a:rPr sz="1400" b="1" spc="-35" dirty="0">
                <a:solidFill>
                  <a:srgbClr val="000099"/>
                </a:solidFill>
                <a:latin typeface="Arial"/>
                <a:cs typeface="Arial"/>
              </a:rPr>
              <a:t> </a:t>
            </a:r>
            <a:r>
              <a:rPr sz="1400" b="1" dirty="0">
                <a:solidFill>
                  <a:srgbClr val="000099"/>
                </a:solidFill>
                <a:latin typeface="Arial"/>
                <a:cs typeface="Arial"/>
              </a:rPr>
              <a:t>and</a:t>
            </a:r>
            <a:r>
              <a:rPr sz="1400" b="1" spc="-45" dirty="0">
                <a:solidFill>
                  <a:srgbClr val="000099"/>
                </a:solidFill>
                <a:latin typeface="Arial"/>
                <a:cs typeface="Arial"/>
              </a:rPr>
              <a:t> </a:t>
            </a:r>
            <a:r>
              <a:rPr sz="1400" b="1" dirty="0">
                <a:solidFill>
                  <a:srgbClr val="000099"/>
                </a:solidFill>
                <a:latin typeface="Arial"/>
                <a:cs typeface="Arial"/>
              </a:rPr>
              <a:t>all</a:t>
            </a:r>
            <a:r>
              <a:rPr sz="1400" b="1" spc="-30" dirty="0">
                <a:solidFill>
                  <a:srgbClr val="000099"/>
                </a:solidFill>
                <a:latin typeface="Arial"/>
                <a:cs typeface="Arial"/>
              </a:rPr>
              <a:t> </a:t>
            </a:r>
            <a:r>
              <a:rPr sz="1400" b="1" dirty="0">
                <a:solidFill>
                  <a:srgbClr val="000099"/>
                </a:solidFill>
                <a:latin typeface="Arial"/>
                <a:cs typeface="Arial"/>
              </a:rPr>
              <a:t>other</a:t>
            </a:r>
            <a:r>
              <a:rPr sz="1400" b="1" spc="-35" dirty="0">
                <a:solidFill>
                  <a:srgbClr val="000099"/>
                </a:solidFill>
                <a:latin typeface="Arial"/>
                <a:cs typeface="Arial"/>
              </a:rPr>
              <a:t> </a:t>
            </a:r>
            <a:r>
              <a:rPr sz="1400" b="1" dirty="0">
                <a:solidFill>
                  <a:srgbClr val="000099"/>
                </a:solidFill>
                <a:latin typeface="Arial"/>
                <a:cs typeface="Arial"/>
              </a:rPr>
              <a:t>activities</a:t>
            </a:r>
            <a:r>
              <a:rPr sz="1400" b="1" spc="-60" dirty="0">
                <a:solidFill>
                  <a:srgbClr val="000099"/>
                </a:solidFill>
                <a:latin typeface="Arial"/>
                <a:cs typeface="Arial"/>
              </a:rPr>
              <a:t> </a:t>
            </a:r>
            <a:r>
              <a:rPr sz="1400" b="1" dirty="0">
                <a:solidFill>
                  <a:srgbClr val="000099"/>
                </a:solidFill>
                <a:latin typeface="Arial"/>
                <a:cs typeface="Arial"/>
              </a:rPr>
              <a:t>that</a:t>
            </a:r>
            <a:r>
              <a:rPr sz="1400" b="1" spc="-40" dirty="0">
                <a:solidFill>
                  <a:srgbClr val="000099"/>
                </a:solidFill>
                <a:latin typeface="Arial"/>
                <a:cs typeface="Arial"/>
              </a:rPr>
              <a:t> </a:t>
            </a:r>
            <a:r>
              <a:rPr sz="1400" b="1" dirty="0">
                <a:solidFill>
                  <a:srgbClr val="000099"/>
                </a:solidFill>
                <a:latin typeface="Arial"/>
                <a:cs typeface="Arial"/>
              </a:rPr>
              <a:t>don’t</a:t>
            </a:r>
            <a:r>
              <a:rPr sz="1400" b="1" spc="-45" dirty="0">
                <a:solidFill>
                  <a:srgbClr val="000099"/>
                </a:solidFill>
                <a:latin typeface="Arial"/>
                <a:cs typeface="Arial"/>
              </a:rPr>
              <a:t> </a:t>
            </a:r>
            <a:r>
              <a:rPr sz="1400" b="1" dirty="0">
                <a:solidFill>
                  <a:srgbClr val="000099"/>
                </a:solidFill>
                <a:latin typeface="Arial"/>
                <a:cs typeface="Arial"/>
              </a:rPr>
              <a:t>align</a:t>
            </a:r>
            <a:r>
              <a:rPr sz="1400" b="1" spc="-55" dirty="0">
                <a:solidFill>
                  <a:srgbClr val="000099"/>
                </a:solidFill>
                <a:latin typeface="Arial"/>
                <a:cs typeface="Arial"/>
              </a:rPr>
              <a:t> </a:t>
            </a:r>
            <a:r>
              <a:rPr sz="1400" b="1" dirty="0">
                <a:solidFill>
                  <a:srgbClr val="000099"/>
                </a:solidFill>
                <a:latin typeface="Arial"/>
                <a:cs typeface="Arial"/>
              </a:rPr>
              <a:t>to</a:t>
            </a:r>
            <a:r>
              <a:rPr sz="1400" b="1" spc="-30" dirty="0">
                <a:solidFill>
                  <a:srgbClr val="000099"/>
                </a:solidFill>
                <a:latin typeface="Arial"/>
                <a:cs typeface="Arial"/>
              </a:rPr>
              <a:t> </a:t>
            </a:r>
            <a:r>
              <a:rPr sz="1400" b="1" dirty="0">
                <a:solidFill>
                  <a:srgbClr val="000099"/>
                </a:solidFill>
                <a:latin typeface="Arial"/>
                <a:cs typeface="Arial"/>
              </a:rPr>
              <a:t>a</a:t>
            </a:r>
            <a:r>
              <a:rPr sz="1400" b="1" spc="-30" dirty="0">
                <a:solidFill>
                  <a:srgbClr val="000099"/>
                </a:solidFill>
                <a:latin typeface="Arial"/>
                <a:cs typeface="Arial"/>
              </a:rPr>
              <a:t> </a:t>
            </a:r>
            <a:r>
              <a:rPr sz="1400" b="1" dirty="0">
                <a:solidFill>
                  <a:srgbClr val="000099"/>
                </a:solidFill>
                <a:latin typeface="Arial"/>
                <a:cs typeface="Arial"/>
              </a:rPr>
              <a:t>WPS</a:t>
            </a:r>
            <a:r>
              <a:rPr sz="1400" b="1" spc="-15" dirty="0">
                <a:solidFill>
                  <a:srgbClr val="000099"/>
                </a:solidFill>
                <a:latin typeface="Arial"/>
                <a:cs typeface="Arial"/>
              </a:rPr>
              <a:t> </a:t>
            </a:r>
            <a:r>
              <a:rPr sz="1400" b="1" dirty="0">
                <a:solidFill>
                  <a:srgbClr val="000099"/>
                </a:solidFill>
                <a:latin typeface="Arial"/>
                <a:cs typeface="Arial"/>
              </a:rPr>
              <a:t>Skill</a:t>
            </a:r>
            <a:r>
              <a:rPr sz="1400" b="1" spc="-95" dirty="0">
                <a:solidFill>
                  <a:srgbClr val="000099"/>
                </a:solidFill>
                <a:latin typeface="Arial"/>
                <a:cs typeface="Arial"/>
              </a:rPr>
              <a:t> </a:t>
            </a:r>
            <a:r>
              <a:rPr sz="1400" b="1" dirty="0">
                <a:solidFill>
                  <a:srgbClr val="000099"/>
                </a:solidFill>
                <a:latin typeface="Arial"/>
                <a:cs typeface="Arial"/>
              </a:rPr>
              <a:t>Area</a:t>
            </a:r>
            <a:r>
              <a:rPr sz="1400" b="1" spc="10" dirty="0">
                <a:solidFill>
                  <a:srgbClr val="000099"/>
                </a:solidFill>
                <a:latin typeface="Arial"/>
                <a:cs typeface="Arial"/>
              </a:rPr>
              <a:t> </a:t>
            </a:r>
            <a:r>
              <a:rPr sz="1400" b="1" spc="-25" dirty="0">
                <a:solidFill>
                  <a:srgbClr val="000099"/>
                </a:solidFill>
                <a:latin typeface="Arial"/>
                <a:cs typeface="Arial"/>
              </a:rPr>
              <a:t>do </a:t>
            </a:r>
            <a:r>
              <a:rPr sz="1400" b="1" dirty="0">
                <a:solidFill>
                  <a:srgbClr val="000099"/>
                </a:solidFill>
                <a:latin typeface="Arial"/>
                <a:cs typeface="Arial"/>
              </a:rPr>
              <a:t>not</a:t>
            </a:r>
            <a:r>
              <a:rPr sz="1400" b="1" spc="-40" dirty="0">
                <a:solidFill>
                  <a:srgbClr val="000099"/>
                </a:solidFill>
                <a:latin typeface="Arial"/>
                <a:cs typeface="Arial"/>
              </a:rPr>
              <a:t> </a:t>
            </a:r>
            <a:r>
              <a:rPr sz="1400" b="1" dirty="0">
                <a:solidFill>
                  <a:srgbClr val="000099"/>
                </a:solidFill>
                <a:latin typeface="Arial"/>
                <a:cs typeface="Arial"/>
              </a:rPr>
              <a:t>get</a:t>
            </a:r>
            <a:r>
              <a:rPr sz="1400" b="1" spc="-20" dirty="0">
                <a:solidFill>
                  <a:srgbClr val="000099"/>
                </a:solidFill>
                <a:latin typeface="Arial"/>
                <a:cs typeface="Arial"/>
              </a:rPr>
              <a:t> </a:t>
            </a:r>
            <a:r>
              <a:rPr sz="1400" b="1" spc="-10" dirty="0">
                <a:solidFill>
                  <a:srgbClr val="000099"/>
                </a:solidFill>
                <a:latin typeface="Arial"/>
                <a:cs typeface="Arial"/>
              </a:rPr>
              <a:t>logged</a:t>
            </a:r>
            <a:r>
              <a:rPr sz="1400" spc="-10" dirty="0">
                <a:solidFill>
                  <a:srgbClr val="000099"/>
                </a:solidFill>
                <a:latin typeface="Arial"/>
                <a:cs typeface="Arial"/>
              </a:rPr>
              <a:t>.</a:t>
            </a:r>
            <a:endParaRPr sz="14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37</a:t>
            </a:fld>
            <a:endParaRPr spc="-25"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114300"/>
            <a:ext cx="833628" cy="854963"/>
          </a:xfrm>
          <a:prstGeom prst="rect">
            <a:avLst/>
          </a:prstGeom>
        </p:spPr>
      </p:pic>
      <p:sp>
        <p:nvSpPr>
          <p:cNvPr id="4" name="object 4"/>
          <p:cNvSpPr txBox="1"/>
          <p:nvPr/>
        </p:nvSpPr>
        <p:spPr>
          <a:xfrm>
            <a:off x="169096" y="1274008"/>
            <a:ext cx="8699500" cy="518096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000099"/>
                </a:solidFill>
                <a:latin typeface="Times New Roman"/>
                <a:cs typeface="Times New Roman"/>
              </a:rPr>
              <a:t>Rules</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of</a:t>
            </a:r>
            <a:r>
              <a:rPr sz="1600" b="1" spc="-45" dirty="0">
                <a:solidFill>
                  <a:srgbClr val="000099"/>
                </a:solidFill>
                <a:latin typeface="Times New Roman"/>
                <a:cs typeface="Times New Roman"/>
              </a:rPr>
              <a:t> </a:t>
            </a:r>
            <a:r>
              <a:rPr sz="1600" b="1" dirty="0">
                <a:solidFill>
                  <a:srgbClr val="000099"/>
                </a:solidFill>
                <a:latin typeface="Times New Roman"/>
                <a:cs typeface="Times New Roman"/>
              </a:rPr>
              <a:t>Reporting</a:t>
            </a:r>
            <a:r>
              <a:rPr sz="1600" b="1" spc="-35" dirty="0">
                <a:solidFill>
                  <a:srgbClr val="000099"/>
                </a:solidFill>
                <a:latin typeface="Times New Roman"/>
                <a:cs typeface="Times New Roman"/>
              </a:rPr>
              <a:t> </a:t>
            </a:r>
            <a:r>
              <a:rPr sz="1600" b="1" dirty="0">
                <a:solidFill>
                  <a:srgbClr val="000099"/>
                </a:solidFill>
                <a:latin typeface="Times New Roman"/>
                <a:cs typeface="Times New Roman"/>
              </a:rPr>
              <a:t>Hours</a:t>
            </a:r>
            <a:r>
              <a:rPr sz="1600" b="1" spc="-30" dirty="0">
                <a:solidFill>
                  <a:srgbClr val="000099"/>
                </a:solidFill>
                <a:latin typeface="Times New Roman"/>
                <a:cs typeface="Times New Roman"/>
              </a:rPr>
              <a:t> </a:t>
            </a:r>
            <a:r>
              <a:rPr sz="1600" b="1" spc="-10" dirty="0">
                <a:solidFill>
                  <a:srgbClr val="000099"/>
                </a:solidFill>
                <a:latin typeface="Times New Roman"/>
                <a:cs typeface="Times New Roman"/>
              </a:rPr>
              <a:t>Continued</a:t>
            </a:r>
            <a:endParaRPr sz="1600">
              <a:latin typeface="Times New Roman"/>
              <a:cs typeface="Times New Roman"/>
            </a:endParaRPr>
          </a:p>
          <a:p>
            <a:pPr marL="12700" marR="60960">
              <a:lnSpc>
                <a:spcPct val="100000"/>
              </a:lnSpc>
              <a:spcBef>
                <a:spcPts val="1185"/>
              </a:spcBef>
            </a:pPr>
            <a:r>
              <a:rPr sz="1400" b="1" spc="-10" dirty="0">
                <a:solidFill>
                  <a:srgbClr val="000099"/>
                </a:solidFill>
                <a:latin typeface="Times New Roman"/>
                <a:cs typeface="Times New Roman"/>
              </a:rPr>
              <a:t>Remember,</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this</a:t>
            </a:r>
            <a:r>
              <a:rPr sz="1400" b="1" spc="-35" dirty="0">
                <a:solidFill>
                  <a:srgbClr val="000099"/>
                </a:solidFill>
                <a:latin typeface="Times New Roman"/>
                <a:cs typeface="Times New Roman"/>
              </a:rPr>
              <a:t> </a:t>
            </a:r>
            <a:r>
              <a:rPr sz="1400" b="1" dirty="0">
                <a:solidFill>
                  <a:srgbClr val="000099"/>
                </a:solidFill>
                <a:latin typeface="Times New Roman"/>
                <a:cs typeface="Times New Roman"/>
              </a:rPr>
              <a:t>is</a:t>
            </a:r>
            <a:r>
              <a:rPr sz="1400" b="1" spc="-25" dirty="0">
                <a:solidFill>
                  <a:srgbClr val="000099"/>
                </a:solidFill>
                <a:latin typeface="Times New Roman"/>
                <a:cs typeface="Times New Roman"/>
              </a:rPr>
              <a:t> </a:t>
            </a:r>
            <a:r>
              <a:rPr sz="1400" b="1" dirty="0">
                <a:solidFill>
                  <a:srgbClr val="000099"/>
                </a:solidFill>
                <a:latin typeface="Times New Roman"/>
                <a:cs typeface="Times New Roman"/>
              </a:rPr>
              <a:t>a</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voluntary</a:t>
            </a:r>
            <a:r>
              <a:rPr sz="1400" b="1" spc="-55" dirty="0">
                <a:solidFill>
                  <a:srgbClr val="000099"/>
                </a:solidFill>
                <a:latin typeface="Times New Roman"/>
                <a:cs typeface="Times New Roman"/>
              </a:rPr>
              <a:t> </a:t>
            </a:r>
            <a:r>
              <a:rPr sz="1400" b="1" dirty="0">
                <a:solidFill>
                  <a:srgbClr val="000099"/>
                </a:solidFill>
                <a:latin typeface="Times New Roman"/>
                <a:cs typeface="Times New Roman"/>
              </a:rPr>
              <a:t>program.</a:t>
            </a:r>
            <a:r>
              <a:rPr sz="1400" b="1" spc="305" dirty="0">
                <a:solidFill>
                  <a:srgbClr val="000099"/>
                </a:solidFill>
                <a:latin typeface="Times New Roman"/>
                <a:cs typeface="Times New Roman"/>
              </a:rPr>
              <a:t> </a:t>
            </a:r>
            <a:r>
              <a:rPr sz="1400" b="1" dirty="0">
                <a:solidFill>
                  <a:srgbClr val="000099"/>
                </a:solidFill>
                <a:latin typeface="Times New Roman"/>
                <a:cs typeface="Times New Roman"/>
              </a:rPr>
              <a:t>By</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participating</a:t>
            </a:r>
            <a:r>
              <a:rPr sz="1400" b="1" spc="-55" dirty="0">
                <a:solidFill>
                  <a:srgbClr val="000099"/>
                </a:solidFill>
                <a:latin typeface="Times New Roman"/>
                <a:cs typeface="Times New Roman"/>
              </a:rPr>
              <a:t> </a:t>
            </a:r>
            <a:r>
              <a:rPr sz="1400" b="1" dirty="0">
                <a:solidFill>
                  <a:srgbClr val="000099"/>
                </a:solidFill>
                <a:latin typeface="Times New Roman"/>
                <a:cs typeface="Times New Roman"/>
              </a:rPr>
              <a:t>or</a:t>
            </a:r>
            <a:r>
              <a:rPr sz="1400" b="1" spc="-40" dirty="0">
                <a:solidFill>
                  <a:srgbClr val="000099"/>
                </a:solidFill>
                <a:latin typeface="Times New Roman"/>
                <a:cs typeface="Times New Roman"/>
              </a:rPr>
              <a:t> </a:t>
            </a:r>
            <a:r>
              <a:rPr sz="1400" b="1" dirty="0">
                <a:solidFill>
                  <a:srgbClr val="000099"/>
                </a:solidFill>
                <a:latin typeface="Times New Roman"/>
                <a:cs typeface="Times New Roman"/>
              </a:rPr>
              <a:t>certifying</a:t>
            </a:r>
            <a:r>
              <a:rPr sz="1400" b="1" spc="-50" dirty="0">
                <a:solidFill>
                  <a:srgbClr val="000099"/>
                </a:solidFill>
                <a:latin typeface="Times New Roman"/>
                <a:cs typeface="Times New Roman"/>
              </a:rPr>
              <a:t> </a:t>
            </a:r>
            <a:r>
              <a:rPr sz="1400" b="1" dirty="0">
                <a:solidFill>
                  <a:srgbClr val="000099"/>
                </a:solidFill>
                <a:latin typeface="Times New Roman"/>
                <a:cs typeface="Times New Roman"/>
              </a:rPr>
              <a:t>a</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trade</a:t>
            </a:r>
            <a:r>
              <a:rPr sz="1400" b="1" spc="-25" dirty="0">
                <a:solidFill>
                  <a:srgbClr val="000099"/>
                </a:solidFill>
                <a:latin typeface="Times New Roman"/>
                <a:cs typeface="Times New Roman"/>
              </a:rPr>
              <a:t> </a:t>
            </a:r>
            <a:r>
              <a:rPr sz="1400" b="1" dirty="0">
                <a:solidFill>
                  <a:srgbClr val="000099"/>
                </a:solidFill>
                <a:latin typeface="Times New Roman"/>
                <a:cs typeface="Times New Roman"/>
              </a:rPr>
              <a:t>in</a:t>
            </a:r>
            <a:r>
              <a:rPr sz="1400" b="1" spc="-30" dirty="0">
                <a:solidFill>
                  <a:srgbClr val="000099"/>
                </a:solidFill>
                <a:latin typeface="Times New Roman"/>
                <a:cs typeface="Times New Roman"/>
              </a:rPr>
              <a:t> </a:t>
            </a:r>
            <a:r>
              <a:rPr sz="1400" b="1" spc="-20" dirty="0">
                <a:solidFill>
                  <a:srgbClr val="000099"/>
                </a:solidFill>
                <a:latin typeface="Times New Roman"/>
                <a:cs typeface="Times New Roman"/>
              </a:rPr>
              <a:t>USMAP,</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you</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are</a:t>
            </a:r>
            <a:r>
              <a:rPr sz="1400" b="1" spc="-25" dirty="0">
                <a:solidFill>
                  <a:srgbClr val="000099"/>
                </a:solidFill>
                <a:latin typeface="Times New Roman"/>
                <a:cs typeface="Times New Roman"/>
              </a:rPr>
              <a:t> </a:t>
            </a:r>
            <a:r>
              <a:rPr sz="1400" b="1" dirty="0">
                <a:solidFill>
                  <a:srgbClr val="000099"/>
                </a:solidFill>
                <a:latin typeface="Times New Roman"/>
                <a:cs typeface="Times New Roman"/>
              </a:rPr>
              <a:t>attesting</a:t>
            </a:r>
            <a:r>
              <a:rPr sz="1400" b="1" spc="-45" dirty="0">
                <a:solidFill>
                  <a:srgbClr val="000099"/>
                </a:solidFill>
                <a:latin typeface="Times New Roman"/>
                <a:cs typeface="Times New Roman"/>
              </a:rPr>
              <a:t> </a:t>
            </a:r>
            <a:r>
              <a:rPr sz="1400" b="1" spc="-20" dirty="0">
                <a:solidFill>
                  <a:srgbClr val="000099"/>
                </a:solidFill>
                <a:latin typeface="Times New Roman"/>
                <a:cs typeface="Times New Roman"/>
              </a:rPr>
              <a:t>that </a:t>
            </a:r>
            <a:r>
              <a:rPr sz="1400" b="1" dirty="0">
                <a:solidFill>
                  <a:srgbClr val="000099"/>
                </a:solidFill>
                <a:latin typeface="Times New Roman"/>
                <a:cs typeface="Times New Roman"/>
              </a:rPr>
              <a:t>you</a:t>
            </a:r>
            <a:r>
              <a:rPr sz="1400" b="1" spc="-70" dirty="0">
                <a:solidFill>
                  <a:srgbClr val="000099"/>
                </a:solidFill>
                <a:latin typeface="Times New Roman"/>
                <a:cs typeface="Times New Roman"/>
              </a:rPr>
              <a:t> </a:t>
            </a:r>
            <a:r>
              <a:rPr sz="1400" b="1" dirty="0">
                <a:solidFill>
                  <a:srgbClr val="000099"/>
                </a:solidFill>
                <a:latin typeface="Times New Roman"/>
                <a:cs typeface="Times New Roman"/>
              </a:rPr>
              <a:t>have</a:t>
            </a:r>
            <a:r>
              <a:rPr sz="1400" b="1" spc="-25" dirty="0">
                <a:solidFill>
                  <a:srgbClr val="000099"/>
                </a:solidFill>
                <a:latin typeface="Times New Roman"/>
                <a:cs typeface="Times New Roman"/>
              </a:rPr>
              <a:t> </a:t>
            </a:r>
            <a:r>
              <a:rPr sz="1400" b="1" dirty="0">
                <a:solidFill>
                  <a:srgbClr val="000099"/>
                </a:solidFill>
                <a:latin typeface="Times New Roman"/>
                <a:cs typeface="Times New Roman"/>
              </a:rPr>
              <a:t>read</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the</a:t>
            </a:r>
            <a:r>
              <a:rPr sz="1400" b="1" spc="-25" dirty="0">
                <a:solidFill>
                  <a:srgbClr val="000099"/>
                </a:solidFill>
                <a:latin typeface="Times New Roman"/>
                <a:cs typeface="Times New Roman"/>
              </a:rPr>
              <a:t> </a:t>
            </a:r>
            <a:r>
              <a:rPr sz="1400" b="1" dirty="0">
                <a:solidFill>
                  <a:srgbClr val="000099"/>
                </a:solidFill>
                <a:latin typeface="Times New Roman"/>
                <a:cs typeface="Times New Roman"/>
              </a:rPr>
              <a:t>National</a:t>
            </a:r>
            <a:r>
              <a:rPr sz="1400" b="1" spc="-120" dirty="0">
                <a:solidFill>
                  <a:srgbClr val="000099"/>
                </a:solidFill>
                <a:latin typeface="Times New Roman"/>
                <a:cs typeface="Times New Roman"/>
              </a:rPr>
              <a:t> </a:t>
            </a:r>
            <a:r>
              <a:rPr sz="1400" b="1" dirty="0">
                <a:solidFill>
                  <a:srgbClr val="000099"/>
                </a:solidFill>
                <a:latin typeface="Times New Roman"/>
                <a:cs typeface="Times New Roman"/>
              </a:rPr>
              <a:t>Apprenticeship</a:t>
            </a:r>
            <a:r>
              <a:rPr sz="1400" b="1" spc="-50" dirty="0">
                <a:solidFill>
                  <a:srgbClr val="000099"/>
                </a:solidFill>
                <a:latin typeface="Times New Roman"/>
                <a:cs typeface="Times New Roman"/>
              </a:rPr>
              <a:t> </a:t>
            </a:r>
            <a:r>
              <a:rPr sz="1400" b="1" dirty="0">
                <a:solidFill>
                  <a:srgbClr val="000099"/>
                </a:solidFill>
                <a:latin typeface="Times New Roman"/>
                <a:cs typeface="Times New Roman"/>
              </a:rPr>
              <a:t>Standard</a:t>
            </a:r>
            <a:r>
              <a:rPr sz="1400" b="1" spc="-50" dirty="0">
                <a:solidFill>
                  <a:srgbClr val="000099"/>
                </a:solidFill>
                <a:latin typeface="Times New Roman"/>
                <a:cs typeface="Times New Roman"/>
              </a:rPr>
              <a:t> </a:t>
            </a:r>
            <a:r>
              <a:rPr sz="1400" b="1" dirty="0">
                <a:solidFill>
                  <a:srgbClr val="000099"/>
                </a:solidFill>
                <a:latin typeface="Times New Roman"/>
                <a:cs typeface="Times New Roman"/>
              </a:rPr>
              <a:t>and</a:t>
            </a:r>
            <a:r>
              <a:rPr sz="1400" b="1" spc="-40" dirty="0">
                <a:solidFill>
                  <a:srgbClr val="000099"/>
                </a:solidFill>
                <a:latin typeface="Times New Roman"/>
                <a:cs typeface="Times New Roman"/>
              </a:rPr>
              <a:t> </a:t>
            </a:r>
            <a:r>
              <a:rPr sz="1400" b="1" dirty="0">
                <a:solidFill>
                  <a:srgbClr val="000099"/>
                </a:solidFill>
                <a:latin typeface="Times New Roman"/>
                <a:cs typeface="Times New Roman"/>
              </a:rPr>
              <a:t>the</a:t>
            </a:r>
            <a:r>
              <a:rPr sz="1400" b="1" spc="-15" dirty="0">
                <a:solidFill>
                  <a:srgbClr val="000099"/>
                </a:solidFill>
                <a:latin typeface="Times New Roman"/>
                <a:cs typeface="Times New Roman"/>
              </a:rPr>
              <a:t> </a:t>
            </a:r>
            <a:r>
              <a:rPr sz="1400" b="1" spc="-10" dirty="0">
                <a:solidFill>
                  <a:srgbClr val="000099"/>
                </a:solidFill>
                <a:latin typeface="Times New Roman"/>
                <a:cs typeface="Times New Roman"/>
              </a:rPr>
              <a:t>USMAP</a:t>
            </a:r>
            <a:r>
              <a:rPr sz="1400" b="1" spc="-80" dirty="0">
                <a:solidFill>
                  <a:srgbClr val="000099"/>
                </a:solidFill>
                <a:latin typeface="Times New Roman"/>
                <a:cs typeface="Times New Roman"/>
              </a:rPr>
              <a:t> </a:t>
            </a:r>
            <a:r>
              <a:rPr sz="1400" b="1" dirty="0">
                <a:solidFill>
                  <a:srgbClr val="000099"/>
                </a:solidFill>
                <a:latin typeface="Times New Roman"/>
                <a:cs typeface="Times New Roman"/>
              </a:rPr>
              <a:t>Program</a:t>
            </a:r>
            <a:r>
              <a:rPr sz="1400" b="1" spc="-45" dirty="0">
                <a:solidFill>
                  <a:srgbClr val="000099"/>
                </a:solidFill>
                <a:latin typeface="Times New Roman"/>
                <a:cs typeface="Times New Roman"/>
              </a:rPr>
              <a:t> </a:t>
            </a:r>
            <a:r>
              <a:rPr sz="1400" b="1" dirty="0">
                <a:solidFill>
                  <a:srgbClr val="000099"/>
                </a:solidFill>
                <a:latin typeface="Times New Roman"/>
                <a:cs typeface="Times New Roman"/>
              </a:rPr>
              <a:t>Guide</a:t>
            </a:r>
            <a:r>
              <a:rPr sz="1400" b="1" spc="-40" dirty="0">
                <a:solidFill>
                  <a:srgbClr val="000099"/>
                </a:solidFill>
                <a:latin typeface="Times New Roman"/>
                <a:cs typeface="Times New Roman"/>
              </a:rPr>
              <a:t> </a:t>
            </a:r>
            <a:r>
              <a:rPr sz="1400" b="1" dirty="0">
                <a:solidFill>
                  <a:srgbClr val="000099"/>
                </a:solidFill>
                <a:latin typeface="Times New Roman"/>
                <a:cs typeface="Times New Roman"/>
              </a:rPr>
              <a:t>in</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their</a:t>
            </a:r>
            <a:r>
              <a:rPr sz="1400" b="1" spc="-50" dirty="0">
                <a:solidFill>
                  <a:srgbClr val="000099"/>
                </a:solidFill>
                <a:latin typeface="Times New Roman"/>
                <a:cs typeface="Times New Roman"/>
              </a:rPr>
              <a:t> </a:t>
            </a:r>
            <a:r>
              <a:rPr sz="1400" b="1" dirty="0">
                <a:solidFill>
                  <a:srgbClr val="000099"/>
                </a:solidFill>
                <a:latin typeface="Times New Roman"/>
                <a:cs typeface="Times New Roman"/>
              </a:rPr>
              <a:t>entirety.</a:t>
            </a:r>
            <a:r>
              <a:rPr sz="1400" b="1" spc="265" dirty="0">
                <a:solidFill>
                  <a:srgbClr val="000099"/>
                </a:solidFill>
                <a:latin typeface="Times New Roman"/>
                <a:cs typeface="Times New Roman"/>
              </a:rPr>
              <a:t> </a:t>
            </a:r>
            <a:r>
              <a:rPr sz="1400" b="1" spc="-20" dirty="0">
                <a:solidFill>
                  <a:srgbClr val="000099"/>
                </a:solidFill>
                <a:latin typeface="Times New Roman"/>
                <a:cs typeface="Times New Roman"/>
              </a:rPr>
              <a:t>This </a:t>
            </a:r>
            <a:r>
              <a:rPr sz="1400" b="1" dirty="0">
                <a:solidFill>
                  <a:srgbClr val="000099"/>
                </a:solidFill>
                <a:latin typeface="Times New Roman"/>
                <a:cs typeface="Times New Roman"/>
              </a:rPr>
              <a:t>program</a:t>
            </a:r>
            <a:r>
              <a:rPr sz="1400" b="1" spc="-40" dirty="0">
                <a:solidFill>
                  <a:srgbClr val="000099"/>
                </a:solidFill>
                <a:latin typeface="Times New Roman"/>
                <a:cs typeface="Times New Roman"/>
              </a:rPr>
              <a:t> </a:t>
            </a:r>
            <a:r>
              <a:rPr sz="1400" b="1" dirty="0">
                <a:solidFill>
                  <a:srgbClr val="000099"/>
                </a:solidFill>
                <a:latin typeface="Times New Roman"/>
                <a:cs typeface="Times New Roman"/>
              </a:rPr>
              <a:t>is</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a</a:t>
            </a:r>
            <a:r>
              <a:rPr sz="1400" b="1" spc="-15" dirty="0">
                <a:solidFill>
                  <a:srgbClr val="000099"/>
                </a:solidFill>
                <a:latin typeface="Times New Roman"/>
                <a:cs typeface="Times New Roman"/>
              </a:rPr>
              <a:t> </a:t>
            </a:r>
            <a:r>
              <a:rPr sz="1400" b="1" dirty="0">
                <a:solidFill>
                  <a:srgbClr val="000099"/>
                </a:solidFill>
                <a:latin typeface="Times New Roman"/>
                <a:cs typeface="Times New Roman"/>
              </a:rPr>
              <a:t>joint</a:t>
            </a:r>
            <a:r>
              <a:rPr sz="1400" b="1" spc="-35" dirty="0">
                <a:solidFill>
                  <a:srgbClr val="000099"/>
                </a:solidFill>
                <a:latin typeface="Times New Roman"/>
                <a:cs typeface="Times New Roman"/>
              </a:rPr>
              <a:t> </a:t>
            </a:r>
            <a:r>
              <a:rPr sz="1400" b="1" dirty="0">
                <a:solidFill>
                  <a:srgbClr val="000099"/>
                </a:solidFill>
                <a:latin typeface="Times New Roman"/>
                <a:cs typeface="Times New Roman"/>
              </a:rPr>
              <a:t>effort</a:t>
            </a:r>
            <a:r>
              <a:rPr sz="1400" b="1" spc="-35" dirty="0">
                <a:solidFill>
                  <a:srgbClr val="000099"/>
                </a:solidFill>
                <a:latin typeface="Times New Roman"/>
                <a:cs typeface="Times New Roman"/>
              </a:rPr>
              <a:t> </a:t>
            </a:r>
            <a:r>
              <a:rPr sz="1400" b="1" dirty="0">
                <a:solidFill>
                  <a:srgbClr val="000099"/>
                </a:solidFill>
                <a:latin typeface="Times New Roman"/>
                <a:cs typeface="Times New Roman"/>
              </a:rPr>
              <a:t>between</a:t>
            </a:r>
            <a:r>
              <a:rPr sz="1400" b="1" spc="-35" dirty="0">
                <a:solidFill>
                  <a:srgbClr val="000099"/>
                </a:solidFill>
                <a:latin typeface="Times New Roman"/>
                <a:cs typeface="Times New Roman"/>
              </a:rPr>
              <a:t> </a:t>
            </a:r>
            <a:r>
              <a:rPr sz="1400" b="1" dirty="0">
                <a:solidFill>
                  <a:srgbClr val="000099"/>
                </a:solidFill>
                <a:latin typeface="Times New Roman"/>
                <a:cs typeface="Times New Roman"/>
              </a:rPr>
              <a:t>the</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Department</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of</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Defense</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(DoD)</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and</a:t>
            </a:r>
            <a:r>
              <a:rPr sz="1400" b="1" spc="-25" dirty="0">
                <a:solidFill>
                  <a:srgbClr val="000099"/>
                </a:solidFill>
                <a:latin typeface="Times New Roman"/>
                <a:cs typeface="Times New Roman"/>
              </a:rPr>
              <a:t> </a:t>
            </a:r>
            <a:r>
              <a:rPr sz="1400" b="1" dirty="0">
                <a:solidFill>
                  <a:srgbClr val="000099"/>
                </a:solidFill>
                <a:latin typeface="Times New Roman"/>
                <a:cs typeface="Times New Roman"/>
              </a:rPr>
              <a:t>Department</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of</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Labor</a:t>
            </a:r>
            <a:r>
              <a:rPr sz="1400" b="1" spc="-45" dirty="0">
                <a:solidFill>
                  <a:srgbClr val="000099"/>
                </a:solidFill>
                <a:latin typeface="Times New Roman"/>
                <a:cs typeface="Times New Roman"/>
              </a:rPr>
              <a:t> </a:t>
            </a:r>
            <a:r>
              <a:rPr sz="1400" b="1" dirty="0">
                <a:solidFill>
                  <a:srgbClr val="000099"/>
                </a:solidFill>
                <a:latin typeface="Times New Roman"/>
                <a:cs typeface="Times New Roman"/>
              </a:rPr>
              <a:t>(DoL)</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resulting</a:t>
            </a:r>
            <a:r>
              <a:rPr sz="1400" b="1" spc="-40" dirty="0">
                <a:solidFill>
                  <a:srgbClr val="000099"/>
                </a:solidFill>
                <a:latin typeface="Times New Roman"/>
                <a:cs typeface="Times New Roman"/>
              </a:rPr>
              <a:t> </a:t>
            </a:r>
            <a:r>
              <a:rPr sz="1400" b="1" dirty="0">
                <a:solidFill>
                  <a:srgbClr val="000099"/>
                </a:solidFill>
                <a:latin typeface="Times New Roman"/>
                <a:cs typeface="Times New Roman"/>
              </a:rPr>
              <a:t>in</a:t>
            </a:r>
            <a:r>
              <a:rPr sz="1400" b="1" spc="-25" dirty="0">
                <a:solidFill>
                  <a:srgbClr val="000099"/>
                </a:solidFill>
                <a:latin typeface="Times New Roman"/>
                <a:cs typeface="Times New Roman"/>
              </a:rPr>
              <a:t> </a:t>
            </a:r>
            <a:r>
              <a:rPr sz="1400" b="1" spc="-50" dirty="0">
                <a:solidFill>
                  <a:srgbClr val="000099"/>
                </a:solidFill>
                <a:latin typeface="Times New Roman"/>
                <a:cs typeface="Times New Roman"/>
              </a:rPr>
              <a:t>a </a:t>
            </a:r>
            <a:r>
              <a:rPr sz="1400" b="1" dirty="0">
                <a:solidFill>
                  <a:srgbClr val="000099"/>
                </a:solidFill>
                <a:latin typeface="Times New Roman"/>
                <a:cs typeface="Times New Roman"/>
              </a:rPr>
              <a:t>serialized</a:t>
            </a:r>
            <a:r>
              <a:rPr sz="1400" b="1" spc="-55" dirty="0">
                <a:solidFill>
                  <a:srgbClr val="000099"/>
                </a:solidFill>
                <a:latin typeface="Times New Roman"/>
                <a:cs typeface="Times New Roman"/>
              </a:rPr>
              <a:t> </a:t>
            </a:r>
            <a:r>
              <a:rPr sz="1400" b="1" dirty="0">
                <a:solidFill>
                  <a:srgbClr val="000099"/>
                </a:solidFill>
                <a:latin typeface="Times New Roman"/>
                <a:cs typeface="Times New Roman"/>
              </a:rPr>
              <a:t>DoL</a:t>
            </a:r>
            <a:r>
              <a:rPr sz="1400" b="1" spc="-85" dirty="0">
                <a:solidFill>
                  <a:srgbClr val="000099"/>
                </a:solidFill>
                <a:latin typeface="Times New Roman"/>
                <a:cs typeface="Times New Roman"/>
              </a:rPr>
              <a:t> </a:t>
            </a:r>
            <a:r>
              <a:rPr sz="1400" b="1" dirty="0">
                <a:solidFill>
                  <a:srgbClr val="000099"/>
                </a:solidFill>
                <a:latin typeface="Times New Roman"/>
                <a:cs typeface="Times New Roman"/>
              </a:rPr>
              <a:t>certificate</a:t>
            </a:r>
            <a:r>
              <a:rPr sz="1400" b="1" spc="-40" dirty="0">
                <a:solidFill>
                  <a:srgbClr val="000099"/>
                </a:solidFill>
                <a:latin typeface="Times New Roman"/>
                <a:cs typeface="Times New Roman"/>
              </a:rPr>
              <a:t> </a:t>
            </a:r>
            <a:r>
              <a:rPr sz="1400" b="1" dirty="0">
                <a:solidFill>
                  <a:srgbClr val="000099"/>
                </a:solidFill>
                <a:latin typeface="Times New Roman"/>
                <a:cs typeface="Times New Roman"/>
              </a:rPr>
              <a:t>recognized</a:t>
            </a:r>
            <a:r>
              <a:rPr sz="1400" b="1" spc="-45" dirty="0">
                <a:solidFill>
                  <a:srgbClr val="000099"/>
                </a:solidFill>
                <a:latin typeface="Times New Roman"/>
                <a:cs typeface="Times New Roman"/>
              </a:rPr>
              <a:t> </a:t>
            </a:r>
            <a:r>
              <a:rPr sz="1400" b="1" dirty="0">
                <a:solidFill>
                  <a:srgbClr val="000099"/>
                </a:solidFill>
                <a:latin typeface="Times New Roman"/>
                <a:cs typeface="Times New Roman"/>
              </a:rPr>
              <a:t>nationally.</a:t>
            </a:r>
            <a:r>
              <a:rPr sz="1400" b="1" spc="300" dirty="0">
                <a:solidFill>
                  <a:srgbClr val="000099"/>
                </a:solidFill>
                <a:latin typeface="Times New Roman"/>
                <a:cs typeface="Times New Roman"/>
              </a:rPr>
              <a:t> </a:t>
            </a:r>
            <a:r>
              <a:rPr sz="1400" b="1" dirty="0">
                <a:solidFill>
                  <a:srgbClr val="000099"/>
                </a:solidFill>
                <a:latin typeface="Times New Roman"/>
                <a:cs typeface="Times New Roman"/>
              </a:rPr>
              <a:t>Defrauding</a:t>
            </a:r>
            <a:r>
              <a:rPr sz="1400" b="1" spc="-35" dirty="0">
                <a:solidFill>
                  <a:srgbClr val="000099"/>
                </a:solidFill>
                <a:latin typeface="Times New Roman"/>
                <a:cs typeface="Times New Roman"/>
              </a:rPr>
              <a:t> </a:t>
            </a:r>
            <a:r>
              <a:rPr sz="1400" b="1" dirty="0">
                <a:solidFill>
                  <a:srgbClr val="000099"/>
                </a:solidFill>
                <a:latin typeface="Times New Roman"/>
                <a:cs typeface="Times New Roman"/>
              </a:rPr>
              <a:t>a</a:t>
            </a:r>
            <a:r>
              <a:rPr sz="1400" b="1" spc="-5" dirty="0">
                <a:solidFill>
                  <a:srgbClr val="000099"/>
                </a:solidFill>
                <a:latin typeface="Times New Roman"/>
                <a:cs typeface="Times New Roman"/>
              </a:rPr>
              <a:t> </a:t>
            </a:r>
            <a:r>
              <a:rPr sz="1400" b="1" spc="-10" dirty="0">
                <a:solidFill>
                  <a:srgbClr val="000099"/>
                </a:solidFill>
                <a:latin typeface="Times New Roman"/>
                <a:cs typeface="Times New Roman"/>
              </a:rPr>
              <a:t>Federal</a:t>
            </a:r>
            <a:r>
              <a:rPr sz="1400" b="1" spc="-95" dirty="0">
                <a:solidFill>
                  <a:srgbClr val="000099"/>
                </a:solidFill>
                <a:latin typeface="Times New Roman"/>
                <a:cs typeface="Times New Roman"/>
              </a:rPr>
              <a:t> </a:t>
            </a:r>
            <a:r>
              <a:rPr sz="1400" b="1" dirty="0">
                <a:solidFill>
                  <a:srgbClr val="000099"/>
                </a:solidFill>
                <a:latin typeface="Times New Roman"/>
                <a:cs typeface="Times New Roman"/>
              </a:rPr>
              <a:t>Agency</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in</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uniform</a:t>
            </a:r>
            <a:r>
              <a:rPr sz="1400" b="1" spc="-45" dirty="0">
                <a:solidFill>
                  <a:srgbClr val="000099"/>
                </a:solidFill>
                <a:latin typeface="Times New Roman"/>
                <a:cs typeface="Times New Roman"/>
              </a:rPr>
              <a:t> </a:t>
            </a:r>
            <a:r>
              <a:rPr sz="1400" b="1" dirty="0">
                <a:solidFill>
                  <a:srgbClr val="000099"/>
                </a:solidFill>
                <a:latin typeface="Times New Roman"/>
                <a:cs typeface="Times New Roman"/>
              </a:rPr>
              <a:t>is</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in</a:t>
            </a:r>
            <a:r>
              <a:rPr sz="1400" b="1" spc="-15" dirty="0">
                <a:solidFill>
                  <a:srgbClr val="000099"/>
                </a:solidFill>
                <a:latin typeface="Times New Roman"/>
                <a:cs typeface="Times New Roman"/>
              </a:rPr>
              <a:t> </a:t>
            </a:r>
            <a:r>
              <a:rPr sz="1400" b="1" dirty="0">
                <a:solidFill>
                  <a:srgbClr val="000099"/>
                </a:solidFill>
                <a:latin typeface="Times New Roman"/>
                <a:cs typeface="Times New Roman"/>
              </a:rPr>
              <a:t>direct</a:t>
            </a:r>
            <a:r>
              <a:rPr sz="1400" b="1" spc="-35" dirty="0">
                <a:solidFill>
                  <a:srgbClr val="000099"/>
                </a:solidFill>
                <a:latin typeface="Times New Roman"/>
                <a:cs typeface="Times New Roman"/>
              </a:rPr>
              <a:t> </a:t>
            </a:r>
            <a:r>
              <a:rPr sz="1400" b="1" dirty="0">
                <a:solidFill>
                  <a:srgbClr val="000099"/>
                </a:solidFill>
                <a:latin typeface="Times New Roman"/>
                <a:cs typeface="Times New Roman"/>
              </a:rPr>
              <a:t>violation</a:t>
            </a:r>
            <a:r>
              <a:rPr sz="1400" b="1" spc="-40" dirty="0">
                <a:solidFill>
                  <a:srgbClr val="000099"/>
                </a:solidFill>
                <a:latin typeface="Times New Roman"/>
                <a:cs typeface="Times New Roman"/>
              </a:rPr>
              <a:t> </a:t>
            </a:r>
            <a:r>
              <a:rPr sz="1400" b="1" spc="-25" dirty="0">
                <a:solidFill>
                  <a:srgbClr val="000099"/>
                </a:solidFill>
                <a:latin typeface="Times New Roman"/>
                <a:cs typeface="Times New Roman"/>
              </a:rPr>
              <a:t>of</a:t>
            </a:r>
            <a:endParaRPr sz="1400">
              <a:latin typeface="Times New Roman"/>
              <a:cs typeface="Times New Roman"/>
            </a:endParaRPr>
          </a:p>
          <a:p>
            <a:pPr marL="12700" marR="220345">
              <a:lnSpc>
                <a:spcPct val="100000"/>
              </a:lnSpc>
            </a:pPr>
            <a:r>
              <a:rPr sz="1400" b="1" dirty="0">
                <a:solidFill>
                  <a:srgbClr val="000099"/>
                </a:solidFill>
                <a:latin typeface="Times New Roman"/>
                <a:cs typeface="Times New Roman"/>
              </a:rPr>
              <a:t>923.18</a:t>
            </a:r>
            <a:r>
              <a:rPr sz="1400" b="1" spc="-45" dirty="0">
                <a:solidFill>
                  <a:srgbClr val="000099"/>
                </a:solidFill>
                <a:latin typeface="Times New Roman"/>
                <a:cs typeface="Times New Roman"/>
              </a:rPr>
              <a:t> </a:t>
            </a:r>
            <a:r>
              <a:rPr sz="1400" b="1" dirty="0">
                <a:solidFill>
                  <a:srgbClr val="000099"/>
                </a:solidFill>
                <a:latin typeface="Times New Roman"/>
                <a:cs typeface="Times New Roman"/>
              </a:rPr>
              <a:t>U.S.C.</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371</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and</a:t>
            </a:r>
            <a:r>
              <a:rPr sz="1400" b="1" spc="-100" dirty="0">
                <a:solidFill>
                  <a:srgbClr val="000099"/>
                </a:solidFill>
                <a:latin typeface="Times New Roman"/>
                <a:cs typeface="Times New Roman"/>
              </a:rPr>
              <a:t> </a:t>
            </a:r>
            <a:r>
              <a:rPr sz="1400" b="1" dirty="0">
                <a:solidFill>
                  <a:srgbClr val="000099"/>
                </a:solidFill>
                <a:latin typeface="Times New Roman"/>
                <a:cs typeface="Times New Roman"/>
              </a:rPr>
              <a:t>Article</a:t>
            </a:r>
            <a:r>
              <a:rPr sz="1400" b="1" spc="-15" dirty="0">
                <a:solidFill>
                  <a:srgbClr val="000099"/>
                </a:solidFill>
                <a:latin typeface="Times New Roman"/>
                <a:cs typeface="Times New Roman"/>
              </a:rPr>
              <a:t> </a:t>
            </a:r>
            <a:r>
              <a:rPr sz="1400" b="1" dirty="0">
                <a:solidFill>
                  <a:srgbClr val="000099"/>
                </a:solidFill>
                <a:latin typeface="Times New Roman"/>
                <a:cs typeface="Times New Roman"/>
              </a:rPr>
              <a:t>107</a:t>
            </a:r>
            <a:r>
              <a:rPr sz="1400" b="1" spc="-25" dirty="0">
                <a:solidFill>
                  <a:srgbClr val="000099"/>
                </a:solidFill>
                <a:latin typeface="Times New Roman"/>
                <a:cs typeface="Times New Roman"/>
              </a:rPr>
              <a:t> </a:t>
            </a:r>
            <a:r>
              <a:rPr sz="1400" b="1" dirty="0">
                <a:solidFill>
                  <a:srgbClr val="000099"/>
                </a:solidFill>
                <a:latin typeface="Times New Roman"/>
                <a:cs typeface="Times New Roman"/>
              </a:rPr>
              <a:t>of</a:t>
            </a:r>
            <a:r>
              <a:rPr sz="1400" b="1" spc="-15" dirty="0">
                <a:solidFill>
                  <a:srgbClr val="000099"/>
                </a:solidFill>
                <a:latin typeface="Times New Roman"/>
                <a:cs typeface="Times New Roman"/>
              </a:rPr>
              <a:t> </a:t>
            </a:r>
            <a:r>
              <a:rPr sz="1400" b="1" dirty="0">
                <a:solidFill>
                  <a:srgbClr val="000099"/>
                </a:solidFill>
                <a:latin typeface="Times New Roman"/>
                <a:cs typeface="Times New Roman"/>
              </a:rPr>
              <a:t>the</a:t>
            </a:r>
            <a:r>
              <a:rPr sz="1400" b="1" spc="-5" dirty="0">
                <a:solidFill>
                  <a:srgbClr val="000099"/>
                </a:solidFill>
                <a:latin typeface="Times New Roman"/>
                <a:cs typeface="Times New Roman"/>
              </a:rPr>
              <a:t> </a:t>
            </a:r>
            <a:r>
              <a:rPr sz="1400" b="1" i="1" dirty="0">
                <a:solidFill>
                  <a:srgbClr val="000099"/>
                </a:solidFill>
                <a:latin typeface="Times New Roman"/>
                <a:cs typeface="Times New Roman"/>
              </a:rPr>
              <a:t>Uniform</a:t>
            </a:r>
            <a:r>
              <a:rPr sz="1400" b="1" i="1" spc="-15" dirty="0">
                <a:solidFill>
                  <a:srgbClr val="000099"/>
                </a:solidFill>
                <a:latin typeface="Times New Roman"/>
                <a:cs typeface="Times New Roman"/>
              </a:rPr>
              <a:t> </a:t>
            </a:r>
            <a:r>
              <a:rPr sz="1400" b="1" i="1" dirty="0">
                <a:solidFill>
                  <a:srgbClr val="000099"/>
                </a:solidFill>
                <a:latin typeface="Times New Roman"/>
                <a:cs typeface="Times New Roman"/>
              </a:rPr>
              <a:t>Code</a:t>
            </a:r>
            <a:r>
              <a:rPr sz="1400" b="1" i="1" spc="-15" dirty="0">
                <a:solidFill>
                  <a:srgbClr val="000099"/>
                </a:solidFill>
                <a:latin typeface="Times New Roman"/>
                <a:cs typeface="Times New Roman"/>
              </a:rPr>
              <a:t> </a:t>
            </a:r>
            <a:r>
              <a:rPr sz="1400" b="1" i="1" dirty="0">
                <a:solidFill>
                  <a:srgbClr val="000099"/>
                </a:solidFill>
                <a:latin typeface="Times New Roman"/>
                <a:cs typeface="Times New Roman"/>
              </a:rPr>
              <a:t>of</a:t>
            </a:r>
            <a:r>
              <a:rPr sz="1400" b="1" i="1" spc="-15" dirty="0">
                <a:solidFill>
                  <a:srgbClr val="000099"/>
                </a:solidFill>
                <a:latin typeface="Times New Roman"/>
                <a:cs typeface="Times New Roman"/>
              </a:rPr>
              <a:t> </a:t>
            </a:r>
            <a:r>
              <a:rPr sz="1400" b="1" i="1" dirty="0">
                <a:solidFill>
                  <a:srgbClr val="000099"/>
                </a:solidFill>
                <a:latin typeface="Times New Roman"/>
                <a:cs typeface="Times New Roman"/>
              </a:rPr>
              <a:t>Military</a:t>
            </a:r>
            <a:r>
              <a:rPr sz="1400" b="1" i="1" spc="-40" dirty="0">
                <a:solidFill>
                  <a:srgbClr val="000099"/>
                </a:solidFill>
                <a:latin typeface="Times New Roman"/>
                <a:cs typeface="Times New Roman"/>
              </a:rPr>
              <a:t> </a:t>
            </a:r>
            <a:r>
              <a:rPr sz="1400" b="1" i="1" dirty="0">
                <a:solidFill>
                  <a:srgbClr val="000099"/>
                </a:solidFill>
                <a:latin typeface="Times New Roman"/>
                <a:cs typeface="Times New Roman"/>
              </a:rPr>
              <a:t>Justice</a:t>
            </a:r>
            <a:r>
              <a:rPr sz="1400" b="1" i="1" spc="-30" dirty="0">
                <a:solidFill>
                  <a:srgbClr val="000099"/>
                </a:solidFill>
                <a:latin typeface="Times New Roman"/>
                <a:cs typeface="Times New Roman"/>
              </a:rPr>
              <a:t> </a:t>
            </a:r>
            <a:r>
              <a:rPr sz="1400" b="1" i="1" dirty="0">
                <a:solidFill>
                  <a:srgbClr val="000099"/>
                </a:solidFill>
                <a:latin typeface="Times New Roman"/>
                <a:cs typeface="Times New Roman"/>
              </a:rPr>
              <a:t>(</a:t>
            </a:r>
            <a:r>
              <a:rPr sz="1400" b="1" dirty="0">
                <a:solidFill>
                  <a:srgbClr val="000099"/>
                </a:solidFill>
                <a:latin typeface="Times New Roman"/>
                <a:cs typeface="Times New Roman"/>
              </a:rPr>
              <a:t>UCMJ</a:t>
            </a:r>
            <a:r>
              <a:rPr sz="1400" b="1" i="1" dirty="0">
                <a:solidFill>
                  <a:srgbClr val="000099"/>
                </a:solidFill>
                <a:latin typeface="Times New Roman"/>
                <a:cs typeface="Times New Roman"/>
              </a:rPr>
              <a:t>)</a:t>
            </a:r>
            <a:r>
              <a:rPr sz="1400" b="1" dirty="0">
                <a:solidFill>
                  <a:srgbClr val="000099"/>
                </a:solidFill>
                <a:latin typeface="Times New Roman"/>
                <a:cs typeface="Times New Roman"/>
              </a:rPr>
              <a:t>.</a:t>
            </a:r>
            <a:r>
              <a:rPr sz="1400" b="1" spc="345" dirty="0">
                <a:solidFill>
                  <a:srgbClr val="000099"/>
                </a:solidFill>
                <a:latin typeface="Times New Roman"/>
                <a:cs typeface="Times New Roman"/>
              </a:rPr>
              <a:t> </a:t>
            </a:r>
            <a:r>
              <a:rPr sz="1400" b="1" spc="-10" dirty="0">
                <a:solidFill>
                  <a:srgbClr val="000099"/>
                </a:solidFill>
                <a:latin typeface="Times New Roman"/>
                <a:cs typeface="Times New Roman"/>
              </a:rPr>
              <a:t>Fraudulent reporting/certifications</a:t>
            </a:r>
            <a:r>
              <a:rPr sz="1400" b="1" spc="-35" dirty="0">
                <a:solidFill>
                  <a:srgbClr val="000099"/>
                </a:solidFill>
                <a:latin typeface="Times New Roman"/>
                <a:cs typeface="Times New Roman"/>
              </a:rPr>
              <a:t> </a:t>
            </a:r>
            <a:r>
              <a:rPr sz="1400" b="1" dirty="0">
                <a:solidFill>
                  <a:srgbClr val="000099"/>
                </a:solidFill>
                <a:latin typeface="Times New Roman"/>
                <a:cs typeface="Times New Roman"/>
              </a:rPr>
              <a:t>will result</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in</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trade</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cancellation</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and</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commands will</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be</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contacted</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for</a:t>
            </a:r>
            <a:r>
              <a:rPr sz="1400" b="1" spc="-25" dirty="0">
                <a:solidFill>
                  <a:srgbClr val="000099"/>
                </a:solidFill>
                <a:latin typeface="Times New Roman"/>
                <a:cs typeface="Times New Roman"/>
              </a:rPr>
              <a:t> </a:t>
            </a:r>
            <a:r>
              <a:rPr sz="1400" b="1" spc="-10" dirty="0">
                <a:solidFill>
                  <a:srgbClr val="000099"/>
                </a:solidFill>
                <a:latin typeface="Times New Roman"/>
                <a:cs typeface="Times New Roman"/>
              </a:rPr>
              <a:t>investigation </a:t>
            </a:r>
            <a:r>
              <a:rPr sz="1400" b="1" dirty="0">
                <a:solidFill>
                  <a:srgbClr val="000099"/>
                </a:solidFill>
                <a:latin typeface="Times New Roman"/>
                <a:cs typeface="Times New Roman"/>
              </a:rPr>
              <a:t>assignment.</a:t>
            </a:r>
            <a:r>
              <a:rPr sz="1400" b="1" spc="305" dirty="0">
                <a:solidFill>
                  <a:srgbClr val="000099"/>
                </a:solidFill>
                <a:latin typeface="Times New Roman"/>
                <a:cs typeface="Times New Roman"/>
              </a:rPr>
              <a:t> </a:t>
            </a:r>
            <a:r>
              <a:rPr sz="1400" b="1" dirty="0">
                <a:solidFill>
                  <a:srgbClr val="000099"/>
                </a:solidFill>
                <a:latin typeface="Times New Roman"/>
                <a:cs typeface="Times New Roman"/>
              </a:rPr>
              <a:t>It</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is</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imperative</a:t>
            </a:r>
            <a:r>
              <a:rPr sz="1400" b="1" spc="-45" dirty="0">
                <a:solidFill>
                  <a:srgbClr val="000099"/>
                </a:solidFill>
                <a:latin typeface="Times New Roman"/>
                <a:cs typeface="Times New Roman"/>
              </a:rPr>
              <a:t> </a:t>
            </a:r>
            <a:r>
              <a:rPr sz="1400" b="1" dirty="0">
                <a:solidFill>
                  <a:srgbClr val="000099"/>
                </a:solidFill>
                <a:latin typeface="Times New Roman"/>
                <a:cs typeface="Times New Roman"/>
              </a:rPr>
              <a:t>that</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all</a:t>
            </a:r>
            <a:r>
              <a:rPr sz="1400" b="1" spc="-15" dirty="0">
                <a:solidFill>
                  <a:srgbClr val="000099"/>
                </a:solidFill>
                <a:latin typeface="Times New Roman"/>
                <a:cs typeface="Times New Roman"/>
              </a:rPr>
              <a:t> </a:t>
            </a:r>
            <a:r>
              <a:rPr sz="1400" b="1" dirty="0">
                <a:solidFill>
                  <a:srgbClr val="000099"/>
                </a:solidFill>
                <a:latin typeface="Times New Roman"/>
                <a:cs typeface="Times New Roman"/>
              </a:rPr>
              <a:t>service</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members</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involved</a:t>
            </a:r>
            <a:r>
              <a:rPr sz="1400" b="1" spc="-45" dirty="0">
                <a:solidFill>
                  <a:srgbClr val="000099"/>
                </a:solidFill>
                <a:latin typeface="Times New Roman"/>
                <a:cs typeface="Times New Roman"/>
              </a:rPr>
              <a:t> </a:t>
            </a:r>
            <a:r>
              <a:rPr sz="1400" b="1" dirty="0">
                <a:solidFill>
                  <a:srgbClr val="000099"/>
                </a:solidFill>
                <a:latin typeface="Times New Roman"/>
                <a:cs typeface="Times New Roman"/>
              </a:rPr>
              <a:t>in</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this</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program</a:t>
            </a:r>
            <a:r>
              <a:rPr sz="1400" b="1" spc="-50" dirty="0">
                <a:solidFill>
                  <a:srgbClr val="000099"/>
                </a:solidFill>
                <a:latin typeface="Times New Roman"/>
                <a:cs typeface="Times New Roman"/>
              </a:rPr>
              <a:t> </a:t>
            </a:r>
            <a:r>
              <a:rPr sz="1400" b="1" dirty="0">
                <a:solidFill>
                  <a:srgbClr val="000099"/>
                </a:solidFill>
                <a:latin typeface="Times New Roman"/>
                <a:cs typeface="Times New Roman"/>
              </a:rPr>
              <a:t>read,</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understand,</a:t>
            </a:r>
            <a:r>
              <a:rPr sz="1400" b="1" spc="-35" dirty="0">
                <a:solidFill>
                  <a:srgbClr val="000099"/>
                </a:solidFill>
                <a:latin typeface="Times New Roman"/>
                <a:cs typeface="Times New Roman"/>
              </a:rPr>
              <a:t> </a:t>
            </a:r>
            <a:r>
              <a:rPr sz="1400" b="1" dirty="0">
                <a:solidFill>
                  <a:srgbClr val="000099"/>
                </a:solidFill>
                <a:latin typeface="Times New Roman"/>
                <a:cs typeface="Times New Roman"/>
              </a:rPr>
              <a:t>and</a:t>
            </a:r>
            <a:r>
              <a:rPr sz="1400" b="1" spc="-35" dirty="0">
                <a:solidFill>
                  <a:srgbClr val="000099"/>
                </a:solidFill>
                <a:latin typeface="Times New Roman"/>
                <a:cs typeface="Times New Roman"/>
              </a:rPr>
              <a:t> </a:t>
            </a:r>
            <a:r>
              <a:rPr sz="1400" b="1" dirty="0">
                <a:solidFill>
                  <a:srgbClr val="000099"/>
                </a:solidFill>
                <a:latin typeface="Times New Roman"/>
                <a:cs typeface="Times New Roman"/>
              </a:rPr>
              <a:t>follow </a:t>
            </a:r>
            <a:r>
              <a:rPr sz="1400" b="1" spc="-25" dirty="0">
                <a:solidFill>
                  <a:srgbClr val="000099"/>
                </a:solidFill>
                <a:latin typeface="Times New Roman"/>
                <a:cs typeface="Times New Roman"/>
              </a:rPr>
              <a:t>the </a:t>
            </a:r>
            <a:r>
              <a:rPr sz="1400" b="1" dirty="0">
                <a:solidFill>
                  <a:srgbClr val="000099"/>
                </a:solidFill>
                <a:latin typeface="Times New Roman"/>
                <a:cs typeface="Times New Roman"/>
              </a:rPr>
              <a:t>program</a:t>
            </a:r>
            <a:r>
              <a:rPr sz="1400" b="1" spc="-45" dirty="0">
                <a:solidFill>
                  <a:srgbClr val="000099"/>
                </a:solidFill>
                <a:latin typeface="Times New Roman"/>
                <a:cs typeface="Times New Roman"/>
              </a:rPr>
              <a:t> </a:t>
            </a:r>
            <a:r>
              <a:rPr sz="1400" b="1" dirty="0">
                <a:solidFill>
                  <a:srgbClr val="000099"/>
                </a:solidFill>
                <a:latin typeface="Times New Roman"/>
                <a:cs typeface="Times New Roman"/>
              </a:rPr>
              <a:t>guidelines</a:t>
            </a:r>
            <a:r>
              <a:rPr sz="1400" b="1" spc="-40" dirty="0">
                <a:solidFill>
                  <a:srgbClr val="000099"/>
                </a:solidFill>
                <a:latin typeface="Times New Roman"/>
                <a:cs typeface="Times New Roman"/>
              </a:rPr>
              <a:t> </a:t>
            </a:r>
            <a:r>
              <a:rPr sz="1400" b="1" dirty="0">
                <a:solidFill>
                  <a:srgbClr val="000099"/>
                </a:solidFill>
                <a:latin typeface="Times New Roman"/>
                <a:cs typeface="Times New Roman"/>
              </a:rPr>
              <a:t>as</a:t>
            </a:r>
            <a:r>
              <a:rPr sz="1400" b="1" spc="-15" dirty="0">
                <a:solidFill>
                  <a:srgbClr val="000099"/>
                </a:solidFill>
                <a:latin typeface="Times New Roman"/>
                <a:cs typeface="Times New Roman"/>
              </a:rPr>
              <a:t> </a:t>
            </a:r>
            <a:r>
              <a:rPr sz="1400" b="1" spc="-10" dirty="0">
                <a:solidFill>
                  <a:srgbClr val="000099"/>
                </a:solidFill>
                <a:latin typeface="Times New Roman"/>
                <a:cs typeface="Times New Roman"/>
              </a:rPr>
              <a:t>written.</a:t>
            </a:r>
            <a:endParaRPr sz="1400">
              <a:latin typeface="Times New Roman"/>
              <a:cs typeface="Times New Roman"/>
            </a:endParaRPr>
          </a:p>
          <a:p>
            <a:pPr>
              <a:lnSpc>
                <a:spcPct val="100000"/>
              </a:lnSpc>
              <a:spcBef>
                <a:spcPts val="30"/>
              </a:spcBef>
            </a:pPr>
            <a:endParaRPr sz="1950">
              <a:latin typeface="Times New Roman"/>
              <a:cs typeface="Times New Roman"/>
            </a:endParaRPr>
          </a:p>
          <a:p>
            <a:pPr marL="12700">
              <a:lnSpc>
                <a:spcPct val="100000"/>
              </a:lnSpc>
            </a:pPr>
            <a:r>
              <a:rPr sz="1800" b="1" spc="-20" dirty="0">
                <a:solidFill>
                  <a:srgbClr val="000099"/>
                </a:solidFill>
                <a:latin typeface="Times New Roman"/>
                <a:cs typeface="Times New Roman"/>
              </a:rPr>
              <a:t>Tracking</a:t>
            </a:r>
            <a:r>
              <a:rPr sz="1800" b="1" spc="-85" dirty="0">
                <a:solidFill>
                  <a:srgbClr val="000099"/>
                </a:solidFill>
                <a:latin typeface="Times New Roman"/>
                <a:cs typeface="Times New Roman"/>
              </a:rPr>
              <a:t> </a:t>
            </a:r>
            <a:r>
              <a:rPr sz="1800" b="1" spc="-50" dirty="0">
                <a:solidFill>
                  <a:srgbClr val="000099"/>
                </a:solidFill>
                <a:latin typeface="Times New Roman"/>
                <a:cs typeface="Times New Roman"/>
              </a:rPr>
              <a:t>Your</a:t>
            </a:r>
            <a:r>
              <a:rPr sz="1800" b="1" spc="-15" dirty="0">
                <a:solidFill>
                  <a:srgbClr val="000099"/>
                </a:solidFill>
                <a:latin typeface="Times New Roman"/>
                <a:cs typeface="Times New Roman"/>
              </a:rPr>
              <a:t> </a:t>
            </a:r>
            <a:r>
              <a:rPr sz="1800" b="1" spc="-20" dirty="0">
                <a:solidFill>
                  <a:srgbClr val="000099"/>
                </a:solidFill>
                <a:latin typeface="Times New Roman"/>
                <a:cs typeface="Times New Roman"/>
              </a:rPr>
              <a:t>Hours</a:t>
            </a:r>
            <a:endParaRPr sz="1800">
              <a:latin typeface="Times New Roman"/>
              <a:cs typeface="Times New Roman"/>
            </a:endParaRPr>
          </a:p>
          <a:p>
            <a:pPr>
              <a:lnSpc>
                <a:spcPct val="100000"/>
              </a:lnSpc>
              <a:spcBef>
                <a:spcPts val="10"/>
              </a:spcBef>
            </a:pPr>
            <a:endParaRPr sz="2050">
              <a:latin typeface="Times New Roman"/>
              <a:cs typeface="Times New Roman"/>
            </a:endParaRPr>
          </a:p>
          <a:p>
            <a:pPr marL="12700" marR="5080">
              <a:lnSpc>
                <a:spcPct val="100000"/>
              </a:lnSpc>
              <a:spcBef>
                <a:spcPts val="5"/>
              </a:spcBef>
            </a:pPr>
            <a:r>
              <a:rPr sz="1400" spc="-35" dirty="0">
                <a:solidFill>
                  <a:srgbClr val="000099"/>
                </a:solidFill>
                <a:latin typeface="Times New Roman"/>
                <a:cs typeface="Times New Roman"/>
              </a:rPr>
              <a:t>You</a:t>
            </a:r>
            <a:r>
              <a:rPr sz="1400" spc="-5" dirty="0">
                <a:solidFill>
                  <a:srgbClr val="000099"/>
                </a:solidFill>
                <a:latin typeface="Times New Roman"/>
                <a:cs typeface="Times New Roman"/>
              </a:rPr>
              <a:t> </a:t>
            </a:r>
            <a:r>
              <a:rPr sz="1400" dirty="0">
                <a:solidFill>
                  <a:srgbClr val="000099"/>
                </a:solidFill>
                <a:latin typeface="Times New Roman"/>
                <a:cs typeface="Times New Roman"/>
              </a:rPr>
              <a:t>are</a:t>
            </a:r>
            <a:r>
              <a:rPr sz="1400" spc="-15" dirty="0">
                <a:solidFill>
                  <a:srgbClr val="000099"/>
                </a:solidFill>
                <a:latin typeface="Times New Roman"/>
                <a:cs typeface="Times New Roman"/>
              </a:rPr>
              <a:t> </a:t>
            </a:r>
            <a:r>
              <a:rPr sz="1400" dirty="0">
                <a:solidFill>
                  <a:srgbClr val="000099"/>
                </a:solidFill>
                <a:latin typeface="Times New Roman"/>
                <a:cs typeface="Times New Roman"/>
              </a:rPr>
              <a:t>required</a:t>
            </a:r>
            <a:r>
              <a:rPr sz="1400" spc="-35" dirty="0">
                <a:solidFill>
                  <a:srgbClr val="000099"/>
                </a:solidFill>
                <a:latin typeface="Times New Roman"/>
                <a:cs typeface="Times New Roman"/>
              </a:rPr>
              <a:t> </a:t>
            </a:r>
            <a:r>
              <a:rPr sz="1400" dirty="0">
                <a:solidFill>
                  <a:srgbClr val="000099"/>
                </a:solidFill>
                <a:latin typeface="Times New Roman"/>
                <a:cs typeface="Times New Roman"/>
              </a:rPr>
              <a:t>to</a:t>
            </a:r>
            <a:r>
              <a:rPr sz="1400" spc="-10" dirty="0">
                <a:solidFill>
                  <a:srgbClr val="000099"/>
                </a:solidFill>
                <a:latin typeface="Times New Roman"/>
                <a:cs typeface="Times New Roman"/>
              </a:rPr>
              <a:t> </a:t>
            </a:r>
            <a:r>
              <a:rPr sz="1400" dirty="0">
                <a:solidFill>
                  <a:srgbClr val="000099"/>
                </a:solidFill>
                <a:latin typeface="Times New Roman"/>
                <a:cs typeface="Times New Roman"/>
              </a:rPr>
              <a:t>document</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25" dirty="0">
                <a:solidFill>
                  <a:srgbClr val="000099"/>
                </a:solidFill>
                <a:latin typeface="Times New Roman"/>
                <a:cs typeface="Times New Roman"/>
              </a:rPr>
              <a:t> </a:t>
            </a:r>
            <a:r>
              <a:rPr sz="1400" dirty="0">
                <a:solidFill>
                  <a:srgbClr val="000099"/>
                </a:solidFill>
                <a:latin typeface="Times New Roman"/>
                <a:cs typeface="Times New Roman"/>
              </a:rPr>
              <a:t>OJT</a:t>
            </a:r>
            <a:r>
              <a:rPr sz="1400" spc="-35"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5" dirty="0">
                <a:solidFill>
                  <a:srgbClr val="000099"/>
                </a:solidFill>
                <a:latin typeface="Times New Roman"/>
                <a:cs typeface="Times New Roman"/>
              </a:rPr>
              <a:t> </a:t>
            </a:r>
            <a:r>
              <a:rPr sz="1400" dirty="0">
                <a:solidFill>
                  <a:srgbClr val="000099"/>
                </a:solidFill>
                <a:latin typeface="Times New Roman"/>
                <a:cs typeface="Times New Roman"/>
              </a:rPr>
              <a:t>worked</a:t>
            </a:r>
            <a:r>
              <a:rPr sz="1400" spc="-25" dirty="0">
                <a:solidFill>
                  <a:srgbClr val="000099"/>
                </a:solidFill>
                <a:latin typeface="Times New Roman"/>
                <a:cs typeface="Times New Roman"/>
              </a:rPr>
              <a:t> </a:t>
            </a:r>
            <a:r>
              <a:rPr sz="1400" dirty="0">
                <a:solidFill>
                  <a:srgbClr val="000099"/>
                </a:solidFill>
                <a:latin typeface="Times New Roman"/>
                <a:cs typeface="Times New Roman"/>
              </a:rPr>
              <a:t>for</a:t>
            </a:r>
            <a:r>
              <a:rPr sz="1400" spc="-15" dirty="0">
                <a:solidFill>
                  <a:srgbClr val="000099"/>
                </a:solidFill>
                <a:latin typeface="Times New Roman"/>
                <a:cs typeface="Times New Roman"/>
              </a:rPr>
              <a:t> </a:t>
            </a:r>
            <a:r>
              <a:rPr sz="1400" dirty="0">
                <a:solidFill>
                  <a:srgbClr val="000099"/>
                </a:solidFill>
                <a:latin typeface="Times New Roman"/>
                <a:cs typeface="Times New Roman"/>
              </a:rPr>
              <a:t>your</a:t>
            </a:r>
            <a:r>
              <a:rPr sz="1400" spc="-40" dirty="0">
                <a:solidFill>
                  <a:srgbClr val="000099"/>
                </a:solidFill>
                <a:latin typeface="Times New Roman"/>
                <a:cs typeface="Times New Roman"/>
              </a:rPr>
              <a:t> </a:t>
            </a:r>
            <a:r>
              <a:rPr sz="1400" dirty="0">
                <a:solidFill>
                  <a:srgbClr val="000099"/>
                </a:solidFill>
                <a:latin typeface="Times New Roman"/>
                <a:cs typeface="Times New Roman"/>
              </a:rPr>
              <a:t>Trade.</a:t>
            </a:r>
            <a:r>
              <a:rPr sz="1400" spc="-20" dirty="0">
                <a:solidFill>
                  <a:srgbClr val="000099"/>
                </a:solidFill>
                <a:latin typeface="Times New Roman"/>
                <a:cs typeface="Times New Roman"/>
              </a:rPr>
              <a:t> </a:t>
            </a:r>
            <a:r>
              <a:rPr sz="1400" dirty="0">
                <a:solidFill>
                  <a:srgbClr val="000099"/>
                </a:solidFill>
                <a:latin typeface="Times New Roman"/>
                <a:cs typeface="Times New Roman"/>
              </a:rPr>
              <a:t>Enter</a:t>
            </a:r>
            <a:r>
              <a:rPr sz="1400" spc="-15"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35" dirty="0">
                <a:solidFill>
                  <a:srgbClr val="000099"/>
                </a:solidFill>
                <a:latin typeface="Times New Roman"/>
                <a:cs typeface="Times New Roman"/>
              </a:rPr>
              <a:t> </a:t>
            </a:r>
            <a:r>
              <a:rPr sz="1400" dirty="0">
                <a:solidFill>
                  <a:srgbClr val="000099"/>
                </a:solidFill>
                <a:latin typeface="Times New Roman"/>
                <a:cs typeface="Times New Roman"/>
              </a:rPr>
              <a:t>worked</a:t>
            </a:r>
            <a:r>
              <a:rPr sz="1400" spc="-25" dirty="0">
                <a:solidFill>
                  <a:srgbClr val="000099"/>
                </a:solidFill>
                <a:latin typeface="Times New Roman"/>
                <a:cs typeface="Times New Roman"/>
              </a:rPr>
              <a:t> </a:t>
            </a:r>
            <a:r>
              <a:rPr sz="1400" dirty="0">
                <a:solidFill>
                  <a:srgbClr val="000099"/>
                </a:solidFill>
                <a:latin typeface="Times New Roman"/>
                <a:cs typeface="Times New Roman"/>
              </a:rPr>
              <a:t>for</a:t>
            </a:r>
            <a:r>
              <a:rPr sz="1400" spc="-15" dirty="0">
                <a:solidFill>
                  <a:srgbClr val="000099"/>
                </a:solidFill>
                <a:latin typeface="Times New Roman"/>
                <a:cs typeface="Times New Roman"/>
              </a:rPr>
              <a:t> </a:t>
            </a:r>
            <a:r>
              <a:rPr sz="1400" dirty="0">
                <a:solidFill>
                  <a:srgbClr val="000099"/>
                </a:solidFill>
                <a:latin typeface="Times New Roman"/>
                <a:cs typeface="Times New Roman"/>
              </a:rPr>
              <a:t>each skill</a:t>
            </a:r>
            <a:r>
              <a:rPr sz="1400" spc="-35" dirty="0">
                <a:solidFill>
                  <a:srgbClr val="000099"/>
                </a:solidFill>
                <a:latin typeface="Times New Roman"/>
                <a:cs typeface="Times New Roman"/>
              </a:rPr>
              <a:t> </a:t>
            </a:r>
            <a:r>
              <a:rPr sz="1400" dirty="0">
                <a:solidFill>
                  <a:srgbClr val="000099"/>
                </a:solidFill>
                <a:latin typeface="Times New Roman"/>
                <a:cs typeface="Times New Roman"/>
              </a:rPr>
              <a:t>area</a:t>
            </a:r>
            <a:r>
              <a:rPr sz="1400" spc="-5" dirty="0">
                <a:solidFill>
                  <a:srgbClr val="000099"/>
                </a:solidFill>
                <a:latin typeface="Times New Roman"/>
                <a:cs typeface="Times New Roman"/>
              </a:rPr>
              <a:t> </a:t>
            </a:r>
            <a:r>
              <a:rPr sz="1400" dirty="0">
                <a:solidFill>
                  <a:srgbClr val="000099"/>
                </a:solidFill>
                <a:latin typeface="Times New Roman"/>
                <a:cs typeface="Times New Roman"/>
              </a:rPr>
              <a:t>from</a:t>
            </a:r>
            <a:r>
              <a:rPr sz="1400" spc="-30" dirty="0">
                <a:solidFill>
                  <a:srgbClr val="000099"/>
                </a:solidFill>
                <a:latin typeface="Times New Roman"/>
                <a:cs typeface="Times New Roman"/>
              </a:rPr>
              <a:t> </a:t>
            </a:r>
            <a:r>
              <a:rPr sz="1400" dirty="0">
                <a:solidFill>
                  <a:srgbClr val="000099"/>
                </a:solidFill>
                <a:latin typeface="Times New Roman"/>
                <a:cs typeface="Times New Roman"/>
              </a:rPr>
              <a:t>the</a:t>
            </a:r>
            <a:r>
              <a:rPr sz="1400" spc="-40" dirty="0">
                <a:solidFill>
                  <a:srgbClr val="000099"/>
                </a:solidFill>
                <a:latin typeface="Times New Roman"/>
                <a:cs typeface="Times New Roman"/>
              </a:rPr>
              <a:t> </a:t>
            </a:r>
            <a:r>
              <a:rPr sz="1400" spc="-25" dirty="0">
                <a:solidFill>
                  <a:srgbClr val="000099"/>
                </a:solidFill>
                <a:latin typeface="Times New Roman"/>
                <a:cs typeface="Times New Roman"/>
              </a:rPr>
              <a:t>WPS </a:t>
            </a:r>
            <a:r>
              <a:rPr sz="1400" dirty="0">
                <a:solidFill>
                  <a:srgbClr val="000099"/>
                </a:solidFill>
                <a:latin typeface="Times New Roman"/>
                <a:cs typeface="Times New Roman"/>
              </a:rPr>
              <a:t>for</a:t>
            </a:r>
            <a:r>
              <a:rPr sz="1400" spc="-15" dirty="0">
                <a:solidFill>
                  <a:srgbClr val="000099"/>
                </a:solidFill>
                <a:latin typeface="Times New Roman"/>
                <a:cs typeface="Times New Roman"/>
              </a:rPr>
              <a:t> </a:t>
            </a:r>
            <a:r>
              <a:rPr sz="1400" dirty="0">
                <a:solidFill>
                  <a:srgbClr val="000099"/>
                </a:solidFill>
                <a:latin typeface="Times New Roman"/>
                <a:cs typeface="Times New Roman"/>
              </a:rPr>
              <a:t>the</a:t>
            </a:r>
            <a:r>
              <a:rPr sz="1400" spc="-25" dirty="0">
                <a:solidFill>
                  <a:srgbClr val="000099"/>
                </a:solidFill>
                <a:latin typeface="Times New Roman"/>
                <a:cs typeface="Times New Roman"/>
              </a:rPr>
              <a:t> </a:t>
            </a:r>
            <a:r>
              <a:rPr sz="1400" dirty="0">
                <a:solidFill>
                  <a:srgbClr val="000099"/>
                </a:solidFill>
                <a:latin typeface="Times New Roman"/>
                <a:cs typeface="Times New Roman"/>
              </a:rPr>
              <a:t>week.</a:t>
            </a:r>
            <a:r>
              <a:rPr sz="1400" spc="10"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5" dirty="0">
                <a:solidFill>
                  <a:srgbClr val="000099"/>
                </a:solidFill>
                <a:latin typeface="Times New Roman"/>
                <a:cs typeface="Times New Roman"/>
              </a:rPr>
              <a:t> </a:t>
            </a:r>
            <a:r>
              <a:rPr sz="1400" dirty="0">
                <a:solidFill>
                  <a:srgbClr val="000099"/>
                </a:solidFill>
                <a:latin typeface="Times New Roman"/>
                <a:cs typeface="Times New Roman"/>
              </a:rPr>
              <a:t>must</a:t>
            </a:r>
            <a:r>
              <a:rPr sz="1400" spc="20" dirty="0">
                <a:solidFill>
                  <a:srgbClr val="000099"/>
                </a:solidFill>
                <a:latin typeface="Times New Roman"/>
                <a:cs typeface="Times New Roman"/>
              </a:rPr>
              <a:t> </a:t>
            </a:r>
            <a:r>
              <a:rPr sz="1400" dirty="0">
                <a:solidFill>
                  <a:srgbClr val="000099"/>
                </a:solidFill>
                <a:latin typeface="Times New Roman"/>
                <a:cs typeface="Times New Roman"/>
              </a:rPr>
              <a:t>be</a:t>
            </a:r>
            <a:r>
              <a:rPr sz="1400" spc="-10" dirty="0">
                <a:solidFill>
                  <a:srgbClr val="000099"/>
                </a:solidFill>
                <a:latin typeface="Times New Roman"/>
                <a:cs typeface="Times New Roman"/>
              </a:rPr>
              <a:t> </a:t>
            </a:r>
            <a:r>
              <a:rPr sz="1400" dirty="0">
                <a:solidFill>
                  <a:srgbClr val="000099"/>
                </a:solidFill>
                <a:latin typeface="Times New Roman"/>
                <a:cs typeface="Times New Roman"/>
              </a:rPr>
              <a:t>logged</a:t>
            </a:r>
            <a:r>
              <a:rPr sz="1400" spc="-35" dirty="0">
                <a:solidFill>
                  <a:srgbClr val="000099"/>
                </a:solidFill>
                <a:latin typeface="Times New Roman"/>
                <a:cs typeface="Times New Roman"/>
              </a:rPr>
              <a:t> </a:t>
            </a:r>
            <a:r>
              <a:rPr sz="1400" dirty="0">
                <a:solidFill>
                  <a:srgbClr val="000099"/>
                </a:solidFill>
                <a:latin typeface="Times New Roman"/>
                <a:cs typeface="Times New Roman"/>
              </a:rPr>
              <a:t>in</a:t>
            </a:r>
            <a:r>
              <a:rPr sz="1400" spc="-5" dirty="0">
                <a:solidFill>
                  <a:srgbClr val="000099"/>
                </a:solidFill>
                <a:latin typeface="Times New Roman"/>
                <a:cs typeface="Times New Roman"/>
              </a:rPr>
              <a:t> </a:t>
            </a:r>
            <a:r>
              <a:rPr sz="1400" dirty="0">
                <a:solidFill>
                  <a:srgbClr val="000099"/>
                </a:solidFill>
                <a:latin typeface="Times New Roman"/>
                <a:cs typeface="Times New Roman"/>
              </a:rPr>
              <a:t>full-</a:t>
            </a:r>
            <a:r>
              <a:rPr sz="1400" spc="-30" dirty="0">
                <a:solidFill>
                  <a:srgbClr val="000099"/>
                </a:solidFill>
                <a:latin typeface="Times New Roman"/>
                <a:cs typeface="Times New Roman"/>
              </a:rPr>
              <a:t> </a:t>
            </a:r>
            <a:r>
              <a:rPr sz="1400" dirty="0">
                <a:solidFill>
                  <a:srgbClr val="000099"/>
                </a:solidFill>
                <a:latin typeface="Times New Roman"/>
                <a:cs typeface="Times New Roman"/>
              </a:rPr>
              <a:t>or</a:t>
            </a:r>
            <a:r>
              <a:rPr sz="1400" spc="-10" dirty="0">
                <a:solidFill>
                  <a:srgbClr val="000099"/>
                </a:solidFill>
                <a:latin typeface="Times New Roman"/>
                <a:cs typeface="Times New Roman"/>
              </a:rPr>
              <a:t> </a:t>
            </a:r>
            <a:r>
              <a:rPr sz="1400" dirty="0">
                <a:solidFill>
                  <a:srgbClr val="000099"/>
                </a:solidFill>
                <a:latin typeface="Times New Roman"/>
                <a:cs typeface="Times New Roman"/>
              </a:rPr>
              <a:t>half-hour</a:t>
            </a:r>
            <a:r>
              <a:rPr sz="1400" spc="-50" dirty="0">
                <a:solidFill>
                  <a:srgbClr val="000099"/>
                </a:solidFill>
                <a:latin typeface="Times New Roman"/>
                <a:cs typeface="Times New Roman"/>
              </a:rPr>
              <a:t> </a:t>
            </a:r>
            <a:r>
              <a:rPr sz="1400" dirty="0">
                <a:solidFill>
                  <a:srgbClr val="000099"/>
                </a:solidFill>
                <a:latin typeface="Times New Roman"/>
                <a:cs typeface="Times New Roman"/>
              </a:rPr>
              <a:t>increments</a:t>
            </a:r>
            <a:r>
              <a:rPr sz="1400" spc="-5" dirty="0">
                <a:solidFill>
                  <a:srgbClr val="000099"/>
                </a:solidFill>
                <a:latin typeface="Times New Roman"/>
                <a:cs typeface="Times New Roman"/>
              </a:rPr>
              <a:t> </a:t>
            </a:r>
            <a:r>
              <a:rPr sz="1400" dirty="0">
                <a:solidFill>
                  <a:srgbClr val="000099"/>
                </a:solidFill>
                <a:latin typeface="Times New Roman"/>
                <a:cs typeface="Times New Roman"/>
              </a:rPr>
              <a:t>(example:</a:t>
            </a:r>
            <a:r>
              <a:rPr sz="1400" spc="-5" dirty="0">
                <a:solidFill>
                  <a:srgbClr val="000099"/>
                </a:solidFill>
                <a:latin typeface="Times New Roman"/>
                <a:cs typeface="Times New Roman"/>
              </a:rPr>
              <a:t> </a:t>
            </a:r>
            <a:r>
              <a:rPr sz="1400" dirty="0">
                <a:solidFill>
                  <a:srgbClr val="000099"/>
                </a:solidFill>
                <a:latin typeface="Times New Roman"/>
                <a:cs typeface="Times New Roman"/>
              </a:rPr>
              <a:t>0.5,</a:t>
            </a:r>
            <a:r>
              <a:rPr sz="1400" spc="-20" dirty="0">
                <a:solidFill>
                  <a:srgbClr val="000099"/>
                </a:solidFill>
                <a:latin typeface="Times New Roman"/>
                <a:cs typeface="Times New Roman"/>
              </a:rPr>
              <a:t> </a:t>
            </a:r>
            <a:r>
              <a:rPr sz="1400" dirty="0">
                <a:solidFill>
                  <a:srgbClr val="000099"/>
                </a:solidFill>
                <a:latin typeface="Times New Roman"/>
                <a:cs typeface="Times New Roman"/>
              </a:rPr>
              <a:t>1.0,</a:t>
            </a:r>
            <a:r>
              <a:rPr sz="1400" spc="-15" dirty="0">
                <a:solidFill>
                  <a:srgbClr val="000099"/>
                </a:solidFill>
                <a:latin typeface="Times New Roman"/>
                <a:cs typeface="Times New Roman"/>
              </a:rPr>
              <a:t> </a:t>
            </a:r>
            <a:r>
              <a:rPr sz="1400" dirty="0">
                <a:solidFill>
                  <a:srgbClr val="000099"/>
                </a:solidFill>
                <a:latin typeface="Times New Roman"/>
                <a:cs typeface="Times New Roman"/>
              </a:rPr>
              <a:t>1.5,</a:t>
            </a:r>
            <a:r>
              <a:rPr sz="1400" spc="-15" dirty="0">
                <a:solidFill>
                  <a:srgbClr val="000099"/>
                </a:solidFill>
                <a:latin typeface="Times New Roman"/>
                <a:cs typeface="Times New Roman"/>
              </a:rPr>
              <a:t> </a:t>
            </a:r>
            <a:r>
              <a:rPr sz="1400" dirty="0">
                <a:solidFill>
                  <a:srgbClr val="000099"/>
                </a:solidFill>
                <a:latin typeface="Times New Roman"/>
                <a:cs typeface="Times New Roman"/>
              </a:rPr>
              <a:t>2.0,</a:t>
            </a:r>
            <a:r>
              <a:rPr sz="1400" spc="5" dirty="0">
                <a:solidFill>
                  <a:srgbClr val="000099"/>
                </a:solidFill>
                <a:latin typeface="Times New Roman"/>
                <a:cs typeface="Times New Roman"/>
              </a:rPr>
              <a:t> </a:t>
            </a:r>
            <a:r>
              <a:rPr sz="1400" spc="-10" dirty="0">
                <a:solidFill>
                  <a:srgbClr val="000099"/>
                </a:solidFill>
                <a:latin typeface="Times New Roman"/>
                <a:cs typeface="Times New Roman"/>
              </a:rPr>
              <a:t>etc).</a:t>
            </a:r>
            <a:endParaRPr sz="1400">
              <a:latin typeface="Times New Roman"/>
              <a:cs typeface="Times New Roman"/>
            </a:endParaRPr>
          </a:p>
          <a:p>
            <a:pPr>
              <a:lnSpc>
                <a:spcPct val="100000"/>
              </a:lnSpc>
              <a:spcBef>
                <a:spcPts val="50"/>
              </a:spcBef>
            </a:pPr>
            <a:endParaRPr sz="1500">
              <a:latin typeface="Times New Roman"/>
              <a:cs typeface="Times New Roman"/>
            </a:endParaRPr>
          </a:p>
          <a:p>
            <a:pPr marL="12700" marR="33655">
              <a:lnSpc>
                <a:spcPct val="114999"/>
              </a:lnSpc>
            </a:pPr>
            <a:r>
              <a:rPr sz="1400" spc="-30" dirty="0">
                <a:solidFill>
                  <a:srgbClr val="000099"/>
                </a:solidFill>
                <a:latin typeface="Times New Roman"/>
                <a:cs typeface="Times New Roman"/>
              </a:rPr>
              <a:t>To</a:t>
            </a:r>
            <a:r>
              <a:rPr sz="1400" spc="-10" dirty="0">
                <a:solidFill>
                  <a:srgbClr val="000099"/>
                </a:solidFill>
                <a:latin typeface="Times New Roman"/>
                <a:cs typeface="Times New Roman"/>
              </a:rPr>
              <a:t> </a:t>
            </a:r>
            <a:r>
              <a:rPr sz="1400" dirty="0">
                <a:solidFill>
                  <a:srgbClr val="000099"/>
                </a:solidFill>
                <a:latin typeface="Times New Roman"/>
                <a:cs typeface="Times New Roman"/>
              </a:rPr>
              <a:t>help</a:t>
            </a:r>
            <a:r>
              <a:rPr sz="1400" spc="-25" dirty="0">
                <a:solidFill>
                  <a:srgbClr val="000099"/>
                </a:solidFill>
                <a:latin typeface="Times New Roman"/>
                <a:cs typeface="Times New Roman"/>
              </a:rPr>
              <a:t> </a:t>
            </a:r>
            <a:r>
              <a:rPr sz="1400" dirty="0">
                <a:solidFill>
                  <a:srgbClr val="000099"/>
                </a:solidFill>
                <a:latin typeface="Times New Roman"/>
                <a:cs typeface="Times New Roman"/>
              </a:rPr>
              <a:t>keep</a:t>
            </a:r>
            <a:r>
              <a:rPr sz="1400" spc="-10" dirty="0">
                <a:solidFill>
                  <a:srgbClr val="000099"/>
                </a:solidFill>
                <a:latin typeface="Times New Roman"/>
                <a:cs typeface="Times New Roman"/>
              </a:rPr>
              <a:t> </a:t>
            </a:r>
            <a:r>
              <a:rPr sz="1400" dirty="0">
                <a:solidFill>
                  <a:srgbClr val="000099"/>
                </a:solidFill>
                <a:latin typeface="Times New Roman"/>
                <a:cs typeface="Times New Roman"/>
              </a:rPr>
              <a:t>track</a:t>
            </a:r>
            <a:r>
              <a:rPr sz="1400" spc="-10" dirty="0">
                <a:solidFill>
                  <a:srgbClr val="000099"/>
                </a:solidFill>
                <a:latin typeface="Times New Roman"/>
                <a:cs typeface="Times New Roman"/>
              </a:rPr>
              <a:t> </a:t>
            </a:r>
            <a:r>
              <a:rPr sz="1400" dirty="0">
                <a:solidFill>
                  <a:srgbClr val="000099"/>
                </a:solidFill>
                <a:latin typeface="Times New Roman"/>
                <a:cs typeface="Times New Roman"/>
              </a:rPr>
              <a:t>of</a:t>
            </a:r>
            <a:r>
              <a:rPr sz="1400" spc="-15" dirty="0">
                <a:solidFill>
                  <a:srgbClr val="000099"/>
                </a:solidFill>
                <a:latin typeface="Times New Roman"/>
                <a:cs typeface="Times New Roman"/>
              </a:rPr>
              <a:t> </a:t>
            </a:r>
            <a:r>
              <a:rPr sz="1400" dirty="0">
                <a:solidFill>
                  <a:srgbClr val="000099"/>
                </a:solidFill>
                <a:latin typeface="Times New Roman"/>
                <a:cs typeface="Times New Roman"/>
              </a:rPr>
              <a:t>your</a:t>
            </a:r>
            <a:r>
              <a:rPr sz="1400" spc="-5"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35" dirty="0">
                <a:solidFill>
                  <a:srgbClr val="000099"/>
                </a:solidFill>
                <a:latin typeface="Times New Roman"/>
                <a:cs typeface="Times New Roman"/>
              </a:rPr>
              <a:t> </a:t>
            </a:r>
            <a:r>
              <a:rPr sz="1400" dirty="0">
                <a:solidFill>
                  <a:srgbClr val="000099"/>
                </a:solidFill>
                <a:latin typeface="Times New Roman"/>
                <a:cs typeface="Times New Roman"/>
              </a:rPr>
              <a:t>you</a:t>
            </a:r>
            <a:r>
              <a:rPr sz="1400" spc="15" dirty="0">
                <a:solidFill>
                  <a:srgbClr val="000099"/>
                </a:solidFill>
                <a:latin typeface="Times New Roman"/>
                <a:cs typeface="Times New Roman"/>
              </a:rPr>
              <a:t> </a:t>
            </a:r>
            <a:r>
              <a:rPr sz="1400" dirty="0">
                <a:solidFill>
                  <a:srgbClr val="000099"/>
                </a:solidFill>
                <a:latin typeface="Times New Roman"/>
                <a:cs typeface="Times New Roman"/>
              </a:rPr>
              <a:t>can</a:t>
            </a:r>
            <a:r>
              <a:rPr sz="1400" spc="-10" dirty="0">
                <a:solidFill>
                  <a:srgbClr val="000099"/>
                </a:solidFill>
                <a:latin typeface="Times New Roman"/>
                <a:cs typeface="Times New Roman"/>
              </a:rPr>
              <a:t> </a:t>
            </a:r>
            <a:r>
              <a:rPr sz="1400" dirty="0">
                <a:solidFill>
                  <a:srgbClr val="000099"/>
                </a:solidFill>
                <a:latin typeface="Times New Roman"/>
                <a:cs typeface="Times New Roman"/>
              </a:rPr>
              <a:t>print</a:t>
            </a:r>
            <a:r>
              <a:rPr sz="1400" spc="-30" dirty="0">
                <a:solidFill>
                  <a:srgbClr val="000099"/>
                </a:solidFill>
                <a:latin typeface="Times New Roman"/>
                <a:cs typeface="Times New Roman"/>
              </a:rPr>
              <a:t> </a:t>
            </a:r>
            <a:r>
              <a:rPr sz="1400" dirty="0">
                <a:solidFill>
                  <a:srgbClr val="000099"/>
                </a:solidFill>
                <a:latin typeface="Times New Roman"/>
                <a:cs typeface="Times New Roman"/>
              </a:rPr>
              <a:t>a</a:t>
            </a:r>
            <a:r>
              <a:rPr sz="1400" spc="-30" dirty="0">
                <a:solidFill>
                  <a:srgbClr val="000099"/>
                </a:solidFill>
                <a:latin typeface="Times New Roman"/>
                <a:cs typeface="Times New Roman"/>
              </a:rPr>
              <a:t> </a:t>
            </a:r>
            <a:r>
              <a:rPr sz="1400" spc="-20" dirty="0">
                <a:solidFill>
                  <a:srgbClr val="000099"/>
                </a:solidFill>
                <a:latin typeface="Times New Roman"/>
                <a:cs typeface="Times New Roman"/>
              </a:rPr>
              <a:t>Work</a:t>
            </a:r>
            <a:r>
              <a:rPr sz="1400" dirty="0">
                <a:solidFill>
                  <a:srgbClr val="000099"/>
                </a:solidFill>
                <a:latin typeface="Times New Roman"/>
                <a:cs typeface="Times New Roman"/>
              </a:rPr>
              <a:t> Experience</a:t>
            </a:r>
            <a:r>
              <a:rPr sz="1400" spc="-40" dirty="0">
                <a:solidFill>
                  <a:srgbClr val="000099"/>
                </a:solidFill>
                <a:latin typeface="Times New Roman"/>
                <a:cs typeface="Times New Roman"/>
              </a:rPr>
              <a:t> </a:t>
            </a:r>
            <a:r>
              <a:rPr sz="1400" dirty="0">
                <a:solidFill>
                  <a:srgbClr val="000099"/>
                </a:solidFill>
                <a:latin typeface="Times New Roman"/>
                <a:cs typeface="Times New Roman"/>
              </a:rPr>
              <a:t>Hourly</a:t>
            </a:r>
            <a:r>
              <a:rPr sz="1400" spc="-35" dirty="0">
                <a:solidFill>
                  <a:srgbClr val="000099"/>
                </a:solidFill>
                <a:latin typeface="Times New Roman"/>
                <a:cs typeface="Times New Roman"/>
              </a:rPr>
              <a:t> </a:t>
            </a:r>
            <a:r>
              <a:rPr sz="1400" dirty="0">
                <a:solidFill>
                  <a:srgbClr val="000099"/>
                </a:solidFill>
                <a:latin typeface="Times New Roman"/>
                <a:cs typeface="Times New Roman"/>
              </a:rPr>
              <a:t>Record</a:t>
            </a:r>
            <a:r>
              <a:rPr sz="1400" spc="-10" dirty="0">
                <a:solidFill>
                  <a:srgbClr val="000099"/>
                </a:solidFill>
                <a:latin typeface="Times New Roman"/>
                <a:cs typeface="Times New Roman"/>
              </a:rPr>
              <a:t> </a:t>
            </a:r>
            <a:r>
              <a:rPr sz="1400" dirty="0">
                <a:solidFill>
                  <a:srgbClr val="000099"/>
                </a:solidFill>
                <a:latin typeface="Times New Roman"/>
                <a:cs typeface="Times New Roman"/>
              </a:rPr>
              <a:t>Form</a:t>
            </a:r>
            <a:r>
              <a:rPr sz="1400" spc="-30" dirty="0">
                <a:solidFill>
                  <a:srgbClr val="000099"/>
                </a:solidFill>
                <a:latin typeface="Times New Roman"/>
                <a:cs typeface="Times New Roman"/>
              </a:rPr>
              <a:t> </a:t>
            </a:r>
            <a:r>
              <a:rPr sz="1400" dirty="0">
                <a:solidFill>
                  <a:srgbClr val="000099"/>
                </a:solidFill>
                <a:latin typeface="Times New Roman"/>
                <a:cs typeface="Times New Roman"/>
              </a:rPr>
              <a:t>(located</a:t>
            </a:r>
            <a:r>
              <a:rPr sz="1400" spc="-35" dirty="0">
                <a:solidFill>
                  <a:srgbClr val="000099"/>
                </a:solidFill>
                <a:latin typeface="Times New Roman"/>
                <a:cs typeface="Times New Roman"/>
              </a:rPr>
              <a:t> </a:t>
            </a:r>
            <a:r>
              <a:rPr sz="1400" dirty="0">
                <a:solidFill>
                  <a:srgbClr val="000099"/>
                </a:solidFill>
                <a:latin typeface="Times New Roman"/>
                <a:cs typeface="Times New Roman"/>
              </a:rPr>
              <a:t>on</a:t>
            </a:r>
            <a:r>
              <a:rPr sz="1400" spc="-10" dirty="0">
                <a:solidFill>
                  <a:srgbClr val="000099"/>
                </a:solidFill>
                <a:latin typeface="Times New Roman"/>
                <a:cs typeface="Times New Roman"/>
              </a:rPr>
              <a:t> </a:t>
            </a:r>
            <a:r>
              <a:rPr sz="1400" dirty="0">
                <a:solidFill>
                  <a:srgbClr val="000099"/>
                </a:solidFill>
                <a:latin typeface="Times New Roman"/>
                <a:cs typeface="Times New Roman"/>
              </a:rPr>
              <a:t>website</a:t>
            </a:r>
            <a:r>
              <a:rPr sz="1400" spc="-15" dirty="0">
                <a:solidFill>
                  <a:srgbClr val="000099"/>
                </a:solidFill>
                <a:latin typeface="Times New Roman"/>
                <a:cs typeface="Times New Roman"/>
              </a:rPr>
              <a:t> </a:t>
            </a:r>
            <a:r>
              <a:rPr sz="1400" dirty="0">
                <a:solidFill>
                  <a:srgbClr val="000099"/>
                </a:solidFill>
                <a:latin typeface="Times New Roman"/>
                <a:cs typeface="Times New Roman"/>
              </a:rPr>
              <a:t>under</a:t>
            </a:r>
            <a:r>
              <a:rPr sz="1400" spc="-35" dirty="0">
                <a:solidFill>
                  <a:srgbClr val="000099"/>
                </a:solidFill>
                <a:latin typeface="Times New Roman"/>
                <a:cs typeface="Times New Roman"/>
              </a:rPr>
              <a:t> </a:t>
            </a:r>
            <a:r>
              <a:rPr sz="1400" spc="-25" dirty="0">
                <a:solidFill>
                  <a:srgbClr val="000099"/>
                </a:solidFill>
                <a:latin typeface="Times New Roman"/>
                <a:cs typeface="Times New Roman"/>
              </a:rPr>
              <a:t>the </a:t>
            </a:r>
            <a:r>
              <a:rPr sz="1400" dirty="0">
                <a:solidFill>
                  <a:srgbClr val="000099"/>
                </a:solidFill>
                <a:latin typeface="Times New Roman"/>
                <a:cs typeface="Times New Roman"/>
              </a:rPr>
              <a:t>“Resources and</a:t>
            </a:r>
            <a:r>
              <a:rPr sz="1400" spc="-5" dirty="0">
                <a:solidFill>
                  <a:srgbClr val="000099"/>
                </a:solidFill>
                <a:latin typeface="Times New Roman"/>
                <a:cs typeface="Times New Roman"/>
              </a:rPr>
              <a:t> </a:t>
            </a:r>
            <a:r>
              <a:rPr sz="1400" dirty="0">
                <a:solidFill>
                  <a:srgbClr val="000099"/>
                </a:solidFill>
                <a:latin typeface="Times New Roman"/>
                <a:cs typeface="Times New Roman"/>
              </a:rPr>
              <a:t>Links”</a:t>
            </a:r>
            <a:r>
              <a:rPr sz="1400" spc="-30" dirty="0">
                <a:solidFill>
                  <a:srgbClr val="000099"/>
                </a:solidFill>
                <a:latin typeface="Times New Roman"/>
                <a:cs typeface="Times New Roman"/>
              </a:rPr>
              <a:t> </a:t>
            </a:r>
            <a:r>
              <a:rPr sz="1400" dirty="0">
                <a:solidFill>
                  <a:srgbClr val="000099"/>
                </a:solidFill>
                <a:latin typeface="Times New Roman"/>
                <a:cs typeface="Times New Roman"/>
              </a:rPr>
              <a:t>tab).</a:t>
            </a:r>
            <a:r>
              <a:rPr sz="1400" spc="260" dirty="0">
                <a:solidFill>
                  <a:srgbClr val="000099"/>
                </a:solidFill>
                <a:latin typeface="Times New Roman"/>
                <a:cs typeface="Times New Roman"/>
              </a:rPr>
              <a:t> </a:t>
            </a:r>
            <a:r>
              <a:rPr sz="1400" dirty="0">
                <a:solidFill>
                  <a:srgbClr val="000099"/>
                </a:solidFill>
                <a:latin typeface="Times New Roman"/>
                <a:cs typeface="Times New Roman"/>
              </a:rPr>
              <a:t>As</a:t>
            </a:r>
            <a:r>
              <a:rPr sz="1400" spc="5" dirty="0">
                <a:solidFill>
                  <a:srgbClr val="000099"/>
                </a:solidFill>
                <a:latin typeface="Times New Roman"/>
                <a:cs typeface="Times New Roman"/>
              </a:rPr>
              <a:t> </a:t>
            </a:r>
            <a:r>
              <a:rPr sz="1400" dirty="0">
                <a:solidFill>
                  <a:srgbClr val="000099"/>
                </a:solidFill>
                <a:latin typeface="Times New Roman"/>
                <a:cs typeface="Times New Roman"/>
              </a:rPr>
              <a:t>you work</a:t>
            </a:r>
            <a:r>
              <a:rPr sz="1400" spc="-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skill</a:t>
            </a:r>
            <a:r>
              <a:rPr sz="1400" spc="-30" dirty="0">
                <a:solidFill>
                  <a:srgbClr val="000099"/>
                </a:solidFill>
                <a:latin typeface="Times New Roman"/>
                <a:cs typeface="Times New Roman"/>
              </a:rPr>
              <a:t> </a:t>
            </a:r>
            <a:r>
              <a:rPr sz="1400" dirty="0">
                <a:solidFill>
                  <a:srgbClr val="000099"/>
                </a:solidFill>
                <a:latin typeface="Times New Roman"/>
                <a:cs typeface="Times New Roman"/>
              </a:rPr>
              <a:t>areas,</a:t>
            </a:r>
            <a:r>
              <a:rPr sz="1400" spc="-5" dirty="0">
                <a:solidFill>
                  <a:srgbClr val="000099"/>
                </a:solidFill>
                <a:latin typeface="Times New Roman"/>
                <a:cs typeface="Times New Roman"/>
              </a:rPr>
              <a:t> </a:t>
            </a:r>
            <a:r>
              <a:rPr sz="1400" dirty="0">
                <a:solidFill>
                  <a:srgbClr val="000099"/>
                </a:solidFill>
                <a:latin typeface="Times New Roman"/>
                <a:cs typeface="Times New Roman"/>
              </a:rPr>
              <a:t>you</a:t>
            </a:r>
            <a:r>
              <a:rPr sz="1400" spc="5" dirty="0">
                <a:solidFill>
                  <a:srgbClr val="000099"/>
                </a:solidFill>
                <a:latin typeface="Times New Roman"/>
                <a:cs typeface="Times New Roman"/>
              </a:rPr>
              <a:t> </a:t>
            </a:r>
            <a:r>
              <a:rPr sz="1400" dirty="0">
                <a:solidFill>
                  <a:srgbClr val="000099"/>
                </a:solidFill>
                <a:latin typeface="Times New Roman"/>
                <a:cs typeface="Times New Roman"/>
              </a:rPr>
              <a:t>can</a:t>
            </a:r>
            <a:r>
              <a:rPr sz="1400" spc="5" dirty="0">
                <a:solidFill>
                  <a:srgbClr val="000099"/>
                </a:solidFill>
                <a:latin typeface="Times New Roman"/>
                <a:cs typeface="Times New Roman"/>
              </a:rPr>
              <a:t> </a:t>
            </a:r>
            <a:r>
              <a:rPr sz="1400" dirty="0">
                <a:solidFill>
                  <a:srgbClr val="000099"/>
                </a:solidFill>
                <a:latin typeface="Times New Roman"/>
                <a:cs typeface="Times New Roman"/>
              </a:rPr>
              <a:t>use</a:t>
            </a:r>
            <a:r>
              <a:rPr sz="1400" spc="-15" dirty="0">
                <a:solidFill>
                  <a:srgbClr val="000099"/>
                </a:solidFill>
                <a:latin typeface="Times New Roman"/>
                <a:cs typeface="Times New Roman"/>
              </a:rPr>
              <a:t> </a:t>
            </a:r>
            <a:r>
              <a:rPr sz="1400" dirty="0">
                <a:solidFill>
                  <a:srgbClr val="000099"/>
                </a:solidFill>
                <a:latin typeface="Times New Roman"/>
                <a:cs typeface="Times New Roman"/>
              </a:rPr>
              <a:t>it</a:t>
            </a:r>
            <a:r>
              <a:rPr sz="1400" spc="-5" dirty="0">
                <a:solidFill>
                  <a:srgbClr val="000099"/>
                </a:solidFill>
                <a:latin typeface="Times New Roman"/>
                <a:cs typeface="Times New Roman"/>
              </a:rPr>
              <a:t> </a:t>
            </a:r>
            <a:r>
              <a:rPr sz="1400" dirty="0">
                <a:solidFill>
                  <a:srgbClr val="000099"/>
                </a:solidFill>
                <a:latin typeface="Times New Roman"/>
                <a:cs typeface="Times New Roman"/>
              </a:rPr>
              <a:t>to</a:t>
            </a:r>
            <a:r>
              <a:rPr sz="1400" spc="-10" dirty="0">
                <a:solidFill>
                  <a:srgbClr val="000099"/>
                </a:solidFill>
                <a:latin typeface="Times New Roman"/>
                <a:cs typeface="Times New Roman"/>
              </a:rPr>
              <a:t> </a:t>
            </a:r>
            <a:r>
              <a:rPr sz="1400" dirty="0">
                <a:solidFill>
                  <a:srgbClr val="000099"/>
                </a:solidFill>
                <a:latin typeface="Times New Roman"/>
                <a:cs typeface="Times New Roman"/>
              </a:rPr>
              <a:t>document</a:t>
            </a:r>
            <a:r>
              <a:rPr sz="1400" spc="-20" dirty="0">
                <a:solidFill>
                  <a:srgbClr val="000099"/>
                </a:solidFill>
                <a:latin typeface="Times New Roman"/>
                <a:cs typeface="Times New Roman"/>
              </a:rPr>
              <a:t> </a:t>
            </a:r>
            <a:r>
              <a:rPr sz="1400" dirty="0">
                <a:solidFill>
                  <a:srgbClr val="000099"/>
                </a:solidFill>
                <a:latin typeface="Times New Roman"/>
                <a:cs typeface="Times New Roman"/>
              </a:rPr>
              <a:t>your</a:t>
            </a:r>
            <a:r>
              <a:rPr sz="1400" spc="-5" dirty="0">
                <a:solidFill>
                  <a:srgbClr val="000099"/>
                </a:solidFill>
                <a:latin typeface="Times New Roman"/>
                <a:cs typeface="Times New Roman"/>
              </a:rPr>
              <a:t> </a:t>
            </a:r>
            <a:r>
              <a:rPr sz="1400" dirty="0">
                <a:solidFill>
                  <a:srgbClr val="000099"/>
                </a:solidFill>
                <a:latin typeface="Times New Roman"/>
                <a:cs typeface="Times New Roman"/>
              </a:rPr>
              <a:t>daily</a:t>
            </a:r>
            <a:r>
              <a:rPr sz="1400" spc="-15"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35" dirty="0">
                <a:solidFill>
                  <a:srgbClr val="000099"/>
                </a:solidFill>
                <a:latin typeface="Times New Roman"/>
                <a:cs typeface="Times New Roman"/>
              </a:rPr>
              <a:t> </a:t>
            </a:r>
            <a:r>
              <a:rPr sz="1400" dirty="0">
                <a:solidFill>
                  <a:srgbClr val="000099"/>
                </a:solidFill>
                <a:latin typeface="Times New Roman"/>
                <a:cs typeface="Times New Roman"/>
              </a:rPr>
              <a:t>as</a:t>
            </a:r>
            <a:r>
              <a:rPr sz="1400" spc="5" dirty="0">
                <a:solidFill>
                  <a:srgbClr val="000099"/>
                </a:solidFill>
                <a:latin typeface="Times New Roman"/>
                <a:cs typeface="Times New Roman"/>
              </a:rPr>
              <a:t> </a:t>
            </a:r>
            <a:r>
              <a:rPr sz="1400" dirty="0">
                <a:solidFill>
                  <a:srgbClr val="000099"/>
                </a:solidFill>
                <a:latin typeface="Times New Roman"/>
                <a:cs typeface="Times New Roman"/>
              </a:rPr>
              <a:t>they</a:t>
            </a:r>
            <a:r>
              <a:rPr sz="1400" spc="-15" dirty="0">
                <a:solidFill>
                  <a:srgbClr val="000099"/>
                </a:solidFill>
                <a:latin typeface="Times New Roman"/>
                <a:cs typeface="Times New Roman"/>
              </a:rPr>
              <a:t> </a:t>
            </a:r>
            <a:r>
              <a:rPr sz="1400" dirty="0">
                <a:solidFill>
                  <a:srgbClr val="000099"/>
                </a:solidFill>
                <a:latin typeface="Times New Roman"/>
                <a:cs typeface="Times New Roman"/>
              </a:rPr>
              <a:t>happen.</a:t>
            </a:r>
            <a:r>
              <a:rPr sz="1400" spc="250" dirty="0">
                <a:solidFill>
                  <a:srgbClr val="000099"/>
                </a:solidFill>
                <a:latin typeface="Times New Roman"/>
                <a:cs typeface="Times New Roman"/>
              </a:rPr>
              <a:t> </a:t>
            </a:r>
            <a:r>
              <a:rPr sz="1400" spc="-25" dirty="0">
                <a:solidFill>
                  <a:srgbClr val="000099"/>
                </a:solidFill>
                <a:latin typeface="Times New Roman"/>
                <a:cs typeface="Times New Roman"/>
              </a:rPr>
              <a:t>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end</a:t>
            </a:r>
            <a:r>
              <a:rPr sz="1400" spc="-10" dirty="0">
                <a:solidFill>
                  <a:srgbClr val="000099"/>
                </a:solidFill>
                <a:latin typeface="Times New Roman"/>
                <a:cs typeface="Times New Roman"/>
              </a:rPr>
              <a:t> </a:t>
            </a:r>
            <a:r>
              <a:rPr sz="1400" dirty="0">
                <a:solidFill>
                  <a:srgbClr val="000099"/>
                </a:solidFill>
                <a:latin typeface="Times New Roman"/>
                <a:cs typeface="Times New Roman"/>
              </a:rPr>
              <a:t>of</a:t>
            </a:r>
            <a:r>
              <a:rPr sz="1400" spc="-1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work</a:t>
            </a:r>
            <a:r>
              <a:rPr sz="1400" spc="-25" dirty="0">
                <a:solidFill>
                  <a:srgbClr val="000099"/>
                </a:solidFill>
                <a:latin typeface="Times New Roman"/>
                <a:cs typeface="Times New Roman"/>
              </a:rPr>
              <a:t> </a:t>
            </a:r>
            <a:r>
              <a:rPr sz="1400" spc="-10" dirty="0">
                <a:solidFill>
                  <a:srgbClr val="000099"/>
                </a:solidFill>
                <a:latin typeface="Times New Roman"/>
                <a:cs typeface="Times New Roman"/>
              </a:rPr>
              <a:t>day,</a:t>
            </a:r>
            <a:r>
              <a:rPr sz="1400" spc="15" dirty="0">
                <a:solidFill>
                  <a:srgbClr val="000099"/>
                </a:solidFill>
                <a:latin typeface="Times New Roman"/>
                <a:cs typeface="Times New Roman"/>
              </a:rPr>
              <a:t> </a:t>
            </a:r>
            <a:r>
              <a:rPr sz="1400" dirty="0">
                <a:solidFill>
                  <a:srgbClr val="000099"/>
                </a:solidFill>
                <a:latin typeface="Times New Roman"/>
                <a:cs typeface="Times New Roman"/>
              </a:rPr>
              <a:t>all</a:t>
            </a:r>
            <a:r>
              <a:rPr sz="1400" spc="-10" dirty="0">
                <a:solidFill>
                  <a:srgbClr val="000099"/>
                </a:solidFill>
                <a:latin typeface="Times New Roman"/>
                <a:cs typeface="Times New Roman"/>
              </a:rPr>
              <a:t> </a:t>
            </a:r>
            <a:r>
              <a:rPr sz="1400" dirty="0">
                <a:solidFill>
                  <a:srgbClr val="000099"/>
                </a:solidFill>
                <a:latin typeface="Times New Roman"/>
                <a:cs typeface="Times New Roman"/>
              </a:rPr>
              <a:t>you have</a:t>
            </a:r>
            <a:r>
              <a:rPr sz="1400" spc="-15" dirty="0">
                <a:solidFill>
                  <a:srgbClr val="000099"/>
                </a:solidFill>
                <a:latin typeface="Times New Roman"/>
                <a:cs typeface="Times New Roman"/>
              </a:rPr>
              <a:t> </a:t>
            </a:r>
            <a:r>
              <a:rPr sz="1400" dirty="0">
                <a:solidFill>
                  <a:srgbClr val="000099"/>
                </a:solidFill>
                <a:latin typeface="Times New Roman"/>
                <a:cs typeface="Times New Roman"/>
              </a:rPr>
              <a:t>to</a:t>
            </a:r>
            <a:r>
              <a:rPr sz="1400" spc="-10" dirty="0">
                <a:solidFill>
                  <a:srgbClr val="000099"/>
                </a:solidFill>
                <a:latin typeface="Times New Roman"/>
                <a:cs typeface="Times New Roman"/>
              </a:rPr>
              <a:t> </a:t>
            </a:r>
            <a:r>
              <a:rPr sz="1400" dirty="0">
                <a:solidFill>
                  <a:srgbClr val="000099"/>
                </a:solidFill>
                <a:latin typeface="Times New Roman"/>
                <a:cs typeface="Times New Roman"/>
              </a:rPr>
              <a:t>do</a:t>
            </a:r>
            <a:r>
              <a:rPr sz="1400" spc="-10" dirty="0">
                <a:solidFill>
                  <a:srgbClr val="000099"/>
                </a:solidFill>
                <a:latin typeface="Times New Roman"/>
                <a:cs typeface="Times New Roman"/>
              </a:rPr>
              <a:t> </a:t>
            </a:r>
            <a:r>
              <a:rPr sz="1400" dirty="0">
                <a:solidFill>
                  <a:srgbClr val="000099"/>
                </a:solidFill>
                <a:latin typeface="Times New Roman"/>
                <a:cs typeface="Times New Roman"/>
              </a:rPr>
              <a:t>is</a:t>
            </a:r>
            <a:r>
              <a:rPr sz="1400" spc="-10" dirty="0">
                <a:solidFill>
                  <a:srgbClr val="000099"/>
                </a:solidFill>
                <a:latin typeface="Times New Roman"/>
                <a:cs typeface="Times New Roman"/>
              </a:rPr>
              <a:t> </a:t>
            </a:r>
            <a:r>
              <a:rPr sz="1400" dirty="0">
                <a:solidFill>
                  <a:srgbClr val="000099"/>
                </a:solidFill>
                <a:latin typeface="Times New Roman"/>
                <a:cs typeface="Times New Roman"/>
              </a:rPr>
              <a:t>transfer</a:t>
            </a:r>
            <a:r>
              <a:rPr sz="1400" spc="-4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5" dirty="0">
                <a:solidFill>
                  <a:srgbClr val="000099"/>
                </a:solidFill>
                <a:latin typeface="Times New Roman"/>
                <a:cs typeface="Times New Roman"/>
              </a:rPr>
              <a:t> </a:t>
            </a:r>
            <a:r>
              <a:rPr sz="1400" dirty="0">
                <a:solidFill>
                  <a:srgbClr val="000099"/>
                </a:solidFill>
                <a:latin typeface="Times New Roman"/>
                <a:cs typeface="Times New Roman"/>
              </a:rPr>
              <a:t>from</a:t>
            </a:r>
            <a:r>
              <a:rPr sz="1400" spc="-3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document</a:t>
            </a:r>
            <a:r>
              <a:rPr sz="1400" spc="-25" dirty="0">
                <a:solidFill>
                  <a:srgbClr val="000099"/>
                </a:solidFill>
                <a:latin typeface="Times New Roman"/>
                <a:cs typeface="Times New Roman"/>
              </a:rPr>
              <a:t> </a:t>
            </a:r>
            <a:r>
              <a:rPr sz="1400" dirty="0">
                <a:solidFill>
                  <a:srgbClr val="000099"/>
                </a:solidFill>
                <a:latin typeface="Times New Roman"/>
                <a:cs typeface="Times New Roman"/>
              </a:rPr>
              <a:t>to</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online</a:t>
            </a:r>
            <a:r>
              <a:rPr sz="1400" spc="-65" dirty="0">
                <a:solidFill>
                  <a:srgbClr val="000099"/>
                </a:solidFill>
                <a:latin typeface="Times New Roman"/>
                <a:cs typeface="Times New Roman"/>
              </a:rPr>
              <a:t> </a:t>
            </a:r>
            <a:r>
              <a:rPr sz="1400" spc="-10" dirty="0">
                <a:solidFill>
                  <a:srgbClr val="000099"/>
                </a:solidFill>
                <a:latin typeface="Times New Roman"/>
                <a:cs typeface="Times New Roman"/>
              </a:rPr>
              <a:t>Weekly </a:t>
            </a:r>
            <a:r>
              <a:rPr sz="1400" spc="-20" dirty="0">
                <a:solidFill>
                  <a:srgbClr val="000099"/>
                </a:solidFill>
                <a:latin typeface="Times New Roman"/>
                <a:cs typeface="Times New Roman"/>
              </a:rPr>
              <a:t>log.</a:t>
            </a:r>
            <a:endParaRPr sz="1400">
              <a:latin typeface="Times New Roman"/>
              <a:cs typeface="Times New Roman"/>
            </a:endParaRPr>
          </a:p>
          <a:p>
            <a:pPr>
              <a:lnSpc>
                <a:spcPct val="100000"/>
              </a:lnSpc>
            </a:pPr>
            <a:endParaRPr sz="1650">
              <a:latin typeface="Times New Roman"/>
              <a:cs typeface="Times New Roman"/>
            </a:endParaRPr>
          </a:p>
          <a:p>
            <a:pPr marL="12700" marR="446405">
              <a:lnSpc>
                <a:spcPct val="114999"/>
              </a:lnSpc>
            </a:pPr>
            <a:r>
              <a:rPr sz="1600" b="1" dirty="0">
                <a:solidFill>
                  <a:srgbClr val="FF0000"/>
                </a:solidFill>
                <a:latin typeface="Times New Roman"/>
                <a:cs typeface="Times New Roman"/>
              </a:rPr>
              <a:t>Time</a:t>
            </a:r>
            <a:r>
              <a:rPr sz="1600" b="1" spc="-10" dirty="0">
                <a:solidFill>
                  <a:srgbClr val="FF0000"/>
                </a:solidFill>
                <a:latin typeface="Times New Roman"/>
                <a:cs typeface="Times New Roman"/>
              </a:rPr>
              <a:t> </a:t>
            </a:r>
            <a:r>
              <a:rPr sz="1600" b="1" dirty="0">
                <a:solidFill>
                  <a:srgbClr val="FF0000"/>
                </a:solidFill>
                <a:latin typeface="Times New Roman"/>
                <a:cs typeface="Times New Roman"/>
              </a:rPr>
              <a:t>you</a:t>
            </a:r>
            <a:r>
              <a:rPr sz="1600" b="1" spc="-55" dirty="0">
                <a:solidFill>
                  <a:srgbClr val="FF0000"/>
                </a:solidFill>
                <a:latin typeface="Times New Roman"/>
                <a:cs typeface="Times New Roman"/>
              </a:rPr>
              <a:t> </a:t>
            </a:r>
            <a:r>
              <a:rPr sz="1600" b="1" dirty="0">
                <a:solidFill>
                  <a:srgbClr val="FF0000"/>
                </a:solidFill>
                <a:latin typeface="Times New Roman"/>
                <a:cs typeface="Times New Roman"/>
              </a:rPr>
              <a:t>cannot</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log:</a:t>
            </a:r>
            <a:r>
              <a:rPr sz="1600" b="1" spc="325" dirty="0">
                <a:solidFill>
                  <a:srgbClr val="FF0000"/>
                </a:solidFill>
                <a:latin typeface="Times New Roman"/>
                <a:cs typeface="Times New Roman"/>
              </a:rPr>
              <a:t> </a:t>
            </a:r>
            <a:r>
              <a:rPr sz="1600" b="1" dirty="0">
                <a:solidFill>
                  <a:srgbClr val="FF0000"/>
                </a:solidFill>
                <a:latin typeface="Times New Roman"/>
                <a:cs typeface="Times New Roman"/>
              </a:rPr>
              <a:t>Military</a:t>
            </a:r>
            <a:r>
              <a:rPr sz="1600" b="1" spc="-5" dirty="0">
                <a:solidFill>
                  <a:srgbClr val="FF0000"/>
                </a:solidFill>
                <a:latin typeface="Times New Roman"/>
                <a:cs typeface="Times New Roman"/>
              </a:rPr>
              <a:t> </a:t>
            </a:r>
            <a:r>
              <a:rPr sz="1600" b="1" dirty="0">
                <a:solidFill>
                  <a:srgbClr val="FF0000"/>
                </a:solidFill>
                <a:latin typeface="Times New Roman"/>
                <a:cs typeface="Times New Roman"/>
              </a:rPr>
              <a:t>duties,</a:t>
            </a:r>
            <a:r>
              <a:rPr sz="1600" b="1" spc="-25" dirty="0">
                <a:solidFill>
                  <a:srgbClr val="FF0000"/>
                </a:solidFill>
                <a:latin typeface="Times New Roman"/>
                <a:cs typeface="Times New Roman"/>
              </a:rPr>
              <a:t> </a:t>
            </a:r>
            <a:r>
              <a:rPr sz="1600" b="1" dirty="0">
                <a:solidFill>
                  <a:srgbClr val="FF0000"/>
                </a:solidFill>
                <a:latin typeface="Times New Roman"/>
                <a:cs typeface="Times New Roman"/>
              </a:rPr>
              <a:t>training</a:t>
            </a:r>
            <a:r>
              <a:rPr sz="1600" b="1" spc="-10" dirty="0">
                <a:solidFill>
                  <a:srgbClr val="FF0000"/>
                </a:solidFill>
                <a:latin typeface="Times New Roman"/>
                <a:cs typeface="Times New Roman"/>
              </a:rPr>
              <a:t> </a:t>
            </a:r>
            <a:r>
              <a:rPr sz="1600" b="1" dirty="0">
                <a:solidFill>
                  <a:srgbClr val="FF0000"/>
                </a:solidFill>
                <a:latin typeface="Times New Roman"/>
                <a:cs typeface="Times New Roman"/>
              </a:rPr>
              <a:t>not</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outlined</a:t>
            </a:r>
            <a:r>
              <a:rPr sz="1600" b="1" spc="-25" dirty="0">
                <a:solidFill>
                  <a:srgbClr val="FF0000"/>
                </a:solidFill>
                <a:latin typeface="Times New Roman"/>
                <a:cs typeface="Times New Roman"/>
              </a:rPr>
              <a:t> </a:t>
            </a:r>
            <a:r>
              <a:rPr sz="1600" b="1" dirty="0">
                <a:solidFill>
                  <a:srgbClr val="FF0000"/>
                </a:solidFill>
                <a:latin typeface="Times New Roman"/>
                <a:cs typeface="Times New Roman"/>
              </a:rPr>
              <a:t>in</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your</a:t>
            </a:r>
            <a:r>
              <a:rPr sz="1600" b="1" spc="-95" dirty="0">
                <a:solidFill>
                  <a:srgbClr val="FF0000"/>
                </a:solidFill>
                <a:latin typeface="Times New Roman"/>
                <a:cs typeface="Times New Roman"/>
              </a:rPr>
              <a:t> </a:t>
            </a:r>
            <a:r>
              <a:rPr sz="1600" b="1" dirty="0">
                <a:solidFill>
                  <a:srgbClr val="FF0000"/>
                </a:solidFill>
                <a:latin typeface="Times New Roman"/>
                <a:cs typeface="Times New Roman"/>
              </a:rPr>
              <a:t>WPS.</a:t>
            </a:r>
            <a:r>
              <a:rPr sz="1600" b="1" spc="325" dirty="0">
                <a:solidFill>
                  <a:srgbClr val="FF0000"/>
                </a:solidFill>
                <a:latin typeface="Times New Roman"/>
                <a:cs typeface="Times New Roman"/>
              </a:rPr>
              <a:t> </a:t>
            </a:r>
            <a:r>
              <a:rPr sz="1600" b="1" dirty="0">
                <a:solidFill>
                  <a:srgbClr val="FF0000"/>
                </a:solidFill>
                <a:latin typeface="Times New Roman"/>
                <a:cs typeface="Times New Roman"/>
              </a:rPr>
              <a:t>For</a:t>
            </a:r>
            <a:r>
              <a:rPr sz="1600" b="1" spc="-65" dirty="0">
                <a:solidFill>
                  <a:srgbClr val="FF0000"/>
                </a:solidFill>
                <a:latin typeface="Times New Roman"/>
                <a:cs typeface="Times New Roman"/>
              </a:rPr>
              <a:t> </a:t>
            </a:r>
            <a:r>
              <a:rPr sz="1600" b="1" dirty="0">
                <a:solidFill>
                  <a:srgbClr val="FF0000"/>
                </a:solidFill>
                <a:latin typeface="Times New Roman"/>
                <a:cs typeface="Times New Roman"/>
              </a:rPr>
              <a:t>example:</a:t>
            </a:r>
            <a:r>
              <a:rPr sz="1600" b="1" spc="10" dirty="0">
                <a:solidFill>
                  <a:srgbClr val="FF0000"/>
                </a:solidFill>
                <a:latin typeface="Times New Roman"/>
                <a:cs typeface="Times New Roman"/>
              </a:rPr>
              <a:t> </a:t>
            </a:r>
            <a:r>
              <a:rPr sz="1600" b="1" spc="-10" dirty="0">
                <a:solidFill>
                  <a:srgbClr val="FF0000"/>
                </a:solidFill>
                <a:latin typeface="Times New Roman"/>
                <a:cs typeface="Times New Roman"/>
              </a:rPr>
              <a:t>eating, </a:t>
            </a:r>
            <a:r>
              <a:rPr sz="1600" b="1" dirty="0">
                <a:solidFill>
                  <a:srgbClr val="FF0000"/>
                </a:solidFill>
                <a:latin typeface="Times New Roman"/>
                <a:cs typeface="Times New Roman"/>
              </a:rPr>
              <a:t>working</a:t>
            </a:r>
            <a:r>
              <a:rPr sz="1600" b="1" spc="-75" dirty="0">
                <a:solidFill>
                  <a:srgbClr val="FF0000"/>
                </a:solidFill>
                <a:latin typeface="Times New Roman"/>
                <a:cs typeface="Times New Roman"/>
              </a:rPr>
              <a:t> </a:t>
            </a:r>
            <a:r>
              <a:rPr sz="1600" b="1" dirty="0">
                <a:solidFill>
                  <a:srgbClr val="FF0000"/>
                </a:solidFill>
                <a:latin typeface="Times New Roman"/>
                <a:cs typeface="Times New Roman"/>
              </a:rPr>
              <a:t>parties,</a:t>
            </a:r>
            <a:r>
              <a:rPr sz="1600" b="1" spc="-50" dirty="0">
                <a:solidFill>
                  <a:srgbClr val="FF0000"/>
                </a:solidFill>
                <a:latin typeface="Times New Roman"/>
                <a:cs typeface="Times New Roman"/>
              </a:rPr>
              <a:t> </a:t>
            </a:r>
            <a:r>
              <a:rPr sz="1600" b="1" dirty="0">
                <a:solidFill>
                  <a:srgbClr val="FF0000"/>
                </a:solidFill>
                <a:latin typeface="Times New Roman"/>
                <a:cs typeface="Times New Roman"/>
              </a:rPr>
              <a:t>sleeping,</a:t>
            </a:r>
            <a:r>
              <a:rPr sz="1600" b="1" spc="-50" dirty="0">
                <a:solidFill>
                  <a:srgbClr val="FF0000"/>
                </a:solidFill>
                <a:latin typeface="Times New Roman"/>
                <a:cs typeface="Times New Roman"/>
              </a:rPr>
              <a:t> </a:t>
            </a:r>
            <a:r>
              <a:rPr sz="1600" b="1" dirty="0">
                <a:solidFill>
                  <a:srgbClr val="FF0000"/>
                </a:solidFill>
                <a:latin typeface="Times New Roman"/>
                <a:cs typeface="Times New Roman"/>
              </a:rPr>
              <a:t>standing</a:t>
            </a:r>
            <a:r>
              <a:rPr sz="1600" b="1" spc="-60" dirty="0">
                <a:solidFill>
                  <a:srgbClr val="FF0000"/>
                </a:solidFill>
                <a:latin typeface="Times New Roman"/>
                <a:cs typeface="Times New Roman"/>
              </a:rPr>
              <a:t> </a:t>
            </a:r>
            <a:r>
              <a:rPr sz="1600" b="1" dirty="0">
                <a:solidFill>
                  <a:srgbClr val="FF0000"/>
                </a:solidFill>
                <a:latin typeface="Times New Roman"/>
                <a:cs typeface="Times New Roman"/>
              </a:rPr>
              <a:t>watch,</a:t>
            </a:r>
            <a:r>
              <a:rPr sz="1600" b="1" spc="-80" dirty="0">
                <a:solidFill>
                  <a:srgbClr val="FF0000"/>
                </a:solidFill>
                <a:latin typeface="Times New Roman"/>
                <a:cs typeface="Times New Roman"/>
              </a:rPr>
              <a:t> </a:t>
            </a:r>
            <a:r>
              <a:rPr sz="1600" b="1" dirty="0">
                <a:solidFill>
                  <a:srgbClr val="FF0000"/>
                </a:solidFill>
                <a:latin typeface="Times New Roman"/>
                <a:cs typeface="Times New Roman"/>
              </a:rPr>
              <a:t>Command</a:t>
            </a:r>
            <a:r>
              <a:rPr sz="1600" b="1" spc="-35" dirty="0">
                <a:solidFill>
                  <a:srgbClr val="FF0000"/>
                </a:solidFill>
                <a:latin typeface="Times New Roman"/>
                <a:cs typeface="Times New Roman"/>
              </a:rPr>
              <a:t> </a:t>
            </a:r>
            <a:r>
              <a:rPr sz="1600" b="1" spc="-30" dirty="0">
                <a:solidFill>
                  <a:srgbClr val="FF0000"/>
                </a:solidFill>
                <a:latin typeface="Times New Roman"/>
                <a:cs typeface="Times New Roman"/>
              </a:rPr>
              <a:t>PT,</a:t>
            </a:r>
            <a:r>
              <a:rPr sz="1600" b="1" spc="-65" dirty="0">
                <a:solidFill>
                  <a:srgbClr val="FF0000"/>
                </a:solidFill>
                <a:latin typeface="Times New Roman"/>
                <a:cs typeface="Times New Roman"/>
              </a:rPr>
              <a:t> </a:t>
            </a:r>
            <a:r>
              <a:rPr sz="1600" b="1" dirty="0">
                <a:solidFill>
                  <a:srgbClr val="FF0000"/>
                </a:solidFill>
                <a:latin typeface="Times New Roman"/>
                <a:cs typeface="Times New Roman"/>
              </a:rPr>
              <a:t>medical</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appointments,</a:t>
            </a:r>
            <a:r>
              <a:rPr sz="1600" b="1" spc="-25" dirty="0">
                <a:solidFill>
                  <a:srgbClr val="FF0000"/>
                </a:solidFill>
                <a:latin typeface="Times New Roman"/>
                <a:cs typeface="Times New Roman"/>
              </a:rPr>
              <a:t> </a:t>
            </a:r>
            <a:r>
              <a:rPr sz="1600" b="1" spc="-20" dirty="0">
                <a:solidFill>
                  <a:srgbClr val="FF0000"/>
                </a:solidFill>
                <a:latin typeface="Times New Roman"/>
                <a:cs typeface="Times New Roman"/>
              </a:rPr>
              <a:t>etc.</a:t>
            </a:r>
            <a:endParaRPr sz="1600">
              <a:latin typeface="Times New Roman"/>
              <a:cs typeface="Times New Roman"/>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38</a:t>
            </a:fld>
            <a:endParaRPr spc="-25"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114300"/>
            <a:ext cx="833628" cy="854963"/>
          </a:xfrm>
          <a:prstGeom prst="rect">
            <a:avLst/>
          </a:prstGeom>
        </p:spPr>
      </p:pic>
      <p:sp>
        <p:nvSpPr>
          <p:cNvPr id="4" name="object 4"/>
          <p:cNvSpPr txBox="1"/>
          <p:nvPr/>
        </p:nvSpPr>
        <p:spPr>
          <a:xfrm>
            <a:off x="169274" y="1260291"/>
            <a:ext cx="8673465" cy="5123839"/>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000099"/>
                </a:solidFill>
                <a:latin typeface="Times New Roman"/>
                <a:cs typeface="Times New Roman"/>
              </a:rPr>
              <a:t>Logging</a:t>
            </a:r>
            <a:r>
              <a:rPr sz="1600" b="1" spc="-45" dirty="0">
                <a:solidFill>
                  <a:srgbClr val="000099"/>
                </a:solidFill>
                <a:latin typeface="Times New Roman"/>
                <a:cs typeface="Times New Roman"/>
              </a:rPr>
              <a:t> </a:t>
            </a:r>
            <a:r>
              <a:rPr sz="1600" b="1" dirty="0">
                <a:solidFill>
                  <a:srgbClr val="000099"/>
                </a:solidFill>
                <a:latin typeface="Times New Roman"/>
                <a:cs typeface="Times New Roman"/>
              </a:rPr>
              <a:t>Over</a:t>
            </a:r>
            <a:r>
              <a:rPr sz="1600" b="1" spc="-50" dirty="0">
                <a:solidFill>
                  <a:srgbClr val="000099"/>
                </a:solidFill>
                <a:latin typeface="Times New Roman"/>
                <a:cs typeface="Times New Roman"/>
              </a:rPr>
              <a:t> </a:t>
            </a:r>
            <a:r>
              <a:rPr sz="1600" b="1" dirty="0">
                <a:solidFill>
                  <a:srgbClr val="000099"/>
                </a:solidFill>
                <a:latin typeface="Times New Roman"/>
                <a:cs typeface="Times New Roman"/>
              </a:rPr>
              <a:t>8</a:t>
            </a:r>
            <a:r>
              <a:rPr sz="1600" b="1" spc="-30" dirty="0">
                <a:solidFill>
                  <a:srgbClr val="000099"/>
                </a:solidFill>
                <a:latin typeface="Times New Roman"/>
                <a:cs typeface="Times New Roman"/>
              </a:rPr>
              <a:t> </a:t>
            </a:r>
            <a:r>
              <a:rPr sz="1600" b="1" spc="-10" dirty="0">
                <a:solidFill>
                  <a:srgbClr val="000099"/>
                </a:solidFill>
                <a:latin typeface="Times New Roman"/>
                <a:cs typeface="Times New Roman"/>
              </a:rPr>
              <a:t>Hours</a:t>
            </a:r>
            <a:endParaRPr sz="1600" dirty="0">
              <a:latin typeface="Times New Roman"/>
              <a:cs typeface="Times New Roman"/>
            </a:endParaRPr>
          </a:p>
          <a:p>
            <a:pPr marL="12700" marR="114300">
              <a:lnSpc>
                <a:spcPct val="100000"/>
              </a:lnSpc>
              <a:spcBef>
                <a:spcPts val="1450"/>
              </a:spcBef>
            </a:pPr>
            <a:r>
              <a:rPr sz="1400" spc="-35" dirty="0">
                <a:solidFill>
                  <a:srgbClr val="000099"/>
                </a:solidFill>
                <a:latin typeface="Times New Roman"/>
                <a:cs typeface="Times New Roman"/>
              </a:rPr>
              <a:t>You</a:t>
            </a:r>
            <a:r>
              <a:rPr sz="1400" spc="-15" dirty="0">
                <a:solidFill>
                  <a:srgbClr val="000099"/>
                </a:solidFill>
                <a:latin typeface="Times New Roman"/>
                <a:cs typeface="Times New Roman"/>
              </a:rPr>
              <a:t> </a:t>
            </a:r>
            <a:r>
              <a:rPr sz="1400" dirty="0">
                <a:solidFill>
                  <a:srgbClr val="000099"/>
                </a:solidFill>
                <a:latin typeface="Times New Roman"/>
                <a:cs typeface="Times New Roman"/>
              </a:rPr>
              <a:t>will</a:t>
            </a:r>
            <a:r>
              <a:rPr sz="1400" spc="-25" dirty="0">
                <a:solidFill>
                  <a:srgbClr val="000099"/>
                </a:solidFill>
                <a:latin typeface="Times New Roman"/>
                <a:cs typeface="Times New Roman"/>
              </a:rPr>
              <a:t> </a:t>
            </a:r>
            <a:r>
              <a:rPr sz="1400" dirty="0">
                <a:solidFill>
                  <a:srgbClr val="000099"/>
                </a:solidFill>
                <a:latin typeface="Times New Roman"/>
                <a:cs typeface="Times New Roman"/>
              </a:rPr>
              <a:t>now</a:t>
            </a:r>
            <a:r>
              <a:rPr sz="1400" spc="-25" dirty="0">
                <a:solidFill>
                  <a:srgbClr val="000099"/>
                </a:solidFill>
                <a:latin typeface="Times New Roman"/>
                <a:cs typeface="Times New Roman"/>
              </a:rPr>
              <a:t> </a:t>
            </a:r>
            <a:r>
              <a:rPr sz="1400" dirty="0">
                <a:solidFill>
                  <a:srgbClr val="000099"/>
                </a:solidFill>
                <a:latin typeface="Times New Roman"/>
                <a:cs typeface="Times New Roman"/>
              </a:rPr>
              <a:t>be</a:t>
            </a:r>
            <a:r>
              <a:rPr sz="1400" spc="-10" dirty="0">
                <a:solidFill>
                  <a:srgbClr val="000099"/>
                </a:solidFill>
                <a:latin typeface="Times New Roman"/>
                <a:cs typeface="Times New Roman"/>
              </a:rPr>
              <a:t> </a:t>
            </a:r>
            <a:r>
              <a:rPr sz="1400" dirty="0">
                <a:solidFill>
                  <a:srgbClr val="000099"/>
                </a:solidFill>
                <a:latin typeface="Times New Roman"/>
                <a:cs typeface="Times New Roman"/>
              </a:rPr>
              <a:t>limited</a:t>
            </a:r>
            <a:r>
              <a:rPr sz="1400" spc="-25" dirty="0">
                <a:solidFill>
                  <a:srgbClr val="000099"/>
                </a:solidFill>
                <a:latin typeface="Times New Roman"/>
                <a:cs typeface="Times New Roman"/>
              </a:rPr>
              <a:t> </a:t>
            </a:r>
            <a:r>
              <a:rPr sz="1400" dirty="0">
                <a:solidFill>
                  <a:srgbClr val="000099"/>
                </a:solidFill>
                <a:latin typeface="Times New Roman"/>
                <a:cs typeface="Times New Roman"/>
              </a:rPr>
              <a:t>to</a:t>
            </a:r>
            <a:r>
              <a:rPr sz="1400" spc="-10" dirty="0">
                <a:solidFill>
                  <a:srgbClr val="000099"/>
                </a:solidFill>
                <a:latin typeface="Times New Roman"/>
                <a:cs typeface="Times New Roman"/>
              </a:rPr>
              <a:t> </a:t>
            </a:r>
            <a:r>
              <a:rPr sz="1400" dirty="0">
                <a:solidFill>
                  <a:srgbClr val="000099"/>
                </a:solidFill>
                <a:latin typeface="Times New Roman"/>
                <a:cs typeface="Times New Roman"/>
              </a:rPr>
              <a:t>logging</a:t>
            </a:r>
            <a:r>
              <a:rPr sz="1400" spc="-50" dirty="0">
                <a:solidFill>
                  <a:srgbClr val="000099"/>
                </a:solidFill>
                <a:latin typeface="Times New Roman"/>
                <a:cs typeface="Times New Roman"/>
              </a:rPr>
              <a:t> </a:t>
            </a:r>
            <a:r>
              <a:rPr sz="1400" dirty="0">
                <a:solidFill>
                  <a:srgbClr val="000099"/>
                </a:solidFill>
                <a:latin typeface="Times New Roman"/>
                <a:cs typeface="Times New Roman"/>
              </a:rPr>
              <a:t>up</a:t>
            </a:r>
            <a:r>
              <a:rPr sz="1400" spc="-10" dirty="0">
                <a:solidFill>
                  <a:srgbClr val="000099"/>
                </a:solidFill>
                <a:latin typeface="Times New Roman"/>
                <a:cs typeface="Times New Roman"/>
              </a:rPr>
              <a:t> </a:t>
            </a:r>
            <a:r>
              <a:rPr sz="1400" dirty="0">
                <a:solidFill>
                  <a:srgbClr val="000099"/>
                </a:solidFill>
                <a:latin typeface="Times New Roman"/>
                <a:cs typeface="Times New Roman"/>
              </a:rPr>
              <a:t>to</a:t>
            </a:r>
            <a:r>
              <a:rPr sz="1400" spc="-10" dirty="0">
                <a:solidFill>
                  <a:srgbClr val="000099"/>
                </a:solidFill>
                <a:latin typeface="Times New Roman"/>
                <a:cs typeface="Times New Roman"/>
              </a:rPr>
              <a:t> </a:t>
            </a:r>
            <a:r>
              <a:rPr lang="en-US" sz="1400" dirty="0">
                <a:solidFill>
                  <a:srgbClr val="000099"/>
                </a:solidFill>
                <a:latin typeface="Times New Roman"/>
                <a:cs typeface="Times New Roman"/>
              </a:rPr>
              <a:t>10</a:t>
            </a:r>
            <a:r>
              <a:rPr sz="1400" spc="-15" dirty="0">
                <a:solidFill>
                  <a:srgbClr val="000099"/>
                </a:solidFill>
                <a:latin typeface="Times New Roman"/>
                <a:cs typeface="Times New Roman"/>
              </a:rPr>
              <a:t> </a:t>
            </a:r>
            <a:r>
              <a:rPr sz="1400" dirty="0">
                <a:solidFill>
                  <a:srgbClr val="000099"/>
                </a:solidFill>
                <a:latin typeface="Times New Roman"/>
                <a:cs typeface="Times New Roman"/>
              </a:rPr>
              <a:t>hours</a:t>
            </a:r>
            <a:r>
              <a:rPr sz="1400" spc="-25" dirty="0">
                <a:solidFill>
                  <a:srgbClr val="000099"/>
                </a:solidFill>
                <a:latin typeface="Times New Roman"/>
                <a:cs typeface="Times New Roman"/>
              </a:rPr>
              <a:t> </a:t>
            </a:r>
            <a:r>
              <a:rPr sz="1400" dirty="0">
                <a:solidFill>
                  <a:srgbClr val="000099"/>
                </a:solidFill>
                <a:latin typeface="Times New Roman"/>
                <a:cs typeface="Times New Roman"/>
              </a:rPr>
              <a:t>per</a:t>
            </a:r>
            <a:r>
              <a:rPr sz="1400" spc="-15" dirty="0">
                <a:solidFill>
                  <a:srgbClr val="000099"/>
                </a:solidFill>
                <a:latin typeface="Times New Roman"/>
                <a:cs typeface="Times New Roman"/>
              </a:rPr>
              <a:t> </a:t>
            </a:r>
            <a:r>
              <a:rPr sz="1400" spc="-25" dirty="0">
                <a:solidFill>
                  <a:srgbClr val="000099"/>
                </a:solidFill>
                <a:latin typeface="Times New Roman"/>
                <a:cs typeface="Times New Roman"/>
              </a:rPr>
              <a:t>day</a:t>
            </a:r>
            <a:r>
              <a:rPr lang="en-US" sz="1400" spc="-25" dirty="0">
                <a:solidFill>
                  <a:srgbClr val="000099"/>
                </a:solidFill>
                <a:latin typeface="Times New Roman"/>
                <a:cs typeface="Times New Roman"/>
              </a:rPr>
              <a:t> when working according to the trade’s WPS to align with the DoD workday</a:t>
            </a:r>
            <a:r>
              <a:rPr sz="1400" spc="-25" dirty="0">
                <a:solidFill>
                  <a:srgbClr val="000099"/>
                </a:solidFill>
                <a:latin typeface="Times New Roman"/>
                <a:cs typeface="Times New Roman"/>
              </a:rPr>
              <a:t>.</a:t>
            </a:r>
            <a:r>
              <a:rPr sz="1400" spc="-50" dirty="0">
                <a:solidFill>
                  <a:srgbClr val="000099"/>
                </a:solidFill>
                <a:latin typeface="Times New Roman"/>
                <a:cs typeface="Times New Roman"/>
              </a:rPr>
              <a:t> </a:t>
            </a:r>
            <a:r>
              <a:rPr sz="1400" spc="-25" dirty="0">
                <a:solidFill>
                  <a:srgbClr val="000099"/>
                </a:solidFill>
                <a:latin typeface="Times New Roman"/>
                <a:cs typeface="Times New Roman"/>
              </a:rPr>
              <a:t>Your</a:t>
            </a:r>
            <a:r>
              <a:rPr sz="1400" spc="-15" dirty="0">
                <a:solidFill>
                  <a:srgbClr val="000099"/>
                </a:solidFill>
                <a:latin typeface="Times New Roman"/>
                <a:cs typeface="Times New Roman"/>
              </a:rPr>
              <a:t> </a:t>
            </a:r>
            <a:r>
              <a:rPr sz="1400" dirty="0">
                <a:solidFill>
                  <a:srgbClr val="000099"/>
                </a:solidFill>
                <a:latin typeface="Times New Roman"/>
                <a:cs typeface="Times New Roman"/>
              </a:rPr>
              <a:t>Supervisor</a:t>
            </a:r>
            <a:r>
              <a:rPr sz="1400" spc="-40" dirty="0">
                <a:solidFill>
                  <a:srgbClr val="000099"/>
                </a:solidFill>
                <a:latin typeface="Times New Roman"/>
                <a:cs typeface="Times New Roman"/>
              </a:rPr>
              <a:t> </a:t>
            </a:r>
            <a:r>
              <a:rPr sz="1400" dirty="0">
                <a:solidFill>
                  <a:srgbClr val="000099"/>
                </a:solidFill>
                <a:latin typeface="Times New Roman"/>
                <a:cs typeface="Times New Roman"/>
              </a:rPr>
              <a:t>(E7</a:t>
            </a:r>
            <a:r>
              <a:rPr sz="1400" spc="-15" dirty="0">
                <a:solidFill>
                  <a:srgbClr val="000099"/>
                </a:solidFill>
                <a:latin typeface="Times New Roman"/>
                <a:cs typeface="Times New Roman"/>
              </a:rPr>
              <a:t> </a:t>
            </a:r>
            <a:r>
              <a:rPr sz="1400" dirty="0">
                <a:solidFill>
                  <a:srgbClr val="000099"/>
                </a:solidFill>
                <a:latin typeface="Times New Roman"/>
                <a:cs typeface="Times New Roman"/>
              </a:rPr>
              <a:t>and</a:t>
            </a:r>
            <a:r>
              <a:rPr sz="1400" spc="-10" dirty="0">
                <a:solidFill>
                  <a:srgbClr val="000099"/>
                </a:solidFill>
                <a:latin typeface="Times New Roman"/>
                <a:cs typeface="Times New Roman"/>
              </a:rPr>
              <a:t> </a:t>
            </a:r>
            <a:r>
              <a:rPr sz="1400" dirty="0">
                <a:solidFill>
                  <a:srgbClr val="000099"/>
                </a:solidFill>
                <a:latin typeface="Times New Roman"/>
                <a:cs typeface="Times New Roman"/>
              </a:rPr>
              <a:t>above)</a:t>
            </a:r>
            <a:r>
              <a:rPr sz="1400" spc="-40" dirty="0">
                <a:solidFill>
                  <a:srgbClr val="000099"/>
                </a:solidFill>
                <a:latin typeface="Times New Roman"/>
                <a:cs typeface="Times New Roman"/>
              </a:rPr>
              <a:t> </a:t>
            </a:r>
            <a:r>
              <a:rPr sz="1400" dirty="0">
                <a:solidFill>
                  <a:srgbClr val="000099"/>
                </a:solidFill>
                <a:latin typeface="Times New Roman"/>
                <a:cs typeface="Times New Roman"/>
              </a:rPr>
              <a:t>must</a:t>
            </a:r>
            <a:r>
              <a:rPr sz="1400" spc="15" dirty="0">
                <a:solidFill>
                  <a:srgbClr val="000099"/>
                </a:solidFill>
                <a:latin typeface="Times New Roman"/>
                <a:cs typeface="Times New Roman"/>
              </a:rPr>
              <a:t> </a:t>
            </a:r>
            <a:r>
              <a:rPr sz="1400" dirty="0">
                <a:solidFill>
                  <a:srgbClr val="000099"/>
                </a:solidFill>
                <a:latin typeface="Times New Roman"/>
                <a:cs typeface="Times New Roman"/>
              </a:rPr>
              <a:t>send</a:t>
            </a:r>
            <a:r>
              <a:rPr sz="1400" spc="-30" dirty="0">
                <a:solidFill>
                  <a:srgbClr val="000099"/>
                </a:solidFill>
                <a:latin typeface="Times New Roman"/>
                <a:cs typeface="Times New Roman"/>
              </a:rPr>
              <a:t> </a:t>
            </a:r>
            <a:r>
              <a:rPr sz="1400" dirty="0">
                <a:solidFill>
                  <a:srgbClr val="000099"/>
                </a:solidFill>
                <a:latin typeface="Times New Roman"/>
                <a:cs typeface="Times New Roman"/>
              </a:rPr>
              <a:t>an email</a:t>
            </a:r>
            <a:r>
              <a:rPr sz="1400" spc="15" dirty="0">
                <a:solidFill>
                  <a:srgbClr val="000099"/>
                </a:solidFill>
                <a:latin typeface="Times New Roman"/>
                <a:cs typeface="Times New Roman"/>
              </a:rPr>
              <a:t> </a:t>
            </a:r>
            <a:r>
              <a:rPr sz="1400" spc="-25" dirty="0">
                <a:solidFill>
                  <a:srgbClr val="000099"/>
                </a:solidFill>
                <a:latin typeface="Times New Roman"/>
                <a:cs typeface="Times New Roman"/>
              </a:rPr>
              <a:t>to </a:t>
            </a:r>
            <a:r>
              <a:rPr sz="1400" spc="-10" dirty="0">
                <a:solidFill>
                  <a:srgbClr val="000099"/>
                </a:solidFill>
                <a:latin typeface="Times New Roman"/>
                <a:cs typeface="Times New Roman"/>
                <a:hlinkClick r:id="rId3"/>
              </a:rPr>
              <a:t>usmap@navy.mil,</a:t>
            </a:r>
            <a:r>
              <a:rPr sz="1400" spc="-10" dirty="0">
                <a:solidFill>
                  <a:srgbClr val="000099"/>
                </a:solidFill>
                <a:latin typeface="Times New Roman"/>
                <a:cs typeface="Times New Roman"/>
              </a:rPr>
              <a:t> </a:t>
            </a:r>
            <a:r>
              <a:rPr sz="1400" dirty="0">
                <a:solidFill>
                  <a:srgbClr val="000099"/>
                </a:solidFill>
                <a:latin typeface="Times New Roman"/>
                <a:cs typeface="Times New Roman"/>
              </a:rPr>
              <a:t>if</a:t>
            </a:r>
            <a:r>
              <a:rPr sz="1400" spc="-15" dirty="0">
                <a:solidFill>
                  <a:srgbClr val="000099"/>
                </a:solidFill>
                <a:latin typeface="Times New Roman"/>
                <a:cs typeface="Times New Roman"/>
              </a:rPr>
              <a:t> </a:t>
            </a:r>
            <a:r>
              <a:rPr sz="1400" dirty="0">
                <a:solidFill>
                  <a:srgbClr val="000099"/>
                </a:solidFill>
                <a:latin typeface="Times New Roman"/>
                <a:cs typeface="Times New Roman"/>
              </a:rPr>
              <a:t>your</a:t>
            </a:r>
            <a:r>
              <a:rPr sz="1400" spc="-15" dirty="0">
                <a:solidFill>
                  <a:srgbClr val="000099"/>
                </a:solidFill>
                <a:latin typeface="Times New Roman"/>
                <a:cs typeface="Times New Roman"/>
              </a:rPr>
              <a:t> </a:t>
            </a:r>
            <a:r>
              <a:rPr sz="1400" dirty="0">
                <a:solidFill>
                  <a:srgbClr val="000099"/>
                </a:solidFill>
                <a:latin typeface="Times New Roman"/>
                <a:cs typeface="Times New Roman"/>
              </a:rPr>
              <a:t>situation</a:t>
            </a:r>
            <a:r>
              <a:rPr sz="1400" spc="-35" dirty="0">
                <a:solidFill>
                  <a:srgbClr val="000099"/>
                </a:solidFill>
                <a:latin typeface="Times New Roman"/>
                <a:cs typeface="Times New Roman"/>
              </a:rPr>
              <a:t> </a:t>
            </a:r>
            <a:r>
              <a:rPr sz="1400" dirty="0">
                <a:solidFill>
                  <a:srgbClr val="000099"/>
                </a:solidFill>
                <a:latin typeface="Times New Roman"/>
                <a:cs typeface="Times New Roman"/>
              </a:rPr>
              <a:t>warrants</a:t>
            </a:r>
            <a:r>
              <a:rPr sz="1400" spc="-25" dirty="0">
                <a:solidFill>
                  <a:srgbClr val="000099"/>
                </a:solidFill>
                <a:latin typeface="Times New Roman"/>
                <a:cs typeface="Times New Roman"/>
              </a:rPr>
              <a:t> </a:t>
            </a:r>
            <a:r>
              <a:rPr sz="1400" dirty="0">
                <a:solidFill>
                  <a:srgbClr val="000099"/>
                </a:solidFill>
                <a:latin typeface="Times New Roman"/>
                <a:cs typeface="Times New Roman"/>
              </a:rPr>
              <a:t>logging</a:t>
            </a:r>
            <a:r>
              <a:rPr sz="1400" spc="-45" dirty="0">
                <a:solidFill>
                  <a:srgbClr val="000099"/>
                </a:solidFill>
                <a:latin typeface="Times New Roman"/>
                <a:cs typeface="Times New Roman"/>
              </a:rPr>
              <a:t> </a:t>
            </a:r>
            <a:r>
              <a:rPr sz="1400" dirty="0">
                <a:solidFill>
                  <a:srgbClr val="000099"/>
                </a:solidFill>
                <a:latin typeface="Times New Roman"/>
                <a:cs typeface="Times New Roman"/>
              </a:rPr>
              <a:t>more</a:t>
            </a:r>
            <a:r>
              <a:rPr sz="1400" spc="10" dirty="0">
                <a:solidFill>
                  <a:srgbClr val="000099"/>
                </a:solidFill>
                <a:latin typeface="Times New Roman"/>
                <a:cs typeface="Times New Roman"/>
              </a:rPr>
              <a:t> </a:t>
            </a:r>
            <a:r>
              <a:rPr sz="1400" dirty="0">
                <a:solidFill>
                  <a:srgbClr val="000099"/>
                </a:solidFill>
                <a:latin typeface="Times New Roman"/>
                <a:cs typeface="Times New Roman"/>
              </a:rPr>
              <a:t>than</a:t>
            </a:r>
            <a:r>
              <a:rPr sz="1400" spc="-25" dirty="0">
                <a:solidFill>
                  <a:srgbClr val="000099"/>
                </a:solidFill>
                <a:latin typeface="Times New Roman"/>
                <a:cs typeface="Times New Roman"/>
              </a:rPr>
              <a:t> </a:t>
            </a:r>
            <a:r>
              <a:rPr sz="1400" dirty="0">
                <a:solidFill>
                  <a:srgbClr val="000099"/>
                </a:solidFill>
                <a:latin typeface="Times New Roman"/>
                <a:cs typeface="Times New Roman"/>
              </a:rPr>
              <a:t>8 hours</a:t>
            </a:r>
            <a:r>
              <a:rPr sz="1400" spc="-40" dirty="0">
                <a:solidFill>
                  <a:srgbClr val="000099"/>
                </a:solidFill>
                <a:latin typeface="Times New Roman"/>
                <a:cs typeface="Times New Roman"/>
              </a:rPr>
              <a:t> </a:t>
            </a:r>
            <a:r>
              <a:rPr sz="1400" dirty="0">
                <a:solidFill>
                  <a:srgbClr val="000099"/>
                </a:solidFill>
                <a:latin typeface="Times New Roman"/>
                <a:cs typeface="Times New Roman"/>
              </a:rPr>
              <a:t>a</a:t>
            </a:r>
            <a:r>
              <a:rPr sz="1400" spc="10" dirty="0">
                <a:solidFill>
                  <a:srgbClr val="000099"/>
                </a:solidFill>
                <a:latin typeface="Times New Roman"/>
                <a:cs typeface="Times New Roman"/>
              </a:rPr>
              <a:t> </a:t>
            </a:r>
            <a:r>
              <a:rPr sz="1400" spc="-10" dirty="0">
                <a:solidFill>
                  <a:srgbClr val="000099"/>
                </a:solidFill>
                <a:latin typeface="Times New Roman"/>
                <a:cs typeface="Times New Roman"/>
              </a:rPr>
              <a:t>day,</a:t>
            </a:r>
            <a:r>
              <a:rPr sz="1400" spc="5" dirty="0">
                <a:solidFill>
                  <a:srgbClr val="000099"/>
                </a:solidFill>
                <a:latin typeface="Times New Roman"/>
                <a:cs typeface="Times New Roman"/>
              </a:rPr>
              <a:t> </a:t>
            </a:r>
            <a:r>
              <a:rPr sz="1400" dirty="0">
                <a:solidFill>
                  <a:srgbClr val="000099"/>
                </a:solidFill>
                <a:latin typeface="Times New Roman"/>
                <a:cs typeface="Times New Roman"/>
              </a:rPr>
              <a:t>due</a:t>
            </a:r>
            <a:r>
              <a:rPr sz="1400" spc="-15" dirty="0">
                <a:solidFill>
                  <a:srgbClr val="000099"/>
                </a:solidFill>
                <a:latin typeface="Times New Roman"/>
                <a:cs typeface="Times New Roman"/>
              </a:rPr>
              <a:t> </a:t>
            </a:r>
            <a:r>
              <a:rPr sz="1400" dirty="0">
                <a:solidFill>
                  <a:srgbClr val="000099"/>
                </a:solidFill>
                <a:latin typeface="Times New Roman"/>
                <a:cs typeface="Times New Roman"/>
              </a:rPr>
              <a:t>to</a:t>
            </a:r>
            <a:r>
              <a:rPr sz="1400" spc="-10" dirty="0">
                <a:solidFill>
                  <a:srgbClr val="000099"/>
                </a:solidFill>
                <a:latin typeface="Times New Roman"/>
                <a:cs typeface="Times New Roman"/>
              </a:rPr>
              <a:t> </a:t>
            </a:r>
            <a:r>
              <a:rPr sz="1400" dirty="0">
                <a:solidFill>
                  <a:srgbClr val="000099"/>
                </a:solidFill>
                <a:latin typeface="Times New Roman"/>
                <a:cs typeface="Times New Roman"/>
              </a:rPr>
              <a:t>deployment</a:t>
            </a:r>
            <a:r>
              <a:rPr sz="1400" spc="-10" dirty="0">
                <a:solidFill>
                  <a:srgbClr val="000099"/>
                </a:solidFill>
                <a:latin typeface="Times New Roman"/>
                <a:cs typeface="Times New Roman"/>
              </a:rPr>
              <a:t> </a:t>
            </a:r>
            <a:r>
              <a:rPr sz="1400" dirty="0">
                <a:solidFill>
                  <a:srgbClr val="000099"/>
                </a:solidFill>
                <a:latin typeface="Times New Roman"/>
                <a:cs typeface="Times New Roman"/>
              </a:rPr>
              <a:t>or</a:t>
            </a:r>
            <a:r>
              <a:rPr sz="1400" spc="-15" dirty="0">
                <a:solidFill>
                  <a:srgbClr val="000099"/>
                </a:solidFill>
                <a:latin typeface="Times New Roman"/>
                <a:cs typeface="Times New Roman"/>
              </a:rPr>
              <a:t> </a:t>
            </a:r>
            <a:r>
              <a:rPr sz="1400" dirty="0">
                <a:solidFill>
                  <a:srgbClr val="000099"/>
                </a:solidFill>
                <a:latin typeface="Times New Roman"/>
                <a:cs typeface="Times New Roman"/>
              </a:rPr>
              <a:t>exercise.</a:t>
            </a:r>
            <a:r>
              <a:rPr sz="1400" spc="32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spc="-10" dirty="0">
                <a:solidFill>
                  <a:srgbClr val="000099"/>
                </a:solidFill>
                <a:latin typeface="Times New Roman"/>
                <a:cs typeface="Times New Roman"/>
              </a:rPr>
              <a:t>email </a:t>
            </a:r>
            <a:r>
              <a:rPr sz="1400" dirty="0">
                <a:solidFill>
                  <a:srgbClr val="000099"/>
                </a:solidFill>
                <a:latin typeface="Times New Roman"/>
                <a:cs typeface="Times New Roman"/>
              </a:rPr>
              <a:t>must include</a:t>
            </a:r>
            <a:r>
              <a:rPr sz="1400" spc="-3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apprentice’s</a:t>
            </a:r>
            <a:r>
              <a:rPr sz="1400" spc="-20" dirty="0">
                <a:solidFill>
                  <a:srgbClr val="000099"/>
                </a:solidFill>
                <a:latin typeface="Times New Roman"/>
                <a:cs typeface="Times New Roman"/>
              </a:rPr>
              <a:t> </a:t>
            </a:r>
            <a:r>
              <a:rPr sz="1400" dirty="0">
                <a:solidFill>
                  <a:srgbClr val="000099"/>
                </a:solidFill>
                <a:latin typeface="Times New Roman"/>
                <a:cs typeface="Times New Roman"/>
              </a:rPr>
              <a:t>DoD</a:t>
            </a:r>
            <a:r>
              <a:rPr sz="1400" spc="-5" dirty="0">
                <a:solidFill>
                  <a:srgbClr val="000099"/>
                </a:solidFill>
                <a:latin typeface="Times New Roman"/>
                <a:cs typeface="Times New Roman"/>
              </a:rPr>
              <a:t> </a:t>
            </a:r>
            <a:r>
              <a:rPr sz="1400" dirty="0">
                <a:solidFill>
                  <a:srgbClr val="000099"/>
                </a:solidFill>
                <a:latin typeface="Times New Roman"/>
                <a:cs typeface="Times New Roman"/>
              </a:rPr>
              <a:t>ID</a:t>
            </a:r>
            <a:r>
              <a:rPr sz="1400" spc="-10" dirty="0">
                <a:solidFill>
                  <a:srgbClr val="000099"/>
                </a:solidFill>
                <a:latin typeface="Times New Roman"/>
                <a:cs typeface="Times New Roman"/>
              </a:rPr>
              <a:t> </a:t>
            </a:r>
            <a:r>
              <a:rPr sz="1400" dirty="0">
                <a:solidFill>
                  <a:srgbClr val="000099"/>
                </a:solidFill>
                <a:latin typeface="Times New Roman"/>
                <a:cs typeface="Times New Roman"/>
              </a:rPr>
              <a:t>Number and</a:t>
            </a:r>
            <a:r>
              <a:rPr sz="1400" spc="-5" dirty="0">
                <a:solidFill>
                  <a:srgbClr val="000099"/>
                </a:solidFill>
                <a:latin typeface="Times New Roman"/>
                <a:cs typeface="Times New Roman"/>
              </a:rPr>
              <a:t> </a:t>
            </a:r>
            <a:r>
              <a:rPr sz="1400" dirty="0">
                <a:solidFill>
                  <a:srgbClr val="000099"/>
                </a:solidFill>
                <a:latin typeface="Times New Roman"/>
                <a:cs typeface="Times New Roman"/>
              </a:rPr>
              <a:t>justification</a:t>
            </a:r>
            <a:r>
              <a:rPr sz="1400" spc="-30" dirty="0">
                <a:solidFill>
                  <a:srgbClr val="000099"/>
                </a:solidFill>
                <a:latin typeface="Times New Roman"/>
                <a:cs typeface="Times New Roman"/>
              </a:rPr>
              <a:t> </a:t>
            </a:r>
            <a:r>
              <a:rPr sz="1400" dirty="0">
                <a:solidFill>
                  <a:srgbClr val="000099"/>
                </a:solidFill>
                <a:latin typeface="Times New Roman"/>
                <a:cs typeface="Times New Roman"/>
              </a:rPr>
              <a:t>for</a:t>
            </a:r>
            <a:r>
              <a:rPr sz="1400" spc="-25" dirty="0">
                <a:solidFill>
                  <a:srgbClr val="000099"/>
                </a:solidFill>
                <a:latin typeface="Times New Roman"/>
                <a:cs typeface="Times New Roman"/>
              </a:rPr>
              <a:t> </a:t>
            </a:r>
            <a:r>
              <a:rPr sz="1400" dirty="0">
                <a:solidFill>
                  <a:srgbClr val="000099"/>
                </a:solidFill>
                <a:latin typeface="Times New Roman"/>
                <a:cs typeface="Times New Roman"/>
              </a:rPr>
              <a:t>a</a:t>
            </a:r>
            <a:r>
              <a:rPr sz="1400" spc="15" dirty="0">
                <a:solidFill>
                  <a:srgbClr val="000099"/>
                </a:solidFill>
                <a:latin typeface="Times New Roman"/>
                <a:cs typeface="Times New Roman"/>
              </a:rPr>
              <a:t> </a:t>
            </a:r>
            <a:r>
              <a:rPr sz="1400" dirty="0">
                <a:solidFill>
                  <a:srgbClr val="000099"/>
                </a:solidFill>
                <a:latin typeface="Times New Roman"/>
                <a:cs typeface="Times New Roman"/>
              </a:rPr>
              <a:t>temporary</a:t>
            </a:r>
            <a:r>
              <a:rPr sz="1400" spc="-20" dirty="0">
                <a:solidFill>
                  <a:srgbClr val="000099"/>
                </a:solidFill>
                <a:latin typeface="Times New Roman"/>
                <a:cs typeface="Times New Roman"/>
              </a:rPr>
              <a:t> </a:t>
            </a:r>
            <a:r>
              <a:rPr sz="1400" dirty="0">
                <a:solidFill>
                  <a:srgbClr val="000099"/>
                </a:solidFill>
                <a:latin typeface="Times New Roman"/>
                <a:cs typeface="Times New Roman"/>
              </a:rPr>
              <a:t>override</a:t>
            </a:r>
            <a:r>
              <a:rPr sz="1400" spc="-25" dirty="0">
                <a:solidFill>
                  <a:srgbClr val="000099"/>
                </a:solidFill>
                <a:latin typeface="Times New Roman"/>
                <a:cs typeface="Times New Roman"/>
              </a:rPr>
              <a:t> </a:t>
            </a:r>
            <a:r>
              <a:rPr sz="1400" dirty="0">
                <a:solidFill>
                  <a:srgbClr val="000099"/>
                </a:solidFill>
                <a:latin typeface="Times New Roman"/>
                <a:cs typeface="Times New Roman"/>
              </a:rPr>
              <a:t>along</a:t>
            </a:r>
            <a:r>
              <a:rPr sz="1400" spc="-30" dirty="0">
                <a:solidFill>
                  <a:srgbClr val="000099"/>
                </a:solidFill>
                <a:latin typeface="Times New Roman"/>
                <a:cs typeface="Times New Roman"/>
              </a:rPr>
              <a:t> </a:t>
            </a:r>
            <a:r>
              <a:rPr sz="1400" dirty="0">
                <a:solidFill>
                  <a:srgbClr val="000099"/>
                </a:solidFill>
                <a:latin typeface="Times New Roman"/>
                <a:cs typeface="Times New Roman"/>
              </a:rPr>
              <a:t>with</a:t>
            </a:r>
            <a:r>
              <a:rPr sz="1400" spc="-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supervisor’s </a:t>
            </a:r>
            <a:r>
              <a:rPr sz="1400" dirty="0">
                <a:solidFill>
                  <a:srgbClr val="000099"/>
                </a:solidFill>
                <a:latin typeface="Times New Roman"/>
                <a:cs typeface="Times New Roman"/>
              </a:rPr>
              <a:t>contact</a:t>
            </a:r>
            <a:r>
              <a:rPr sz="1400" spc="-30" dirty="0">
                <a:solidFill>
                  <a:srgbClr val="000099"/>
                </a:solidFill>
                <a:latin typeface="Times New Roman"/>
                <a:cs typeface="Times New Roman"/>
              </a:rPr>
              <a:t> </a:t>
            </a:r>
            <a:r>
              <a:rPr sz="1400" dirty="0">
                <a:solidFill>
                  <a:srgbClr val="000099"/>
                </a:solidFill>
                <a:latin typeface="Times New Roman"/>
                <a:cs typeface="Times New Roman"/>
              </a:rPr>
              <a:t>information.</a:t>
            </a:r>
            <a:r>
              <a:rPr sz="1400" spc="-60" dirty="0">
                <a:solidFill>
                  <a:srgbClr val="000099"/>
                </a:solidFill>
                <a:latin typeface="Times New Roman"/>
                <a:cs typeface="Times New Roman"/>
              </a:rPr>
              <a:t> </a:t>
            </a:r>
            <a:r>
              <a:rPr sz="1400" b="1" dirty="0">
                <a:solidFill>
                  <a:srgbClr val="000099"/>
                </a:solidFill>
                <a:latin typeface="Times New Roman"/>
                <a:cs typeface="Times New Roman"/>
              </a:rPr>
              <a:t>NOTE:</a:t>
            </a:r>
            <a:r>
              <a:rPr sz="1400" b="1" spc="325" dirty="0">
                <a:solidFill>
                  <a:srgbClr val="000099"/>
                </a:solidFill>
                <a:latin typeface="Times New Roman"/>
                <a:cs typeface="Times New Roman"/>
              </a:rPr>
              <a:t> </a:t>
            </a:r>
            <a:r>
              <a:rPr sz="1400" b="1" dirty="0">
                <a:solidFill>
                  <a:srgbClr val="000099"/>
                </a:solidFill>
                <a:latin typeface="Times New Roman"/>
                <a:cs typeface="Times New Roman"/>
              </a:rPr>
              <a:t>The</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hours</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logged</a:t>
            </a:r>
            <a:r>
              <a:rPr sz="1400" b="1" spc="-35" dirty="0">
                <a:solidFill>
                  <a:srgbClr val="000099"/>
                </a:solidFill>
                <a:latin typeface="Times New Roman"/>
                <a:cs typeface="Times New Roman"/>
              </a:rPr>
              <a:t> </a:t>
            </a:r>
            <a:r>
              <a:rPr sz="1400" b="1" dirty="0">
                <a:solidFill>
                  <a:srgbClr val="000099"/>
                </a:solidFill>
                <a:latin typeface="Times New Roman"/>
                <a:cs typeface="Times New Roman"/>
              </a:rPr>
              <a:t>are</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not</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to</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be</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reflective</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of</a:t>
            </a:r>
            <a:r>
              <a:rPr sz="1400" b="1" spc="-10" dirty="0">
                <a:solidFill>
                  <a:srgbClr val="000099"/>
                </a:solidFill>
                <a:latin typeface="Times New Roman"/>
                <a:cs typeface="Times New Roman"/>
              </a:rPr>
              <a:t> </a:t>
            </a:r>
            <a:r>
              <a:rPr sz="1400" b="1" spc="-20" dirty="0">
                <a:solidFill>
                  <a:srgbClr val="000099"/>
                </a:solidFill>
                <a:latin typeface="Times New Roman"/>
                <a:cs typeface="Times New Roman"/>
              </a:rPr>
              <a:t>your </a:t>
            </a:r>
            <a:r>
              <a:rPr sz="1400" b="1" dirty="0">
                <a:solidFill>
                  <a:srgbClr val="000099"/>
                </a:solidFill>
                <a:latin typeface="Times New Roman"/>
                <a:cs typeface="Times New Roman"/>
              </a:rPr>
              <a:t>workday.</a:t>
            </a:r>
            <a:r>
              <a:rPr sz="1400" b="1" spc="280" dirty="0">
                <a:solidFill>
                  <a:srgbClr val="000099"/>
                </a:solidFill>
                <a:latin typeface="Times New Roman"/>
                <a:cs typeface="Times New Roman"/>
              </a:rPr>
              <a:t> </a:t>
            </a:r>
            <a:r>
              <a:rPr sz="1400" b="1" dirty="0">
                <a:solidFill>
                  <a:srgbClr val="000099"/>
                </a:solidFill>
                <a:latin typeface="Times New Roman"/>
                <a:cs typeface="Times New Roman"/>
              </a:rPr>
              <a:t>The</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hours</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logged</a:t>
            </a:r>
            <a:r>
              <a:rPr sz="1400" b="1" spc="-40" dirty="0">
                <a:solidFill>
                  <a:srgbClr val="000099"/>
                </a:solidFill>
                <a:latin typeface="Times New Roman"/>
                <a:cs typeface="Times New Roman"/>
              </a:rPr>
              <a:t> </a:t>
            </a:r>
            <a:r>
              <a:rPr sz="1400" b="1" dirty="0">
                <a:solidFill>
                  <a:srgbClr val="000099"/>
                </a:solidFill>
                <a:latin typeface="Times New Roman"/>
                <a:cs typeface="Times New Roman"/>
              </a:rPr>
              <a:t>shall</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be</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the</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actual</a:t>
            </a:r>
            <a:r>
              <a:rPr sz="1400" b="1" spc="-35" dirty="0">
                <a:solidFill>
                  <a:srgbClr val="000099"/>
                </a:solidFill>
                <a:latin typeface="Times New Roman"/>
                <a:cs typeface="Times New Roman"/>
              </a:rPr>
              <a:t> </a:t>
            </a:r>
            <a:r>
              <a:rPr sz="1400" b="1" dirty="0">
                <a:solidFill>
                  <a:srgbClr val="000099"/>
                </a:solidFill>
                <a:latin typeface="Times New Roman"/>
                <a:cs typeface="Times New Roman"/>
              </a:rPr>
              <a:t>hours</a:t>
            </a:r>
            <a:r>
              <a:rPr sz="1400" b="1" spc="-15" dirty="0">
                <a:solidFill>
                  <a:srgbClr val="000099"/>
                </a:solidFill>
                <a:latin typeface="Times New Roman"/>
                <a:cs typeface="Times New Roman"/>
              </a:rPr>
              <a:t> </a:t>
            </a:r>
            <a:r>
              <a:rPr sz="1400" b="1" dirty="0">
                <a:solidFill>
                  <a:srgbClr val="000099"/>
                </a:solidFill>
                <a:latin typeface="Times New Roman"/>
                <a:cs typeface="Times New Roman"/>
              </a:rPr>
              <a:t>doing</a:t>
            </a:r>
            <a:r>
              <a:rPr sz="1400" b="1" spc="-35" dirty="0">
                <a:solidFill>
                  <a:srgbClr val="000099"/>
                </a:solidFill>
                <a:latin typeface="Times New Roman"/>
                <a:cs typeface="Times New Roman"/>
              </a:rPr>
              <a:t> </a:t>
            </a:r>
            <a:r>
              <a:rPr sz="1400" b="1" dirty="0">
                <a:solidFill>
                  <a:srgbClr val="000099"/>
                </a:solidFill>
                <a:latin typeface="Times New Roman"/>
                <a:cs typeface="Times New Roman"/>
              </a:rPr>
              <a:t>the</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specific</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tasks</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that</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align</a:t>
            </a:r>
            <a:r>
              <a:rPr sz="1400" b="1" spc="-45" dirty="0">
                <a:solidFill>
                  <a:srgbClr val="000099"/>
                </a:solidFill>
                <a:latin typeface="Times New Roman"/>
                <a:cs typeface="Times New Roman"/>
              </a:rPr>
              <a:t> </a:t>
            </a:r>
            <a:r>
              <a:rPr sz="1400" b="1" dirty="0">
                <a:solidFill>
                  <a:srgbClr val="000099"/>
                </a:solidFill>
                <a:latin typeface="Times New Roman"/>
                <a:cs typeface="Times New Roman"/>
              </a:rPr>
              <a:t>to</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the</a:t>
            </a:r>
            <a:r>
              <a:rPr sz="1400" b="1" spc="-45" dirty="0">
                <a:solidFill>
                  <a:srgbClr val="000099"/>
                </a:solidFill>
                <a:latin typeface="Times New Roman"/>
                <a:cs typeface="Times New Roman"/>
              </a:rPr>
              <a:t> </a:t>
            </a:r>
            <a:r>
              <a:rPr sz="1400" b="1" spc="-25" dirty="0">
                <a:solidFill>
                  <a:srgbClr val="000099"/>
                </a:solidFill>
                <a:latin typeface="Times New Roman"/>
                <a:cs typeface="Times New Roman"/>
              </a:rPr>
              <a:t>Trade’s</a:t>
            </a:r>
            <a:r>
              <a:rPr sz="1400" b="1" spc="-35" dirty="0">
                <a:solidFill>
                  <a:srgbClr val="000099"/>
                </a:solidFill>
                <a:latin typeface="Times New Roman"/>
                <a:cs typeface="Times New Roman"/>
              </a:rPr>
              <a:t> </a:t>
            </a:r>
            <a:r>
              <a:rPr sz="1400" b="1" spc="-20" dirty="0">
                <a:solidFill>
                  <a:srgbClr val="000099"/>
                </a:solidFill>
                <a:latin typeface="Times New Roman"/>
                <a:cs typeface="Times New Roman"/>
              </a:rPr>
              <a:t>Work</a:t>
            </a:r>
            <a:r>
              <a:rPr lang="en-US" sz="1400" b="1" spc="-20" dirty="0">
                <a:solidFill>
                  <a:srgbClr val="000099"/>
                </a:solidFill>
                <a:latin typeface="Times New Roman"/>
                <a:cs typeface="Times New Roman"/>
              </a:rPr>
              <a:t> </a:t>
            </a:r>
            <a:r>
              <a:rPr sz="1400" b="1" dirty="0">
                <a:solidFill>
                  <a:srgbClr val="000099"/>
                </a:solidFill>
                <a:latin typeface="Times New Roman"/>
                <a:cs typeface="Times New Roman"/>
              </a:rPr>
              <a:t>Processes</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Schedule</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(WPS).</a:t>
            </a:r>
            <a:r>
              <a:rPr sz="1400" b="1" spc="290" dirty="0">
                <a:solidFill>
                  <a:srgbClr val="000099"/>
                </a:solidFill>
                <a:latin typeface="Times New Roman"/>
                <a:cs typeface="Times New Roman"/>
              </a:rPr>
              <a:t> </a:t>
            </a:r>
            <a:r>
              <a:rPr sz="1400" b="1" dirty="0">
                <a:solidFill>
                  <a:srgbClr val="000099"/>
                </a:solidFill>
                <a:latin typeface="Times New Roman"/>
                <a:cs typeface="Times New Roman"/>
              </a:rPr>
              <a:t>Time</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spend</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having</a:t>
            </a:r>
            <a:r>
              <a:rPr sz="1400" b="1" spc="-20" dirty="0">
                <a:solidFill>
                  <a:srgbClr val="000099"/>
                </a:solidFill>
                <a:latin typeface="Times New Roman"/>
                <a:cs typeface="Times New Roman"/>
              </a:rPr>
              <a:t> </a:t>
            </a:r>
            <a:r>
              <a:rPr sz="1400" b="1" dirty="0">
                <a:solidFill>
                  <a:srgbClr val="000099"/>
                </a:solidFill>
                <a:latin typeface="Times New Roman"/>
                <a:cs typeface="Times New Roman"/>
              </a:rPr>
              <a:t>meals,</a:t>
            </a:r>
            <a:r>
              <a:rPr sz="1400" b="1" spc="-50" dirty="0">
                <a:solidFill>
                  <a:srgbClr val="000099"/>
                </a:solidFill>
                <a:latin typeface="Times New Roman"/>
                <a:cs typeface="Times New Roman"/>
              </a:rPr>
              <a:t> </a:t>
            </a:r>
            <a:r>
              <a:rPr sz="1400" b="1" dirty="0">
                <a:solidFill>
                  <a:srgbClr val="000099"/>
                </a:solidFill>
                <a:latin typeface="Times New Roman"/>
                <a:cs typeface="Times New Roman"/>
              </a:rPr>
              <a:t>at</a:t>
            </a:r>
            <a:r>
              <a:rPr sz="1400" b="1" spc="-20" dirty="0">
                <a:solidFill>
                  <a:srgbClr val="000099"/>
                </a:solidFill>
                <a:latin typeface="Times New Roman"/>
                <a:cs typeface="Times New Roman"/>
              </a:rPr>
              <a:t> PT,</a:t>
            </a:r>
            <a:r>
              <a:rPr sz="1400" b="1" spc="-5" dirty="0">
                <a:solidFill>
                  <a:srgbClr val="000099"/>
                </a:solidFill>
                <a:latin typeface="Times New Roman"/>
                <a:cs typeface="Times New Roman"/>
              </a:rPr>
              <a:t> </a:t>
            </a:r>
            <a:r>
              <a:rPr sz="1400" b="1" dirty="0">
                <a:solidFill>
                  <a:srgbClr val="000099"/>
                </a:solidFill>
                <a:latin typeface="Times New Roman"/>
                <a:cs typeface="Times New Roman"/>
              </a:rPr>
              <a:t>standing</a:t>
            </a:r>
            <a:r>
              <a:rPr sz="1400" b="1" spc="-50" dirty="0">
                <a:solidFill>
                  <a:srgbClr val="000099"/>
                </a:solidFill>
                <a:latin typeface="Times New Roman"/>
                <a:cs typeface="Times New Roman"/>
              </a:rPr>
              <a:t> </a:t>
            </a:r>
            <a:r>
              <a:rPr sz="1400" b="1" dirty="0">
                <a:solidFill>
                  <a:srgbClr val="000099"/>
                </a:solidFill>
                <a:latin typeface="Times New Roman"/>
                <a:cs typeface="Times New Roman"/>
              </a:rPr>
              <a:t>watch,</a:t>
            </a:r>
            <a:r>
              <a:rPr sz="1400" b="1" spc="-50" dirty="0">
                <a:solidFill>
                  <a:srgbClr val="000099"/>
                </a:solidFill>
                <a:latin typeface="Times New Roman"/>
                <a:cs typeface="Times New Roman"/>
              </a:rPr>
              <a:t> </a:t>
            </a:r>
            <a:r>
              <a:rPr sz="1400" b="1" dirty="0">
                <a:solidFill>
                  <a:srgbClr val="000099"/>
                </a:solidFill>
                <a:latin typeface="Times New Roman"/>
                <a:cs typeface="Times New Roman"/>
              </a:rPr>
              <a:t>etc.</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and</a:t>
            </a:r>
            <a:r>
              <a:rPr sz="1400" b="1" spc="-25" dirty="0">
                <a:solidFill>
                  <a:srgbClr val="000099"/>
                </a:solidFill>
                <a:latin typeface="Times New Roman"/>
                <a:cs typeface="Times New Roman"/>
              </a:rPr>
              <a:t> </a:t>
            </a:r>
            <a:r>
              <a:rPr sz="1400" b="1" dirty="0">
                <a:solidFill>
                  <a:srgbClr val="000099"/>
                </a:solidFill>
                <a:latin typeface="Times New Roman"/>
                <a:cs typeface="Times New Roman"/>
              </a:rPr>
              <a:t>all</a:t>
            </a:r>
            <a:r>
              <a:rPr sz="1400" b="1" spc="-30" dirty="0">
                <a:solidFill>
                  <a:srgbClr val="000099"/>
                </a:solidFill>
                <a:latin typeface="Times New Roman"/>
                <a:cs typeface="Times New Roman"/>
              </a:rPr>
              <a:t> </a:t>
            </a:r>
            <a:r>
              <a:rPr sz="1400" b="1" dirty="0">
                <a:solidFill>
                  <a:srgbClr val="000099"/>
                </a:solidFill>
                <a:latin typeface="Times New Roman"/>
                <a:cs typeface="Times New Roman"/>
              </a:rPr>
              <a:t>other</a:t>
            </a:r>
            <a:r>
              <a:rPr sz="1400" b="1" spc="-45" dirty="0">
                <a:solidFill>
                  <a:srgbClr val="000099"/>
                </a:solidFill>
                <a:latin typeface="Times New Roman"/>
                <a:cs typeface="Times New Roman"/>
              </a:rPr>
              <a:t> </a:t>
            </a:r>
            <a:r>
              <a:rPr sz="1400" b="1" dirty="0">
                <a:solidFill>
                  <a:srgbClr val="000099"/>
                </a:solidFill>
                <a:latin typeface="Times New Roman"/>
                <a:cs typeface="Times New Roman"/>
              </a:rPr>
              <a:t>activities</a:t>
            </a:r>
            <a:r>
              <a:rPr sz="1400" b="1" spc="-40" dirty="0">
                <a:solidFill>
                  <a:srgbClr val="000099"/>
                </a:solidFill>
                <a:latin typeface="Times New Roman"/>
                <a:cs typeface="Times New Roman"/>
              </a:rPr>
              <a:t> </a:t>
            </a:r>
            <a:r>
              <a:rPr sz="1400" b="1" dirty="0">
                <a:solidFill>
                  <a:srgbClr val="000099"/>
                </a:solidFill>
                <a:latin typeface="Times New Roman"/>
                <a:cs typeface="Times New Roman"/>
              </a:rPr>
              <a:t>that</a:t>
            </a:r>
            <a:r>
              <a:rPr sz="1400" b="1" spc="-35" dirty="0">
                <a:solidFill>
                  <a:srgbClr val="000099"/>
                </a:solidFill>
                <a:latin typeface="Times New Roman"/>
                <a:cs typeface="Times New Roman"/>
              </a:rPr>
              <a:t> </a:t>
            </a:r>
            <a:r>
              <a:rPr sz="1400" b="1" spc="-10" dirty="0">
                <a:solidFill>
                  <a:srgbClr val="000099"/>
                </a:solidFill>
                <a:latin typeface="Times New Roman"/>
                <a:cs typeface="Times New Roman"/>
              </a:rPr>
              <a:t>don’t </a:t>
            </a:r>
            <a:r>
              <a:rPr sz="1400" b="1" dirty="0">
                <a:solidFill>
                  <a:srgbClr val="000099"/>
                </a:solidFill>
                <a:latin typeface="Times New Roman"/>
                <a:cs typeface="Times New Roman"/>
              </a:rPr>
              <a:t>align</a:t>
            </a:r>
            <a:r>
              <a:rPr sz="1400" b="1" spc="-40" dirty="0">
                <a:solidFill>
                  <a:srgbClr val="000099"/>
                </a:solidFill>
                <a:latin typeface="Times New Roman"/>
                <a:cs typeface="Times New Roman"/>
              </a:rPr>
              <a:t> </a:t>
            </a:r>
            <a:r>
              <a:rPr sz="1400" b="1" dirty="0">
                <a:solidFill>
                  <a:srgbClr val="000099"/>
                </a:solidFill>
                <a:latin typeface="Times New Roman"/>
                <a:cs typeface="Times New Roman"/>
              </a:rPr>
              <a:t>to</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a</a:t>
            </a:r>
            <a:r>
              <a:rPr sz="1400" b="1" spc="-35" dirty="0">
                <a:solidFill>
                  <a:srgbClr val="000099"/>
                </a:solidFill>
                <a:latin typeface="Times New Roman"/>
                <a:cs typeface="Times New Roman"/>
              </a:rPr>
              <a:t> </a:t>
            </a:r>
            <a:r>
              <a:rPr sz="1400" b="1" dirty="0">
                <a:solidFill>
                  <a:srgbClr val="000099"/>
                </a:solidFill>
                <a:latin typeface="Times New Roman"/>
                <a:cs typeface="Times New Roman"/>
              </a:rPr>
              <a:t>WPS</a:t>
            </a:r>
            <a:r>
              <a:rPr sz="1400" b="1" spc="-5" dirty="0">
                <a:solidFill>
                  <a:srgbClr val="000099"/>
                </a:solidFill>
                <a:latin typeface="Times New Roman"/>
                <a:cs typeface="Times New Roman"/>
              </a:rPr>
              <a:t> </a:t>
            </a:r>
            <a:r>
              <a:rPr sz="1400" b="1" spc="-10" dirty="0">
                <a:solidFill>
                  <a:srgbClr val="000099"/>
                </a:solidFill>
                <a:latin typeface="Times New Roman"/>
                <a:cs typeface="Times New Roman"/>
              </a:rPr>
              <a:t>Skill</a:t>
            </a:r>
            <a:r>
              <a:rPr sz="1400" b="1" spc="-95" dirty="0">
                <a:solidFill>
                  <a:srgbClr val="000099"/>
                </a:solidFill>
                <a:latin typeface="Times New Roman"/>
                <a:cs typeface="Times New Roman"/>
              </a:rPr>
              <a:t> </a:t>
            </a:r>
            <a:r>
              <a:rPr sz="1400" b="1" dirty="0">
                <a:solidFill>
                  <a:srgbClr val="000099"/>
                </a:solidFill>
                <a:latin typeface="Times New Roman"/>
                <a:cs typeface="Times New Roman"/>
              </a:rPr>
              <a:t>Area do</a:t>
            </a:r>
            <a:r>
              <a:rPr sz="1400" b="1" spc="-10" dirty="0">
                <a:solidFill>
                  <a:srgbClr val="000099"/>
                </a:solidFill>
                <a:latin typeface="Times New Roman"/>
                <a:cs typeface="Times New Roman"/>
              </a:rPr>
              <a:t> </a:t>
            </a:r>
            <a:r>
              <a:rPr sz="1400" b="1" dirty="0">
                <a:solidFill>
                  <a:srgbClr val="000099"/>
                </a:solidFill>
                <a:latin typeface="Times New Roman"/>
                <a:cs typeface="Times New Roman"/>
              </a:rPr>
              <a:t>not</a:t>
            </a:r>
            <a:r>
              <a:rPr sz="1400" b="1" spc="-15" dirty="0">
                <a:solidFill>
                  <a:srgbClr val="000099"/>
                </a:solidFill>
                <a:latin typeface="Times New Roman"/>
                <a:cs typeface="Times New Roman"/>
              </a:rPr>
              <a:t> </a:t>
            </a:r>
            <a:r>
              <a:rPr sz="1400" b="1" dirty="0">
                <a:solidFill>
                  <a:srgbClr val="000099"/>
                </a:solidFill>
                <a:latin typeface="Times New Roman"/>
                <a:cs typeface="Times New Roman"/>
              </a:rPr>
              <a:t>get</a:t>
            </a:r>
            <a:r>
              <a:rPr sz="1400" b="1" spc="-10" dirty="0">
                <a:solidFill>
                  <a:srgbClr val="000099"/>
                </a:solidFill>
                <a:latin typeface="Times New Roman"/>
                <a:cs typeface="Times New Roman"/>
              </a:rPr>
              <a:t> logged</a:t>
            </a:r>
            <a:r>
              <a:rPr sz="1400" spc="-10" dirty="0">
                <a:solidFill>
                  <a:srgbClr val="000099"/>
                </a:solidFill>
                <a:latin typeface="Times New Roman"/>
                <a:cs typeface="Times New Roman"/>
              </a:rPr>
              <a:t>.</a:t>
            </a:r>
            <a:endParaRPr sz="1400" dirty="0">
              <a:latin typeface="Times New Roman"/>
              <a:cs typeface="Times New Roman"/>
            </a:endParaRPr>
          </a:p>
          <a:p>
            <a:pPr>
              <a:lnSpc>
                <a:spcPct val="100000"/>
              </a:lnSpc>
              <a:spcBef>
                <a:spcPts val="10"/>
              </a:spcBef>
            </a:pPr>
            <a:endParaRPr sz="1650" dirty="0">
              <a:latin typeface="Times New Roman"/>
              <a:cs typeface="Times New Roman"/>
            </a:endParaRPr>
          </a:p>
          <a:p>
            <a:pPr marL="12700">
              <a:lnSpc>
                <a:spcPct val="100000"/>
              </a:lnSpc>
            </a:pPr>
            <a:r>
              <a:rPr sz="1600" b="1" spc="-10" dirty="0">
                <a:solidFill>
                  <a:srgbClr val="000099"/>
                </a:solidFill>
                <a:latin typeface="Times New Roman"/>
                <a:cs typeface="Times New Roman"/>
              </a:rPr>
              <a:t>Logging</a:t>
            </a:r>
            <a:r>
              <a:rPr sz="1600" b="1" spc="-60" dirty="0">
                <a:solidFill>
                  <a:srgbClr val="000099"/>
                </a:solidFill>
                <a:latin typeface="Times New Roman"/>
                <a:cs typeface="Times New Roman"/>
              </a:rPr>
              <a:t> </a:t>
            </a:r>
            <a:r>
              <a:rPr sz="1600" b="1" spc="-55" dirty="0">
                <a:solidFill>
                  <a:srgbClr val="000099"/>
                </a:solidFill>
                <a:latin typeface="Times New Roman"/>
                <a:cs typeface="Times New Roman"/>
              </a:rPr>
              <a:t>Your</a:t>
            </a:r>
            <a:r>
              <a:rPr sz="1600" b="1" spc="-15" dirty="0">
                <a:solidFill>
                  <a:srgbClr val="000099"/>
                </a:solidFill>
                <a:latin typeface="Times New Roman"/>
                <a:cs typeface="Times New Roman"/>
              </a:rPr>
              <a:t> </a:t>
            </a:r>
            <a:r>
              <a:rPr sz="1600" b="1" spc="-10" dirty="0">
                <a:solidFill>
                  <a:srgbClr val="000099"/>
                </a:solidFill>
                <a:latin typeface="Times New Roman"/>
                <a:cs typeface="Times New Roman"/>
              </a:rPr>
              <a:t>Hours</a:t>
            </a:r>
            <a:endParaRPr sz="1600" dirty="0">
              <a:latin typeface="Times New Roman"/>
              <a:cs typeface="Times New Roman"/>
            </a:endParaRPr>
          </a:p>
          <a:p>
            <a:pPr marL="12700" marR="38735">
              <a:lnSpc>
                <a:spcPct val="100000"/>
              </a:lnSpc>
              <a:spcBef>
                <a:spcPts val="1440"/>
              </a:spcBef>
            </a:pPr>
            <a:r>
              <a:rPr sz="1600" b="1" dirty="0">
                <a:solidFill>
                  <a:srgbClr val="000099"/>
                </a:solidFill>
                <a:latin typeface="Times New Roman"/>
                <a:cs typeface="Times New Roman"/>
              </a:rPr>
              <a:t>Example:</a:t>
            </a:r>
            <a:r>
              <a:rPr sz="1600" b="1" spc="345" dirty="0">
                <a:solidFill>
                  <a:srgbClr val="000099"/>
                </a:solidFill>
                <a:latin typeface="Times New Roman"/>
                <a:cs typeface="Times New Roman"/>
              </a:rPr>
              <a:t> </a:t>
            </a:r>
            <a:r>
              <a:rPr sz="1600" dirty="0">
                <a:solidFill>
                  <a:srgbClr val="000099"/>
                </a:solidFill>
                <a:latin typeface="Times New Roman"/>
                <a:cs typeface="Times New Roman"/>
              </a:rPr>
              <a:t>On</a:t>
            </a:r>
            <a:r>
              <a:rPr sz="1600" spc="-50" dirty="0">
                <a:solidFill>
                  <a:srgbClr val="000099"/>
                </a:solidFill>
                <a:latin typeface="Times New Roman"/>
                <a:cs typeface="Times New Roman"/>
              </a:rPr>
              <a:t> </a:t>
            </a:r>
            <a:r>
              <a:rPr sz="1600" spc="-10" dirty="0">
                <a:solidFill>
                  <a:srgbClr val="000099"/>
                </a:solidFill>
                <a:latin typeface="Times New Roman"/>
                <a:cs typeface="Times New Roman"/>
              </a:rPr>
              <a:t>Monday,</a:t>
            </a:r>
            <a:r>
              <a:rPr sz="1600" spc="-20" dirty="0">
                <a:solidFill>
                  <a:srgbClr val="000099"/>
                </a:solidFill>
                <a:latin typeface="Times New Roman"/>
                <a:cs typeface="Times New Roman"/>
              </a:rPr>
              <a:t> </a:t>
            </a:r>
            <a:r>
              <a:rPr sz="1600" dirty="0">
                <a:solidFill>
                  <a:srgbClr val="000099"/>
                </a:solidFill>
                <a:latin typeface="Times New Roman"/>
                <a:cs typeface="Times New Roman"/>
              </a:rPr>
              <a:t>you</a:t>
            </a:r>
            <a:r>
              <a:rPr sz="1600" spc="-25" dirty="0">
                <a:solidFill>
                  <a:srgbClr val="000099"/>
                </a:solidFill>
                <a:latin typeface="Times New Roman"/>
                <a:cs typeface="Times New Roman"/>
              </a:rPr>
              <a:t> </a:t>
            </a:r>
            <a:r>
              <a:rPr sz="1600" dirty="0">
                <a:solidFill>
                  <a:srgbClr val="000099"/>
                </a:solidFill>
                <a:latin typeface="Times New Roman"/>
                <a:cs typeface="Times New Roman"/>
              </a:rPr>
              <a:t>worked</a:t>
            </a:r>
            <a:r>
              <a:rPr sz="1600" spc="-35" dirty="0">
                <a:solidFill>
                  <a:srgbClr val="000099"/>
                </a:solidFill>
                <a:latin typeface="Times New Roman"/>
                <a:cs typeface="Times New Roman"/>
              </a:rPr>
              <a:t> </a:t>
            </a:r>
            <a:r>
              <a:rPr sz="1600" dirty="0">
                <a:solidFill>
                  <a:srgbClr val="000099"/>
                </a:solidFill>
                <a:latin typeface="Times New Roman"/>
                <a:cs typeface="Times New Roman"/>
              </a:rPr>
              <a:t>2</a:t>
            </a:r>
            <a:r>
              <a:rPr sz="1600" spc="-35" dirty="0">
                <a:solidFill>
                  <a:srgbClr val="000099"/>
                </a:solidFill>
                <a:latin typeface="Times New Roman"/>
                <a:cs typeface="Times New Roman"/>
              </a:rPr>
              <a:t> </a:t>
            </a:r>
            <a:r>
              <a:rPr sz="1600" dirty="0">
                <a:solidFill>
                  <a:srgbClr val="000099"/>
                </a:solidFill>
                <a:latin typeface="Times New Roman"/>
                <a:cs typeface="Times New Roman"/>
              </a:rPr>
              <a:t>hours</a:t>
            </a:r>
            <a:r>
              <a:rPr sz="1600" spc="-35" dirty="0">
                <a:solidFill>
                  <a:srgbClr val="000099"/>
                </a:solidFill>
                <a:latin typeface="Times New Roman"/>
                <a:cs typeface="Times New Roman"/>
              </a:rPr>
              <a:t> </a:t>
            </a:r>
            <a:r>
              <a:rPr sz="1600" dirty="0">
                <a:solidFill>
                  <a:srgbClr val="000099"/>
                </a:solidFill>
                <a:latin typeface="Times New Roman"/>
                <a:cs typeface="Times New Roman"/>
              </a:rPr>
              <a:t>performing</a:t>
            </a:r>
            <a:r>
              <a:rPr sz="1600" spc="20" dirty="0">
                <a:solidFill>
                  <a:srgbClr val="000099"/>
                </a:solidFill>
                <a:latin typeface="Times New Roman"/>
                <a:cs typeface="Times New Roman"/>
              </a:rPr>
              <a:t> </a:t>
            </a:r>
            <a:r>
              <a:rPr sz="1600" dirty="0">
                <a:solidFill>
                  <a:srgbClr val="000099"/>
                </a:solidFill>
                <a:latin typeface="Times New Roman"/>
                <a:cs typeface="Times New Roman"/>
              </a:rPr>
              <a:t>tasks</a:t>
            </a:r>
            <a:r>
              <a:rPr sz="1600" spc="-25" dirty="0">
                <a:solidFill>
                  <a:srgbClr val="000099"/>
                </a:solidFill>
                <a:latin typeface="Times New Roman"/>
                <a:cs typeface="Times New Roman"/>
              </a:rPr>
              <a:t> </a:t>
            </a:r>
            <a:r>
              <a:rPr sz="1600" dirty="0">
                <a:solidFill>
                  <a:srgbClr val="000099"/>
                </a:solidFill>
                <a:latin typeface="Times New Roman"/>
                <a:cs typeface="Times New Roman"/>
              </a:rPr>
              <a:t>in</a:t>
            </a:r>
            <a:r>
              <a:rPr sz="1600" spc="-35" dirty="0">
                <a:solidFill>
                  <a:srgbClr val="000099"/>
                </a:solidFill>
                <a:latin typeface="Times New Roman"/>
                <a:cs typeface="Times New Roman"/>
              </a:rPr>
              <a:t> </a:t>
            </a:r>
            <a:r>
              <a:rPr sz="1600" spc="-10" dirty="0">
                <a:solidFill>
                  <a:srgbClr val="000099"/>
                </a:solidFill>
                <a:latin typeface="Times New Roman"/>
                <a:cs typeface="Times New Roman"/>
              </a:rPr>
              <a:t>Skill</a:t>
            </a:r>
            <a:r>
              <a:rPr sz="1600" spc="-90" dirty="0">
                <a:solidFill>
                  <a:srgbClr val="000099"/>
                </a:solidFill>
                <a:latin typeface="Times New Roman"/>
                <a:cs typeface="Times New Roman"/>
              </a:rPr>
              <a:t> </a:t>
            </a:r>
            <a:r>
              <a:rPr sz="1600" dirty="0">
                <a:solidFill>
                  <a:srgbClr val="000099"/>
                </a:solidFill>
                <a:latin typeface="Times New Roman"/>
                <a:cs typeface="Times New Roman"/>
              </a:rPr>
              <a:t>Area</a:t>
            </a:r>
            <a:r>
              <a:rPr sz="1600" spc="-15" dirty="0">
                <a:solidFill>
                  <a:srgbClr val="000099"/>
                </a:solidFill>
                <a:latin typeface="Times New Roman"/>
                <a:cs typeface="Times New Roman"/>
              </a:rPr>
              <a:t> </a:t>
            </a:r>
            <a:r>
              <a:rPr sz="1600" dirty="0">
                <a:solidFill>
                  <a:srgbClr val="000099"/>
                </a:solidFill>
                <a:latin typeface="Times New Roman"/>
                <a:cs typeface="Times New Roman"/>
              </a:rPr>
              <a:t>“A”</a:t>
            </a:r>
            <a:r>
              <a:rPr sz="1600" spc="-40" dirty="0">
                <a:solidFill>
                  <a:srgbClr val="000099"/>
                </a:solidFill>
                <a:latin typeface="Times New Roman"/>
                <a:cs typeface="Times New Roman"/>
              </a:rPr>
              <a:t> </a:t>
            </a:r>
            <a:r>
              <a:rPr sz="1600" dirty="0">
                <a:solidFill>
                  <a:srgbClr val="000099"/>
                </a:solidFill>
                <a:latin typeface="Times New Roman"/>
                <a:cs typeface="Times New Roman"/>
              </a:rPr>
              <a:t>(example:</a:t>
            </a:r>
            <a:r>
              <a:rPr sz="1600" spc="385" dirty="0">
                <a:solidFill>
                  <a:srgbClr val="000099"/>
                </a:solidFill>
                <a:latin typeface="Times New Roman"/>
                <a:cs typeface="Times New Roman"/>
              </a:rPr>
              <a:t> </a:t>
            </a:r>
            <a:r>
              <a:rPr sz="1600" spc="-10" dirty="0">
                <a:solidFill>
                  <a:srgbClr val="000099"/>
                </a:solidFill>
                <a:latin typeface="Times New Roman"/>
                <a:cs typeface="Times New Roman"/>
              </a:rPr>
              <a:t>Preparing </a:t>
            </a:r>
            <a:r>
              <a:rPr sz="1600" dirty="0">
                <a:solidFill>
                  <a:srgbClr val="000099"/>
                </a:solidFill>
                <a:latin typeface="Times New Roman"/>
                <a:cs typeface="Times New Roman"/>
              </a:rPr>
              <a:t>reenlistments,</a:t>
            </a:r>
            <a:r>
              <a:rPr sz="1600" spc="15" dirty="0">
                <a:solidFill>
                  <a:srgbClr val="000099"/>
                </a:solidFill>
                <a:latin typeface="Times New Roman"/>
                <a:cs typeface="Times New Roman"/>
              </a:rPr>
              <a:t> </a:t>
            </a:r>
            <a:r>
              <a:rPr sz="1600" dirty="0">
                <a:solidFill>
                  <a:srgbClr val="000099"/>
                </a:solidFill>
                <a:latin typeface="Times New Roman"/>
                <a:cs typeface="Times New Roman"/>
              </a:rPr>
              <a:t>entering data</a:t>
            </a:r>
            <a:r>
              <a:rPr sz="1600" spc="-25" dirty="0">
                <a:solidFill>
                  <a:srgbClr val="000099"/>
                </a:solidFill>
                <a:latin typeface="Times New Roman"/>
                <a:cs typeface="Times New Roman"/>
              </a:rPr>
              <a:t> </a:t>
            </a:r>
            <a:r>
              <a:rPr sz="1600" dirty="0">
                <a:solidFill>
                  <a:srgbClr val="000099"/>
                </a:solidFill>
                <a:latin typeface="Times New Roman"/>
                <a:cs typeface="Times New Roman"/>
              </a:rPr>
              <a:t>on</a:t>
            </a:r>
            <a:r>
              <a:rPr sz="1600" spc="-25" dirty="0">
                <a:solidFill>
                  <a:srgbClr val="000099"/>
                </a:solidFill>
                <a:latin typeface="Times New Roman"/>
                <a:cs typeface="Times New Roman"/>
              </a:rPr>
              <a:t> </a:t>
            </a:r>
            <a:r>
              <a:rPr sz="1600" dirty="0">
                <a:solidFill>
                  <a:srgbClr val="000099"/>
                </a:solidFill>
                <a:latin typeface="Times New Roman"/>
                <a:cs typeface="Times New Roman"/>
              </a:rPr>
              <a:t>an</a:t>
            </a:r>
            <a:r>
              <a:rPr sz="1600" spc="-25" dirty="0">
                <a:solidFill>
                  <a:srgbClr val="000099"/>
                </a:solidFill>
                <a:latin typeface="Times New Roman"/>
                <a:cs typeface="Times New Roman"/>
              </a:rPr>
              <a:t> </a:t>
            </a:r>
            <a:r>
              <a:rPr sz="1600" dirty="0">
                <a:solidFill>
                  <a:srgbClr val="000099"/>
                </a:solidFill>
                <a:latin typeface="Times New Roman"/>
                <a:cs typeface="Times New Roman"/>
              </a:rPr>
              <a:t>excel</a:t>
            </a:r>
            <a:r>
              <a:rPr sz="1600" spc="-10" dirty="0">
                <a:solidFill>
                  <a:srgbClr val="000099"/>
                </a:solidFill>
                <a:latin typeface="Times New Roman"/>
                <a:cs typeface="Times New Roman"/>
              </a:rPr>
              <a:t> </a:t>
            </a:r>
            <a:r>
              <a:rPr sz="1600" dirty="0">
                <a:solidFill>
                  <a:srgbClr val="000099"/>
                </a:solidFill>
                <a:latin typeface="Times New Roman"/>
                <a:cs typeface="Times New Roman"/>
              </a:rPr>
              <a:t>spreadsheet).</a:t>
            </a:r>
            <a:r>
              <a:rPr sz="1600" spc="380" dirty="0">
                <a:solidFill>
                  <a:srgbClr val="000099"/>
                </a:solidFill>
                <a:latin typeface="Times New Roman"/>
                <a:cs typeface="Times New Roman"/>
              </a:rPr>
              <a:t> </a:t>
            </a:r>
            <a:r>
              <a:rPr sz="1600" dirty="0">
                <a:solidFill>
                  <a:srgbClr val="000099"/>
                </a:solidFill>
                <a:latin typeface="Times New Roman"/>
                <a:cs typeface="Times New Roman"/>
              </a:rPr>
              <a:t>So,</a:t>
            </a:r>
            <a:r>
              <a:rPr sz="1600" spc="-40" dirty="0">
                <a:solidFill>
                  <a:srgbClr val="000099"/>
                </a:solidFill>
                <a:latin typeface="Times New Roman"/>
                <a:cs typeface="Times New Roman"/>
              </a:rPr>
              <a:t> </a:t>
            </a:r>
            <a:r>
              <a:rPr sz="1600" dirty="0">
                <a:solidFill>
                  <a:srgbClr val="000099"/>
                </a:solidFill>
                <a:latin typeface="Times New Roman"/>
                <a:cs typeface="Times New Roman"/>
              </a:rPr>
              <a:t>you</a:t>
            </a:r>
            <a:r>
              <a:rPr sz="1600" spc="-25" dirty="0">
                <a:solidFill>
                  <a:srgbClr val="000099"/>
                </a:solidFill>
                <a:latin typeface="Times New Roman"/>
                <a:cs typeface="Times New Roman"/>
              </a:rPr>
              <a:t> </a:t>
            </a:r>
            <a:r>
              <a:rPr sz="1600" dirty="0">
                <a:solidFill>
                  <a:srgbClr val="000099"/>
                </a:solidFill>
                <a:latin typeface="Times New Roman"/>
                <a:cs typeface="Times New Roman"/>
              </a:rPr>
              <a:t>enter</a:t>
            </a:r>
            <a:r>
              <a:rPr sz="1600" spc="-15" dirty="0">
                <a:solidFill>
                  <a:srgbClr val="000099"/>
                </a:solidFill>
                <a:latin typeface="Times New Roman"/>
                <a:cs typeface="Times New Roman"/>
              </a:rPr>
              <a:t> </a:t>
            </a:r>
            <a:r>
              <a:rPr sz="1600" dirty="0">
                <a:solidFill>
                  <a:srgbClr val="000099"/>
                </a:solidFill>
                <a:latin typeface="Times New Roman"/>
                <a:cs typeface="Times New Roman"/>
              </a:rPr>
              <a:t>(hours</a:t>
            </a:r>
            <a:r>
              <a:rPr sz="1600" spc="-15" dirty="0">
                <a:solidFill>
                  <a:srgbClr val="000099"/>
                </a:solidFill>
                <a:latin typeface="Times New Roman"/>
                <a:cs typeface="Times New Roman"/>
              </a:rPr>
              <a:t> </a:t>
            </a:r>
            <a:r>
              <a:rPr sz="1600" dirty="0">
                <a:solidFill>
                  <a:srgbClr val="000099"/>
                </a:solidFill>
                <a:latin typeface="Times New Roman"/>
                <a:cs typeface="Times New Roman"/>
              </a:rPr>
              <a:t>in</a:t>
            </a:r>
            <a:r>
              <a:rPr sz="1600" spc="-20" dirty="0">
                <a:solidFill>
                  <a:srgbClr val="000099"/>
                </a:solidFill>
                <a:latin typeface="Times New Roman"/>
                <a:cs typeface="Times New Roman"/>
              </a:rPr>
              <a:t> </a:t>
            </a:r>
            <a:r>
              <a:rPr sz="1600" dirty="0">
                <a:solidFill>
                  <a:srgbClr val="000099"/>
                </a:solidFill>
                <a:latin typeface="Times New Roman"/>
                <a:cs typeface="Times New Roman"/>
              </a:rPr>
              <a:t>full</a:t>
            </a:r>
            <a:r>
              <a:rPr sz="1600" spc="-20" dirty="0">
                <a:solidFill>
                  <a:srgbClr val="000099"/>
                </a:solidFill>
                <a:latin typeface="Times New Roman"/>
                <a:cs typeface="Times New Roman"/>
              </a:rPr>
              <a:t> </a:t>
            </a:r>
            <a:r>
              <a:rPr sz="1600" dirty="0">
                <a:solidFill>
                  <a:srgbClr val="000099"/>
                </a:solidFill>
                <a:latin typeface="Times New Roman"/>
                <a:cs typeface="Times New Roman"/>
              </a:rPr>
              <a:t>or</a:t>
            </a:r>
            <a:r>
              <a:rPr sz="1600" spc="-25" dirty="0">
                <a:solidFill>
                  <a:srgbClr val="000099"/>
                </a:solidFill>
                <a:latin typeface="Times New Roman"/>
                <a:cs typeface="Times New Roman"/>
              </a:rPr>
              <a:t> </a:t>
            </a:r>
            <a:r>
              <a:rPr sz="1600" spc="-10" dirty="0">
                <a:solidFill>
                  <a:srgbClr val="000099"/>
                </a:solidFill>
                <a:latin typeface="Times New Roman"/>
                <a:cs typeface="Times New Roman"/>
              </a:rPr>
              <a:t>half-</a:t>
            </a:r>
            <a:r>
              <a:rPr sz="1600" dirty="0">
                <a:solidFill>
                  <a:srgbClr val="000099"/>
                </a:solidFill>
                <a:latin typeface="Times New Roman"/>
                <a:cs typeface="Times New Roman"/>
              </a:rPr>
              <a:t>hour</a:t>
            </a:r>
            <a:r>
              <a:rPr sz="1600" spc="-20" dirty="0">
                <a:solidFill>
                  <a:srgbClr val="000099"/>
                </a:solidFill>
                <a:latin typeface="Times New Roman"/>
                <a:cs typeface="Times New Roman"/>
              </a:rPr>
              <a:t> </a:t>
            </a:r>
            <a:r>
              <a:rPr sz="1600" spc="-10" dirty="0">
                <a:solidFill>
                  <a:srgbClr val="000099"/>
                </a:solidFill>
                <a:latin typeface="Times New Roman"/>
                <a:cs typeface="Times New Roman"/>
              </a:rPr>
              <a:t>increments </a:t>
            </a:r>
            <a:r>
              <a:rPr sz="1600" dirty="0">
                <a:solidFill>
                  <a:srgbClr val="000099"/>
                </a:solidFill>
                <a:latin typeface="Times New Roman"/>
                <a:cs typeface="Times New Roman"/>
              </a:rPr>
              <a:t>only).</a:t>
            </a:r>
            <a:r>
              <a:rPr sz="1600" spc="290" dirty="0">
                <a:solidFill>
                  <a:srgbClr val="000099"/>
                </a:solidFill>
                <a:latin typeface="Times New Roman"/>
                <a:cs typeface="Times New Roman"/>
              </a:rPr>
              <a:t> </a:t>
            </a:r>
            <a:r>
              <a:rPr sz="1600" spc="-50" dirty="0">
                <a:solidFill>
                  <a:srgbClr val="000099"/>
                </a:solidFill>
                <a:latin typeface="Times New Roman"/>
                <a:cs typeface="Times New Roman"/>
              </a:rPr>
              <a:t>You</a:t>
            </a:r>
            <a:r>
              <a:rPr sz="1600" spc="-40" dirty="0">
                <a:solidFill>
                  <a:srgbClr val="000099"/>
                </a:solidFill>
                <a:latin typeface="Times New Roman"/>
                <a:cs typeface="Times New Roman"/>
              </a:rPr>
              <a:t> </a:t>
            </a:r>
            <a:r>
              <a:rPr sz="1600" dirty="0">
                <a:solidFill>
                  <a:srgbClr val="000099"/>
                </a:solidFill>
                <a:latin typeface="Times New Roman"/>
                <a:cs typeface="Times New Roman"/>
              </a:rPr>
              <a:t>would</a:t>
            </a:r>
            <a:r>
              <a:rPr sz="1600" spc="-30" dirty="0">
                <a:solidFill>
                  <a:srgbClr val="000099"/>
                </a:solidFill>
                <a:latin typeface="Times New Roman"/>
                <a:cs typeface="Times New Roman"/>
              </a:rPr>
              <a:t> </a:t>
            </a:r>
            <a:r>
              <a:rPr sz="1600" dirty="0">
                <a:solidFill>
                  <a:srgbClr val="000099"/>
                </a:solidFill>
                <a:latin typeface="Times New Roman"/>
                <a:cs typeface="Times New Roman"/>
              </a:rPr>
              <a:t>place</a:t>
            </a:r>
            <a:r>
              <a:rPr sz="1600" spc="-15" dirty="0">
                <a:solidFill>
                  <a:srgbClr val="000099"/>
                </a:solidFill>
                <a:latin typeface="Times New Roman"/>
                <a:cs typeface="Times New Roman"/>
              </a:rPr>
              <a:t> </a:t>
            </a:r>
            <a:r>
              <a:rPr sz="1600" dirty="0">
                <a:solidFill>
                  <a:srgbClr val="000099"/>
                </a:solidFill>
                <a:latin typeface="Times New Roman"/>
                <a:cs typeface="Times New Roman"/>
              </a:rPr>
              <a:t>2.0</a:t>
            </a:r>
            <a:r>
              <a:rPr sz="1600" spc="-30" dirty="0">
                <a:solidFill>
                  <a:srgbClr val="000099"/>
                </a:solidFill>
                <a:latin typeface="Times New Roman"/>
                <a:cs typeface="Times New Roman"/>
              </a:rPr>
              <a:t> </a:t>
            </a:r>
            <a:r>
              <a:rPr sz="1600" dirty="0">
                <a:solidFill>
                  <a:srgbClr val="000099"/>
                </a:solidFill>
                <a:latin typeface="Times New Roman"/>
                <a:cs typeface="Times New Roman"/>
              </a:rPr>
              <a:t>in</a:t>
            </a:r>
            <a:r>
              <a:rPr sz="1600" spc="-30" dirty="0">
                <a:solidFill>
                  <a:srgbClr val="000099"/>
                </a:solidFill>
                <a:latin typeface="Times New Roman"/>
                <a:cs typeface="Times New Roman"/>
              </a:rPr>
              <a:t> </a:t>
            </a:r>
            <a:r>
              <a:rPr sz="1600" dirty="0">
                <a:solidFill>
                  <a:srgbClr val="000099"/>
                </a:solidFill>
                <a:latin typeface="Times New Roman"/>
                <a:cs typeface="Times New Roman"/>
              </a:rPr>
              <a:t>block</a:t>
            </a:r>
            <a:r>
              <a:rPr sz="1600" spc="-20" dirty="0">
                <a:solidFill>
                  <a:srgbClr val="000099"/>
                </a:solidFill>
                <a:latin typeface="Times New Roman"/>
                <a:cs typeface="Times New Roman"/>
              </a:rPr>
              <a:t> </a:t>
            </a:r>
            <a:r>
              <a:rPr sz="1600" dirty="0">
                <a:solidFill>
                  <a:srgbClr val="000099"/>
                </a:solidFill>
                <a:latin typeface="Times New Roman"/>
                <a:cs typeface="Times New Roman"/>
              </a:rPr>
              <a:t>“A”</a:t>
            </a:r>
            <a:r>
              <a:rPr sz="1600" spc="-50" dirty="0">
                <a:solidFill>
                  <a:srgbClr val="000099"/>
                </a:solidFill>
                <a:latin typeface="Times New Roman"/>
                <a:cs typeface="Times New Roman"/>
              </a:rPr>
              <a:t> </a:t>
            </a:r>
            <a:r>
              <a:rPr sz="1600" dirty="0">
                <a:solidFill>
                  <a:srgbClr val="000099"/>
                </a:solidFill>
                <a:latin typeface="Times New Roman"/>
                <a:cs typeface="Times New Roman"/>
              </a:rPr>
              <a:t>corresponding</a:t>
            </a:r>
            <a:r>
              <a:rPr sz="1600" spc="-20" dirty="0">
                <a:solidFill>
                  <a:srgbClr val="000099"/>
                </a:solidFill>
                <a:latin typeface="Times New Roman"/>
                <a:cs typeface="Times New Roman"/>
              </a:rPr>
              <a:t> </a:t>
            </a:r>
            <a:r>
              <a:rPr sz="1600" dirty="0">
                <a:solidFill>
                  <a:srgbClr val="000099"/>
                </a:solidFill>
                <a:latin typeface="Times New Roman"/>
                <a:cs typeface="Times New Roman"/>
              </a:rPr>
              <a:t>to</a:t>
            </a:r>
            <a:r>
              <a:rPr sz="1600" spc="-20" dirty="0">
                <a:solidFill>
                  <a:srgbClr val="000099"/>
                </a:solidFill>
                <a:latin typeface="Times New Roman"/>
                <a:cs typeface="Times New Roman"/>
              </a:rPr>
              <a:t> </a:t>
            </a:r>
            <a:r>
              <a:rPr sz="1600" spc="-10" dirty="0">
                <a:solidFill>
                  <a:srgbClr val="000099"/>
                </a:solidFill>
                <a:latin typeface="Times New Roman"/>
                <a:cs typeface="Times New Roman"/>
              </a:rPr>
              <a:t>Monday.</a:t>
            </a:r>
            <a:endParaRPr sz="1600" dirty="0">
              <a:latin typeface="Times New Roman"/>
              <a:cs typeface="Times New Roman"/>
            </a:endParaRPr>
          </a:p>
          <a:p>
            <a:pPr>
              <a:lnSpc>
                <a:spcPct val="100000"/>
              </a:lnSpc>
              <a:spcBef>
                <a:spcPts val="25"/>
              </a:spcBef>
            </a:pPr>
            <a:endParaRPr sz="1650" dirty="0">
              <a:latin typeface="Times New Roman"/>
              <a:cs typeface="Times New Roman"/>
            </a:endParaRPr>
          </a:p>
          <a:p>
            <a:pPr marL="12700" marR="521970">
              <a:lnSpc>
                <a:spcPct val="100000"/>
              </a:lnSpc>
            </a:pPr>
            <a:r>
              <a:rPr sz="1600" b="1" dirty="0">
                <a:solidFill>
                  <a:srgbClr val="000099"/>
                </a:solidFill>
                <a:latin typeface="Times New Roman"/>
                <a:cs typeface="Times New Roman"/>
              </a:rPr>
              <a:t>REMINDER:</a:t>
            </a:r>
            <a:r>
              <a:rPr sz="1600" b="1" spc="320" dirty="0">
                <a:solidFill>
                  <a:srgbClr val="000099"/>
                </a:solidFill>
                <a:latin typeface="Times New Roman"/>
                <a:cs typeface="Times New Roman"/>
              </a:rPr>
              <a:t> </a:t>
            </a:r>
            <a:r>
              <a:rPr sz="1600" b="1" dirty="0">
                <a:solidFill>
                  <a:srgbClr val="FF0000"/>
                </a:solidFill>
                <a:latin typeface="Times New Roman"/>
                <a:cs typeface="Times New Roman"/>
              </a:rPr>
              <a:t>Do</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not</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log</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8</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hours</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in</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each</a:t>
            </a:r>
            <a:r>
              <a:rPr sz="1600" b="1" spc="-25" dirty="0">
                <a:solidFill>
                  <a:srgbClr val="FF0000"/>
                </a:solidFill>
                <a:latin typeface="Times New Roman"/>
                <a:cs typeface="Times New Roman"/>
              </a:rPr>
              <a:t> </a:t>
            </a:r>
            <a:r>
              <a:rPr sz="1600" b="1" spc="-10" dirty="0">
                <a:solidFill>
                  <a:srgbClr val="FF0000"/>
                </a:solidFill>
                <a:latin typeface="Times New Roman"/>
                <a:cs typeface="Times New Roman"/>
              </a:rPr>
              <a:t>Skill</a:t>
            </a:r>
            <a:r>
              <a:rPr sz="1600" b="1" spc="-90" dirty="0">
                <a:solidFill>
                  <a:srgbClr val="FF0000"/>
                </a:solidFill>
                <a:latin typeface="Times New Roman"/>
                <a:cs typeface="Times New Roman"/>
              </a:rPr>
              <a:t> </a:t>
            </a:r>
            <a:r>
              <a:rPr sz="1600" b="1" dirty="0">
                <a:solidFill>
                  <a:srgbClr val="FF0000"/>
                </a:solidFill>
                <a:latin typeface="Times New Roman"/>
                <a:cs typeface="Times New Roman"/>
              </a:rPr>
              <a:t>Area.</a:t>
            </a:r>
            <a:r>
              <a:rPr sz="1600" b="1" spc="285" dirty="0">
                <a:solidFill>
                  <a:srgbClr val="FF0000"/>
                </a:solidFill>
                <a:latin typeface="Times New Roman"/>
                <a:cs typeface="Times New Roman"/>
              </a:rPr>
              <a:t> </a:t>
            </a:r>
            <a:r>
              <a:rPr sz="1600" b="1" spc="-65" dirty="0">
                <a:solidFill>
                  <a:srgbClr val="FF0000"/>
                </a:solidFill>
                <a:latin typeface="Times New Roman"/>
                <a:cs typeface="Times New Roman"/>
              </a:rPr>
              <a:t>You</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perform</a:t>
            </a:r>
            <a:r>
              <a:rPr sz="1600" b="1" spc="-15" dirty="0">
                <a:solidFill>
                  <a:srgbClr val="FF0000"/>
                </a:solidFill>
                <a:latin typeface="Times New Roman"/>
                <a:cs typeface="Times New Roman"/>
              </a:rPr>
              <a:t> </a:t>
            </a:r>
            <a:r>
              <a:rPr sz="1600" b="1" dirty="0">
                <a:solidFill>
                  <a:srgbClr val="FF0000"/>
                </a:solidFill>
                <a:latin typeface="Times New Roman"/>
                <a:cs typeface="Times New Roman"/>
              </a:rPr>
              <a:t>different</a:t>
            </a:r>
            <a:r>
              <a:rPr sz="1600" b="1" spc="10" dirty="0">
                <a:solidFill>
                  <a:srgbClr val="FF0000"/>
                </a:solidFill>
                <a:latin typeface="Times New Roman"/>
                <a:cs typeface="Times New Roman"/>
              </a:rPr>
              <a:t> </a:t>
            </a:r>
            <a:r>
              <a:rPr sz="1600" b="1" dirty="0">
                <a:solidFill>
                  <a:srgbClr val="FF0000"/>
                </a:solidFill>
                <a:latin typeface="Times New Roman"/>
                <a:cs typeface="Times New Roman"/>
              </a:rPr>
              <a:t>tasks</a:t>
            </a:r>
            <a:r>
              <a:rPr sz="1600" b="1" spc="-15" dirty="0">
                <a:solidFill>
                  <a:srgbClr val="FF0000"/>
                </a:solidFill>
                <a:latin typeface="Times New Roman"/>
                <a:cs typeface="Times New Roman"/>
              </a:rPr>
              <a:t> </a:t>
            </a:r>
            <a:r>
              <a:rPr sz="1600" b="1" dirty="0">
                <a:solidFill>
                  <a:srgbClr val="FF0000"/>
                </a:solidFill>
                <a:latin typeface="Times New Roman"/>
                <a:cs typeface="Times New Roman"/>
              </a:rPr>
              <a:t>all</a:t>
            </a:r>
            <a:r>
              <a:rPr sz="1600" b="1" spc="-25" dirty="0">
                <a:solidFill>
                  <a:srgbClr val="FF0000"/>
                </a:solidFill>
                <a:latin typeface="Times New Roman"/>
                <a:cs typeface="Times New Roman"/>
              </a:rPr>
              <a:t> </a:t>
            </a:r>
            <a:r>
              <a:rPr sz="1600" b="1" dirty="0">
                <a:solidFill>
                  <a:srgbClr val="FF0000"/>
                </a:solidFill>
                <a:latin typeface="Times New Roman"/>
                <a:cs typeface="Times New Roman"/>
              </a:rPr>
              <a:t>day</a:t>
            </a:r>
            <a:r>
              <a:rPr sz="1600" b="1" spc="-30" dirty="0">
                <a:solidFill>
                  <a:srgbClr val="FF0000"/>
                </a:solidFill>
                <a:latin typeface="Times New Roman"/>
                <a:cs typeface="Times New Roman"/>
              </a:rPr>
              <a:t> </a:t>
            </a:r>
            <a:r>
              <a:rPr sz="1600" b="1" spc="-10" dirty="0">
                <a:solidFill>
                  <a:srgbClr val="FF0000"/>
                </a:solidFill>
                <a:latin typeface="Times New Roman"/>
                <a:cs typeface="Times New Roman"/>
              </a:rPr>
              <a:t>long. </a:t>
            </a:r>
            <a:r>
              <a:rPr sz="1600" b="1" dirty="0">
                <a:solidFill>
                  <a:srgbClr val="FF0000"/>
                </a:solidFill>
                <a:latin typeface="Times New Roman"/>
                <a:cs typeface="Times New Roman"/>
              </a:rPr>
              <a:t>Divide</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the</a:t>
            </a:r>
            <a:r>
              <a:rPr sz="1600" b="1" spc="-15" dirty="0">
                <a:solidFill>
                  <a:srgbClr val="FF0000"/>
                </a:solidFill>
                <a:latin typeface="Times New Roman"/>
                <a:cs typeface="Times New Roman"/>
              </a:rPr>
              <a:t> </a:t>
            </a:r>
            <a:r>
              <a:rPr sz="1600" b="1" dirty="0">
                <a:solidFill>
                  <a:srgbClr val="FF0000"/>
                </a:solidFill>
                <a:latin typeface="Times New Roman"/>
                <a:cs typeface="Times New Roman"/>
              </a:rPr>
              <a:t>hours</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up</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over</a:t>
            </a:r>
            <a:r>
              <a:rPr sz="1600" b="1" spc="-60" dirty="0">
                <a:solidFill>
                  <a:srgbClr val="FF0000"/>
                </a:solidFill>
                <a:latin typeface="Times New Roman"/>
                <a:cs typeface="Times New Roman"/>
              </a:rPr>
              <a:t> </a:t>
            </a:r>
            <a:r>
              <a:rPr sz="1600" b="1" dirty="0">
                <a:solidFill>
                  <a:srgbClr val="FF0000"/>
                </a:solidFill>
                <a:latin typeface="Times New Roman"/>
                <a:cs typeface="Times New Roman"/>
              </a:rPr>
              <a:t>the</a:t>
            </a:r>
            <a:r>
              <a:rPr sz="1600" b="1" spc="-10" dirty="0">
                <a:solidFill>
                  <a:srgbClr val="FF0000"/>
                </a:solidFill>
                <a:latin typeface="Times New Roman"/>
                <a:cs typeface="Times New Roman"/>
              </a:rPr>
              <a:t> </a:t>
            </a:r>
            <a:r>
              <a:rPr sz="1600" b="1" dirty="0">
                <a:solidFill>
                  <a:srgbClr val="FF0000"/>
                </a:solidFill>
                <a:latin typeface="Times New Roman"/>
                <a:cs typeface="Times New Roman"/>
              </a:rPr>
              <a:t>skills</a:t>
            </a:r>
            <a:r>
              <a:rPr sz="1600" b="1" spc="-5" dirty="0">
                <a:solidFill>
                  <a:srgbClr val="FF0000"/>
                </a:solidFill>
                <a:latin typeface="Times New Roman"/>
                <a:cs typeface="Times New Roman"/>
              </a:rPr>
              <a:t> </a:t>
            </a:r>
            <a:r>
              <a:rPr sz="1600" b="1" dirty="0">
                <a:solidFill>
                  <a:srgbClr val="FF0000"/>
                </a:solidFill>
                <a:latin typeface="Times New Roman"/>
                <a:cs typeface="Times New Roman"/>
              </a:rPr>
              <a:t>that</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you</a:t>
            </a:r>
            <a:r>
              <a:rPr sz="1600" b="1" spc="-35" dirty="0">
                <a:solidFill>
                  <a:srgbClr val="FF0000"/>
                </a:solidFill>
                <a:latin typeface="Times New Roman"/>
                <a:cs typeface="Times New Roman"/>
              </a:rPr>
              <a:t> </a:t>
            </a:r>
            <a:r>
              <a:rPr sz="1600" b="1" spc="-10" dirty="0">
                <a:solidFill>
                  <a:srgbClr val="FF0000"/>
                </a:solidFill>
                <a:latin typeface="Times New Roman"/>
                <a:cs typeface="Times New Roman"/>
              </a:rPr>
              <a:t>performed.</a:t>
            </a:r>
            <a:endParaRPr sz="1600" dirty="0">
              <a:latin typeface="Times New Roman"/>
              <a:cs typeface="Times New Roman"/>
            </a:endParaRPr>
          </a:p>
          <a:p>
            <a:pPr>
              <a:lnSpc>
                <a:spcPct val="100000"/>
              </a:lnSpc>
              <a:spcBef>
                <a:spcPts val="20"/>
              </a:spcBef>
            </a:pPr>
            <a:endParaRPr sz="1650" dirty="0">
              <a:latin typeface="Times New Roman"/>
              <a:cs typeface="Times New Roman"/>
            </a:endParaRPr>
          </a:p>
          <a:p>
            <a:pPr marL="12700">
              <a:lnSpc>
                <a:spcPct val="100000"/>
              </a:lnSpc>
            </a:pPr>
            <a:r>
              <a:rPr sz="1600" b="1" dirty="0">
                <a:solidFill>
                  <a:srgbClr val="000099"/>
                </a:solidFill>
                <a:latin typeface="Times New Roman"/>
                <a:cs typeface="Times New Roman"/>
              </a:rPr>
              <a:t>Saturday</a:t>
            </a:r>
            <a:r>
              <a:rPr sz="1600" b="1" spc="-35" dirty="0">
                <a:solidFill>
                  <a:srgbClr val="000099"/>
                </a:solidFill>
                <a:latin typeface="Times New Roman"/>
                <a:cs typeface="Times New Roman"/>
              </a:rPr>
              <a:t> </a:t>
            </a:r>
            <a:r>
              <a:rPr sz="1600" b="1" dirty="0">
                <a:solidFill>
                  <a:srgbClr val="000099"/>
                </a:solidFill>
                <a:latin typeface="Times New Roman"/>
                <a:cs typeface="Times New Roman"/>
              </a:rPr>
              <a:t>is</a:t>
            </a:r>
            <a:r>
              <a:rPr sz="1600" b="1" spc="-25" dirty="0">
                <a:solidFill>
                  <a:srgbClr val="000099"/>
                </a:solidFill>
                <a:latin typeface="Times New Roman"/>
                <a:cs typeface="Times New Roman"/>
              </a:rPr>
              <a:t> </a:t>
            </a:r>
            <a:r>
              <a:rPr sz="1600" b="1" dirty="0">
                <a:solidFill>
                  <a:srgbClr val="000099"/>
                </a:solidFill>
                <a:latin typeface="Times New Roman"/>
                <a:cs typeface="Times New Roman"/>
              </a:rPr>
              <a:t>the</a:t>
            </a:r>
            <a:r>
              <a:rPr sz="1600" b="1" spc="-10" dirty="0">
                <a:solidFill>
                  <a:srgbClr val="000099"/>
                </a:solidFill>
                <a:latin typeface="Times New Roman"/>
                <a:cs typeface="Times New Roman"/>
              </a:rPr>
              <a:t> </a:t>
            </a:r>
            <a:r>
              <a:rPr sz="1600" b="1" dirty="0">
                <a:solidFill>
                  <a:srgbClr val="000099"/>
                </a:solidFill>
                <a:latin typeface="Times New Roman"/>
                <a:cs typeface="Times New Roman"/>
              </a:rPr>
              <a:t>beginning</a:t>
            </a:r>
            <a:r>
              <a:rPr sz="1600" b="1" spc="-25" dirty="0">
                <a:solidFill>
                  <a:srgbClr val="000099"/>
                </a:solidFill>
                <a:latin typeface="Times New Roman"/>
                <a:cs typeface="Times New Roman"/>
              </a:rPr>
              <a:t> </a:t>
            </a:r>
            <a:r>
              <a:rPr sz="1600" b="1" dirty="0">
                <a:solidFill>
                  <a:srgbClr val="000099"/>
                </a:solidFill>
                <a:latin typeface="Times New Roman"/>
                <a:cs typeface="Times New Roman"/>
              </a:rPr>
              <a:t>of</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the</a:t>
            </a:r>
            <a:r>
              <a:rPr sz="1600" b="1" spc="-15" dirty="0">
                <a:solidFill>
                  <a:srgbClr val="000099"/>
                </a:solidFill>
                <a:latin typeface="Times New Roman"/>
                <a:cs typeface="Times New Roman"/>
              </a:rPr>
              <a:t> </a:t>
            </a:r>
            <a:r>
              <a:rPr sz="1600" b="1" spc="-20" dirty="0">
                <a:solidFill>
                  <a:srgbClr val="000099"/>
                </a:solidFill>
                <a:latin typeface="Times New Roman"/>
                <a:cs typeface="Times New Roman"/>
              </a:rPr>
              <a:t>week.</a:t>
            </a:r>
            <a:endParaRPr sz="1600" dirty="0">
              <a:latin typeface="Times New Roman"/>
              <a:cs typeface="Times New Roman"/>
            </a:endParaRPr>
          </a:p>
          <a:p>
            <a:pPr>
              <a:lnSpc>
                <a:spcPct val="100000"/>
              </a:lnSpc>
              <a:spcBef>
                <a:spcPts val="25"/>
              </a:spcBef>
            </a:pPr>
            <a:endParaRPr sz="1650" dirty="0">
              <a:latin typeface="Times New Roman"/>
              <a:cs typeface="Times New Roman"/>
            </a:endParaRPr>
          </a:p>
          <a:p>
            <a:pPr marL="12700">
              <a:lnSpc>
                <a:spcPct val="100000"/>
              </a:lnSpc>
            </a:pPr>
            <a:r>
              <a:rPr sz="1600" dirty="0">
                <a:solidFill>
                  <a:srgbClr val="000099"/>
                </a:solidFill>
                <a:latin typeface="Times New Roman"/>
                <a:cs typeface="Times New Roman"/>
              </a:rPr>
              <a:t>Only</a:t>
            </a:r>
            <a:r>
              <a:rPr sz="1600" spc="-40" dirty="0">
                <a:solidFill>
                  <a:srgbClr val="000099"/>
                </a:solidFill>
                <a:latin typeface="Times New Roman"/>
                <a:cs typeface="Times New Roman"/>
              </a:rPr>
              <a:t> </a:t>
            </a:r>
            <a:r>
              <a:rPr sz="1600" dirty="0">
                <a:solidFill>
                  <a:srgbClr val="000099"/>
                </a:solidFill>
                <a:latin typeface="Times New Roman"/>
                <a:cs typeface="Times New Roman"/>
              </a:rPr>
              <a:t>log</a:t>
            </a:r>
            <a:r>
              <a:rPr sz="1600" spc="-35" dirty="0">
                <a:solidFill>
                  <a:srgbClr val="000099"/>
                </a:solidFill>
                <a:latin typeface="Times New Roman"/>
                <a:cs typeface="Times New Roman"/>
              </a:rPr>
              <a:t> </a:t>
            </a:r>
            <a:r>
              <a:rPr sz="1600" dirty="0">
                <a:solidFill>
                  <a:srgbClr val="000099"/>
                </a:solidFill>
                <a:latin typeface="Times New Roman"/>
                <a:cs typeface="Times New Roman"/>
              </a:rPr>
              <a:t>hours</a:t>
            </a:r>
            <a:r>
              <a:rPr sz="1600" spc="-40" dirty="0">
                <a:solidFill>
                  <a:srgbClr val="000099"/>
                </a:solidFill>
                <a:latin typeface="Times New Roman"/>
                <a:cs typeface="Times New Roman"/>
              </a:rPr>
              <a:t> </a:t>
            </a:r>
            <a:r>
              <a:rPr sz="1600" dirty="0">
                <a:solidFill>
                  <a:srgbClr val="000099"/>
                </a:solidFill>
                <a:latin typeface="Times New Roman"/>
                <a:cs typeface="Times New Roman"/>
              </a:rPr>
              <a:t>worked</a:t>
            </a:r>
            <a:r>
              <a:rPr sz="1600" spc="-30" dirty="0">
                <a:solidFill>
                  <a:srgbClr val="000099"/>
                </a:solidFill>
                <a:latin typeface="Times New Roman"/>
                <a:cs typeface="Times New Roman"/>
              </a:rPr>
              <a:t> </a:t>
            </a:r>
            <a:r>
              <a:rPr sz="1600" dirty="0">
                <a:solidFill>
                  <a:srgbClr val="000099"/>
                </a:solidFill>
                <a:latin typeface="Times New Roman"/>
                <a:cs typeface="Times New Roman"/>
              </a:rPr>
              <a:t>in</a:t>
            </a:r>
            <a:r>
              <a:rPr sz="1600" spc="-35" dirty="0">
                <a:solidFill>
                  <a:srgbClr val="000099"/>
                </a:solidFill>
                <a:latin typeface="Times New Roman"/>
                <a:cs typeface="Times New Roman"/>
              </a:rPr>
              <a:t> </a:t>
            </a:r>
            <a:r>
              <a:rPr sz="1600" dirty="0">
                <a:solidFill>
                  <a:srgbClr val="000099"/>
                </a:solidFill>
                <a:latin typeface="Times New Roman"/>
                <a:cs typeface="Times New Roman"/>
              </a:rPr>
              <a:t>skill</a:t>
            </a:r>
            <a:r>
              <a:rPr sz="1600" spc="-15" dirty="0">
                <a:solidFill>
                  <a:srgbClr val="000099"/>
                </a:solidFill>
                <a:latin typeface="Times New Roman"/>
                <a:cs typeface="Times New Roman"/>
              </a:rPr>
              <a:t> </a:t>
            </a:r>
            <a:r>
              <a:rPr sz="1600" dirty="0">
                <a:solidFill>
                  <a:srgbClr val="000099"/>
                </a:solidFill>
                <a:latin typeface="Times New Roman"/>
                <a:cs typeface="Times New Roman"/>
              </a:rPr>
              <a:t>areas</a:t>
            </a:r>
            <a:r>
              <a:rPr sz="1600" spc="-20" dirty="0">
                <a:solidFill>
                  <a:srgbClr val="000099"/>
                </a:solidFill>
                <a:latin typeface="Times New Roman"/>
                <a:cs typeface="Times New Roman"/>
              </a:rPr>
              <a:t> </a:t>
            </a:r>
            <a:r>
              <a:rPr sz="1600" dirty="0">
                <a:solidFill>
                  <a:srgbClr val="000099"/>
                </a:solidFill>
                <a:latin typeface="Times New Roman"/>
                <a:cs typeface="Times New Roman"/>
              </a:rPr>
              <a:t>of</a:t>
            </a:r>
            <a:r>
              <a:rPr sz="1600" spc="-35" dirty="0">
                <a:solidFill>
                  <a:srgbClr val="000099"/>
                </a:solidFill>
                <a:latin typeface="Times New Roman"/>
                <a:cs typeface="Times New Roman"/>
              </a:rPr>
              <a:t> </a:t>
            </a:r>
            <a:r>
              <a:rPr sz="1600" dirty="0">
                <a:solidFill>
                  <a:srgbClr val="000099"/>
                </a:solidFill>
                <a:latin typeface="Times New Roman"/>
                <a:cs typeface="Times New Roman"/>
              </a:rPr>
              <a:t>your</a:t>
            </a:r>
            <a:r>
              <a:rPr sz="1600" spc="-60" dirty="0">
                <a:solidFill>
                  <a:srgbClr val="000099"/>
                </a:solidFill>
                <a:latin typeface="Times New Roman"/>
                <a:cs typeface="Times New Roman"/>
              </a:rPr>
              <a:t> </a:t>
            </a:r>
            <a:r>
              <a:rPr sz="1600" dirty="0">
                <a:solidFill>
                  <a:srgbClr val="000099"/>
                </a:solidFill>
                <a:latin typeface="Times New Roman"/>
                <a:cs typeface="Times New Roman"/>
              </a:rPr>
              <a:t>Trade</a:t>
            </a:r>
            <a:r>
              <a:rPr sz="1600" spc="-20" dirty="0">
                <a:solidFill>
                  <a:srgbClr val="000099"/>
                </a:solidFill>
                <a:latin typeface="Times New Roman"/>
                <a:cs typeface="Times New Roman"/>
              </a:rPr>
              <a:t> </a:t>
            </a:r>
            <a:r>
              <a:rPr sz="1600" dirty="0">
                <a:solidFill>
                  <a:srgbClr val="000099"/>
                </a:solidFill>
                <a:latin typeface="Times New Roman"/>
                <a:cs typeface="Times New Roman"/>
              </a:rPr>
              <a:t>work</a:t>
            </a:r>
            <a:r>
              <a:rPr sz="1600" spc="-40" dirty="0">
                <a:solidFill>
                  <a:srgbClr val="000099"/>
                </a:solidFill>
                <a:latin typeface="Times New Roman"/>
                <a:cs typeface="Times New Roman"/>
              </a:rPr>
              <a:t> </a:t>
            </a:r>
            <a:r>
              <a:rPr sz="1600" dirty="0">
                <a:solidFill>
                  <a:srgbClr val="000099"/>
                </a:solidFill>
                <a:latin typeface="Times New Roman"/>
                <a:cs typeface="Times New Roman"/>
              </a:rPr>
              <a:t>processes</a:t>
            </a:r>
            <a:r>
              <a:rPr sz="1600" spc="-15" dirty="0">
                <a:solidFill>
                  <a:srgbClr val="000099"/>
                </a:solidFill>
                <a:latin typeface="Times New Roman"/>
                <a:cs typeface="Times New Roman"/>
              </a:rPr>
              <a:t> </a:t>
            </a:r>
            <a:r>
              <a:rPr sz="1600" dirty="0">
                <a:solidFill>
                  <a:srgbClr val="000099"/>
                </a:solidFill>
                <a:latin typeface="Times New Roman"/>
                <a:cs typeface="Times New Roman"/>
              </a:rPr>
              <a:t>schedule.</a:t>
            </a:r>
            <a:r>
              <a:rPr sz="1600" spc="305" dirty="0">
                <a:solidFill>
                  <a:srgbClr val="000099"/>
                </a:solidFill>
                <a:latin typeface="Times New Roman"/>
                <a:cs typeface="Times New Roman"/>
              </a:rPr>
              <a:t> </a:t>
            </a:r>
            <a:r>
              <a:rPr sz="1600" spc="-35" dirty="0">
                <a:solidFill>
                  <a:srgbClr val="000099"/>
                </a:solidFill>
                <a:latin typeface="Times New Roman"/>
                <a:cs typeface="Times New Roman"/>
              </a:rPr>
              <a:t>To</a:t>
            </a:r>
            <a:r>
              <a:rPr sz="1600" spc="-40" dirty="0">
                <a:solidFill>
                  <a:srgbClr val="000099"/>
                </a:solidFill>
                <a:latin typeface="Times New Roman"/>
                <a:cs typeface="Times New Roman"/>
              </a:rPr>
              <a:t> </a:t>
            </a:r>
            <a:r>
              <a:rPr sz="1600" dirty="0">
                <a:solidFill>
                  <a:srgbClr val="000099"/>
                </a:solidFill>
                <a:latin typeface="Times New Roman"/>
                <a:cs typeface="Times New Roman"/>
              </a:rPr>
              <a:t>add</a:t>
            </a:r>
            <a:r>
              <a:rPr sz="1600" spc="-35" dirty="0">
                <a:solidFill>
                  <a:srgbClr val="000099"/>
                </a:solidFill>
                <a:latin typeface="Times New Roman"/>
                <a:cs typeface="Times New Roman"/>
              </a:rPr>
              <a:t> </a:t>
            </a:r>
            <a:r>
              <a:rPr sz="1600" dirty="0">
                <a:solidFill>
                  <a:srgbClr val="000099"/>
                </a:solidFill>
                <a:latin typeface="Times New Roman"/>
                <a:cs typeface="Times New Roman"/>
              </a:rPr>
              <a:t>hours</a:t>
            </a:r>
            <a:r>
              <a:rPr sz="1600" spc="-40" dirty="0">
                <a:solidFill>
                  <a:srgbClr val="000099"/>
                </a:solidFill>
                <a:latin typeface="Times New Roman"/>
                <a:cs typeface="Times New Roman"/>
              </a:rPr>
              <a:t> </a:t>
            </a:r>
            <a:r>
              <a:rPr sz="1600" dirty="0">
                <a:solidFill>
                  <a:srgbClr val="000099"/>
                </a:solidFill>
                <a:latin typeface="Times New Roman"/>
                <a:cs typeface="Times New Roman"/>
              </a:rPr>
              <a:t>click</a:t>
            </a:r>
            <a:r>
              <a:rPr sz="1600" spc="-15" dirty="0">
                <a:solidFill>
                  <a:srgbClr val="000099"/>
                </a:solidFill>
                <a:latin typeface="Times New Roman"/>
                <a:cs typeface="Times New Roman"/>
              </a:rPr>
              <a:t> </a:t>
            </a:r>
            <a:r>
              <a:rPr sz="1600" spc="-10" dirty="0">
                <a:solidFill>
                  <a:srgbClr val="000099"/>
                </a:solidFill>
                <a:latin typeface="Times New Roman"/>
                <a:cs typeface="Times New Roman"/>
              </a:rPr>
              <a:t>“Edit.”</a:t>
            </a:r>
            <a:endParaRPr sz="1600" dirty="0">
              <a:latin typeface="Times New Roman"/>
              <a:cs typeface="Times New Roman"/>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39</a:t>
            </a:fld>
            <a:endParaRPr spc="-2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882650">
              <a:lnSpc>
                <a:spcPct val="100000"/>
              </a:lnSpc>
              <a:spcBef>
                <a:spcPts val="100"/>
              </a:spcBef>
            </a:pPr>
            <a:r>
              <a:rPr dirty="0">
                <a:latin typeface="Times New Roman"/>
                <a:cs typeface="Times New Roman"/>
              </a:rPr>
              <a:t>What</a:t>
            </a:r>
            <a:r>
              <a:rPr spc="-55" dirty="0">
                <a:latin typeface="Times New Roman"/>
                <a:cs typeface="Times New Roman"/>
              </a:rPr>
              <a:t> </a:t>
            </a:r>
            <a:r>
              <a:rPr dirty="0">
                <a:latin typeface="Times New Roman"/>
                <a:cs typeface="Times New Roman"/>
              </a:rPr>
              <a:t>are</a:t>
            </a:r>
            <a:r>
              <a:rPr spc="-30" dirty="0">
                <a:latin typeface="Times New Roman"/>
                <a:cs typeface="Times New Roman"/>
              </a:rPr>
              <a:t> </a:t>
            </a:r>
            <a:r>
              <a:rPr dirty="0">
                <a:latin typeface="Times New Roman"/>
                <a:cs typeface="Times New Roman"/>
              </a:rPr>
              <a:t>the</a:t>
            </a:r>
            <a:r>
              <a:rPr spc="-30" dirty="0">
                <a:latin typeface="Times New Roman"/>
                <a:cs typeface="Times New Roman"/>
              </a:rPr>
              <a:t> </a:t>
            </a:r>
            <a:r>
              <a:rPr spc="-10" dirty="0">
                <a:latin typeface="Times New Roman"/>
                <a:cs typeface="Times New Roman"/>
              </a:rPr>
              <a:t>Benefits?</a:t>
            </a:r>
          </a:p>
        </p:txBody>
      </p:sp>
      <p:sp>
        <p:nvSpPr>
          <p:cNvPr id="3" name="object 3"/>
          <p:cNvSpPr txBox="1"/>
          <p:nvPr/>
        </p:nvSpPr>
        <p:spPr>
          <a:xfrm>
            <a:off x="215900" y="1184554"/>
            <a:ext cx="8614410" cy="4122420"/>
          </a:xfrm>
          <a:prstGeom prst="rect">
            <a:avLst/>
          </a:prstGeom>
        </p:spPr>
        <p:txBody>
          <a:bodyPr vert="horz" wrap="square" lIns="0" tIns="97790" rIns="0" bIns="0" rtlCol="0">
            <a:spAutoFit/>
          </a:bodyPr>
          <a:lstStyle/>
          <a:p>
            <a:pPr marL="240665" indent="-227965">
              <a:lnSpc>
                <a:spcPct val="100000"/>
              </a:lnSpc>
              <a:spcBef>
                <a:spcPts val="770"/>
              </a:spcBef>
              <a:buSzPct val="80357"/>
              <a:buFont typeface="Wingdings"/>
              <a:buChar char=""/>
              <a:tabLst>
                <a:tab pos="240665" algn="l"/>
              </a:tabLst>
            </a:pPr>
            <a:r>
              <a:rPr sz="2800" b="1" dirty="0">
                <a:solidFill>
                  <a:srgbClr val="000099"/>
                </a:solidFill>
                <a:latin typeface="Times New Roman"/>
                <a:cs typeface="Times New Roman"/>
              </a:rPr>
              <a:t>No</a:t>
            </a:r>
            <a:r>
              <a:rPr sz="2800" b="1" spc="-30" dirty="0">
                <a:solidFill>
                  <a:srgbClr val="000099"/>
                </a:solidFill>
                <a:latin typeface="Times New Roman"/>
                <a:cs typeface="Times New Roman"/>
              </a:rPr>
              <a:t> </a:t>
            </a:r>
            <a:r>
              <a:rPr sz="2800" b="1" spc="-20" dirty="0">
                <a:solidFill>
                  <a:srgbClr val="000099"/>
                </a:solidFill>
                <a:latin typeface="Times New Roman"/>
                <a:cs typeface="Times New Roman"/>
              </a:rPr>
              <a:t>Cost</a:t>
            </a:r>
            <a:endParaRPr sz="2800">
              <a:latin typeface="Times New Roman"/>
              <a:cs typeface="Times New Roman"/>
            </a:endParaRPr>
          </a:p>
          <a:p>
            <a:pPr marL="240665" indent="-227965">
              <a:lnSpc>
                <a:spcPct val="100000"/>
              </a:lnSpc>
              <a:spcBef>
                <a:spcPts val="675"/>
              </a:spcBef>
              <a:buSzPct val="80357"/>
              <a:buFont typeface="Wingdings"/>
              <a:buChar char=""/>
              <a:tabLst>
                <a:tab pos="240665" algn="l"/>
              </a:tabLst>
            </a:pPr>
            <a:r>
              <a:rPr sz="2800" b="1" dirty="0">
                <a:solidFill>
                  <a:srgbClr val="000099"/>
                </a:solidFill>
                <a:latin typeface="Times New Roman"/>
                <a:cs typeface="Times New Roman"/>
              </a:rPr>
              <a:t>No</a:t>
            </a:r>
            <a:r>
              <a:rPr sz="2800" b="1" spc="-35" dirty="0">
                <a:solidFill>
                  <a:srgbClr val="000099"/>
                </a:solidFill>
                <a:latin typeface="Times New Roman"/>
                <a:cs typeface="Times New Roman"/>
              </a:rPr>
              <a:t> </a:t>
            </a:r>
            <a:r>
              <a:rPr sz="2800" b="1" spc="-10" dirty="0">
                <a:solidFill>
                  <a:srgbClr val="000099"/>
                </a:solidFill>
                <a:latin typeface="Times New Roman"/>
                <a:cs typeface="Times New Roman"/>
              </a:rPr>
              <a:t>off-</a:t>
            </a:r>
            <a:r>
              <a:rPr sz="2800" b="1" dirty="0">
                <a:solidFill>
                  <a:srgbClr val="000099"/>
                </a:solidFill>
                <a:latin typeface="Times New Roman"/>
                <a:cs typeface="Times New Roman"/>
              </a:rPr>
              <a:t>duty</a:t>
            </a:r>
            <a:r>
              <a:rPr sz="2800" b="1" spc="-40" dirty="0">
                <a:solidFill>
                  <a:srgbClr val="000099"/>
                </a:solidFill>
                <a:latin typeface="Times New Roman"/>
                <a:cs typeface="Times New Roman"/>
              </a:rPr>
              <a:t> </a:t>
            </a:r>
            <a:r>
              <a:rPr sz="2800" b="1" dirty="0">
                <a:solidFill>
                  <a:srgbClr val="000099"/>
                </a:solidFill>
                <a:latin typeface="Times New Roman"/>
                <a:cs typeface="Times New Roman"/>
              </a:rPr>
              <a:t>hours</a:t>
            </a:r>
            <a:r>
              <a:rPr sz="2800" b="1" spc="-30" dirty="0">
                <a:solidFill>
                  <a:srgbClr val="000099"/>
                </a:solidFill>
                <a:latin typeface="Times New Roman"/>
                <a:cs typeface="Times New Roman"/>
              </a:rPr>
              <a:t> </a:t>
            </a:r>
            <a:r>
              <a:rPr sz="2800" b="1" spc="-10" dirty="0">
                <a:solidFill>
                  <a:srgbClr val="000099"/>
                </a:solidFill>
                <a:latin typeface="Times New Roman"/>
                <a:cs typeface="Times New Roman"/>
              </a:rPr>
              <a:t>required</a:t>
            </a:r>
            <a:endParaRPr sz="2800">
              <a:latin typeface="Times New Roman"/>
              <a:cs typeface="Times New Roman"/>
            </a:endParaRPr>
          </a:p>
          <a:p>
            <a:pPr marL="240665" indent="-227965">
              <a:lnSpc>
                <a:spcPct val="100000"/>
              </a:lnSpc>
              <a:spcBef>
                <a:spcPts val="670"/>
              </a:spcBef>
              <a:buSzPct val="80357"/>
              <a:buFont typeface="Wingdings"/>
              <a:buChar char=""/>
              <a:tabLst>
                <a:tab pos="240665" algn="l"/>
              </a:tabLst>
            </a:pPr>
            <a:r>
              <a:rPr sz="2800" b="1" dirty="0">
                <a:solidFill>
                  <a:srgbClr val="000099"/>
                </a:solidFill>
                <a:latin typeface="Times New Roman"/>
                <a:cs typeface="Times New Roman"/>
              </a:rPr>
              <a:t>National</a:t>
            </a:r>
            <a:r>
              <a:rPr sz="2800" b="1" spc="-90" dirty="0">
                <a:solidFill>
                  <a:srgbClr val="000099"/>
                </a:solidFill>
                <a:latin typeface="Times New Roman"/>
                <a:cs typeface="Times New Roman"/>
              </a:rPr>
              <a:t> </a:t>
            </a:r>
            <a:r>
              <a:rPr sz="2800" b="1" spc="-10" dirty="0">
                <a:solidFill>
                  <a:srgbClr val="000099"/>
                </a:solidFill>
                <a:latin typeface="Times New Roman"/>
                <a:cs typeface="Times New Roman"/>
              </a:rPr>
              <a:t>recognition</a:t>
            </a:r>
            <a:endParaRPr sz="2800">
              <a:latin typeface="Times New Roman"/>
              <a:cs typeface="Times New Roman"/>
            </a:endParaRPr>
          </a:p>
          <a:p>
            <a:pPr marL="240665" indent="-227965">
              <a:lnSpc>
                <a:spcPct val="100000"/>
              </a:lnSpc>
              <a:spcBef>
                <a:spcPts val="670"/>
              </a:spcBef>
              <a:buSzPct val="80357"/>
              <a:buFont typeface="Wingdings"/>
              <a:buChar char=""/>
              <a:tabLst>
                <a:tab pos="240665" algn="l"/>
              </a:tabLst>
            </a:pPr>
            <a:r>
              <a:rPr sz="2800" b="1" dirty="0">
                <a:solidFill>
                  <a:srgbClr val="000099"/>
                </a:solidFill>
                <a:latin typeface="Times New Roman"/>
                <a:cs typeface="Times New Roman"/>
              </a:rPr>
              <a:t>Documented</a:t>
            </a:r>
            <a:r>
              <a:rPr sz="2800" b="1" spc="-75" dirty="0">
                <a:solidFill>
                  <a:srgbClr val="000099"/>
                </a:solidFill>
                <a:latin typeface="Times New Roman"/>
                <a:cs typeface="Times New Roman"/>
              </a:rPr>
              <a:t> </a:t>
            </a:r>
            <a:r>
              <a:rPr sz="2800" b="1" dirty="0">
                <a:solidFill>
                  <a:srgbClr val="000099"/>
                </a:solidFill>
                <a:latin typeface="Times New Roman"/>
                <a:cs typeface="Times New Roman"/>
              </a:rPr>
              <a:t>work</a:t>
            </a:r>
            <a:r>
              <a:rPr sz="2800" b="1" spc="-75" dirty="0">
                <a:solidFill>
                  <a:srgbClr val="000099"/>
                </a:solidFill>
                <a:latin typeface="Times New Roman"/>
                <a:cs typeface="Times New Roman"/>
              </a:rPr>
              <a:t> </a:t>
            </a:r>
            <a:r>
              <a:rPr sz="2800" b="1" dirty="0">
                <a:solidFill>
                  <a:srgbClr val="000099"/>
                </a:solidFill>
                <a:latin typeface="Times New Roman"/>
                <a:cs typeface="Times New Roman"/>
              </a:rPr>
              <a:t>experience</a:t>
            </a:r>
            <a:r>
              <a:rPr sz="2800" b="1" spc="-105" dirty="0">
                <a:solidFill>
                  <a:srgbClr val="000099"/>
                </a:solidFill>
                <a:latin typeface="Times New Roman"/>
                <a:cs typeface="Times New Roman"/>
              </a:rPr>
              <a:t> </a:t>
            </a:r>
            <a:r>
              <a:rPr sz="2800" b="1" dirty="0">
                <a:solidFill>
                  <a:srgbClr val="000099"/>
                </a:solidFill>
                <a:latin typeface="Times New Roman"/>
                <a:cs typeface="Times New Roman"/>
              </a:rPr>
              <a:t>for</a:t>
            </a:r>
            <a:r>
              <a:rPr sz="2800" b="1" spc="-150" dirty="0">
                <a:solidFill>
                  <a:srgbClr val="000099"/>
                </a:solidFill>
                <a:latin typeface="Times New Roman"/>
                <a:cs typeface="Times New Roman"/>
              </a:rPr>
              <a:t> </a:t>
            </a:r>
            <a:r>
              <a:rPr sz="2800" b="1" dirty="0">
                <a:solidFill>
                  <a:srgbClr val="000099"/>
                </a:solidFill>
                <a:latin typeface="Times New Roman"/>
                <a:cs typeface="Times New Roman"/>
              </a:rPr>
              <a:t>civilian</a:t>
            </a:r>
            <a:r>
              <a:rPr sz="2800" b="1" spc="-125" dirty="0">
                <a:solidFill>
                  <a:srgbClr val="000099"/>
                </a:solidFill>
                <a:latin typeface="Times New Roman"/>
                <a:cs typeface="Times New Roman"/>
              </a:rPr>
              <a:t> </a:t>
            </a:r>
            <a:r>
              <a:rPr sz="2800" b="1" spc="-10" dirty="0">
                <a:solidFill>
                  <a:srgbClr val="000099"/>
                </a:solidFill>
                <a:latin typeface="Times New Roman"/>
                <a:cs typeface="Times New Roman"/>
              </a:rPr>
              <a:t>opportunities</a:t>
            </a:r>
            <a:endParaRPr sz="2800">
              <a:latin typeface="Times New Roman"/>
              <a:cs typeface="Times New Roman"/>
            </a:endParaRPr>
          </a:p>
          <a:p>
            <a:pPr marL="240665" indent="-227965">
              <a:lnSpc>
                <a:spcPct val="100000"/>
              </a:lnSpc>
              <a:spcBef>
                <a:spcPts val="675"/>
              </a:spcBef>
              <a:buFont typeface="Wingdings"/>
              <a:buChar char=""/>
              <a:tabLst>
                <a:tab pos="240665" algn="l"/>
              </a:tabLst>
            </a:pPr>
            <a:r>
              <a:rPr sz="2800" b="1" dirty="0">
                <a:solidFill>
                  <a:srgbClr val="000099"/>
                </a:solidFill>
                <a:latin typeface="Times New Roman"/>
                <a:cs typeface="Times New Roman"/>
              </a:rPr>
              <a:t>Builds</a:t>
            </a:r>
            <a:r>
              <a:rPr sz="2800" b="1" spc="-75" dirty="0">
                <a:solidFill>
                  <a:srgbClr val="000099"/>
                </a:solidFill>
                <a:latin typeface="Times New Roman"/>
                <a:cs typeface="Times New Roman"/>
              </a:rPr>
              <a:t> </a:t>
            </a:r>
            <a:r>
              <a:rPr sz="2800" b="1" spc="-10" dirty="0">
                <a:solidFill>
                  <a:srgbClr val="000099"/>
                </a:solidFill>
                <a:latin typeface="Times New Roman"/>
                <a:cs typeface="Times New Roman"/>
              </a:rPr>
              <a:t>self-esteem</a:t>
            </a:r>
            <a:endParaRPr sz="2800">
              <a:latin typeface="Times New Roman"/>
              <a:cs typeface="Times New Roman"/>
            </a:endParaRPr>
          </a:p>
          <a:p>
            <a:pPr marL="240665" indent="-227965">
              <a:lnSpc>
                <a:spcPct val="100000"/>
              </a:lnSpc>
              <a:spcBef>
                <a:spcPts val="670"/>
              </a:spcBef>
              <a:buFont typeface="Wingdings"/>
              <a:buChar char=""/>
              <a:tabLst>
                <a:tab pos="240665" algn="l"/>
              </a:tabLst>
            </a:pPr>
            <a:r>
              <a:rPr sz="2800" b="1" dirty="0">
                <a:solidFill>
                  <a:srgbClr val="000099"/>
                </a:solidFill>
                <a:latin typeface="Times New Roman"/>
                <a:cs typeface="Times New Roman"/>
              </a:rPr>
              <a:t>Gain</a:t>
            </a:r>
            <a:r>
              <a:rPr sz="2800" b="1" spc="-80" dirty="0">
                <a:solidFill>
                  <a:srgbClr val="000099"/>
                </a:solidFill>
                <a:latin typeface="Times New Roman"/>
                <a:cs typeface="Times New Roman"/>
              </a:rPr>
              <a:t> </a:t>
            </a:r>
            <a:r>
              <a:rPr sz="2800" b="1" dirty="0">
                <a:solidFill>
                  <a:srgbClr val="000099"/>
                </a:solidFill>
                <a:latin typeface="Times New Roman"/>
                <a:cs typeface="Times New Roman"/>
              </a:rPr>
              <a:t>work</a:t>
            </a:r>
            <a:r>
              <a:rPr sz="2800" b="1" spc="-45" dirty="0">
                <a:solidFill>
                  <a:srgbClr val="000099"/>
                </a:solidFill>
                <a:latin typeface="Times New Roman"/>
                <a:cs typeface="Times New Roman"/>
              </a:rPr>
              <a:t> </a:t>
            </a:r>
            <a:r>
              <a:rPr sz="2800" b="1" spc="-10" dirty="0">
                <a:solidFill>
                  <a:srgbClr val="000099"/>
                </a:solidFill>
                <a:latin typeface="Times New Roman"/>
                <a:cs typeface="Times New Roman"/>
              </a:rPr>
              <a:t>experience</a:t>
            </a:r>
            <a:endParaRPr sz="2800">
              <a:latin typeface="Times New Roman"/>
              <a:cs typeface="Times New Roman"/>
            </a:endParaRPr>
          </a:p>
          <a:p>
            <a:pPr marL="240665" indent="-227965">
              <a:lnSpc>
                <a:spcPct val="100000"/>
              </a:lnSpc>
              <a:spcBef>
                <a:spcPts val="675"/>
              </a:spcBef>
              <a:buFont typeface="Wingdings"/>
              <a:buChar char=""/>
              <a:tabLst>
                <a:tab pos="240665" algn="l"/>
              </a:tabLst>
            </a:pPr>
            <a:r>
              <a:rPr sz="2800" b="1" dirty="0">
                <a:solidFill>
                  <a:srgbClr val="000099"/>
                </a:solidFill>
                <a:latin typeface="Times New Roman"/>
                <a:cs typeface="Times New Roman"/>
              </a:rPr>
              <a:t>Good</a:t>
            </a:r>
            <a:r>
              <a:rPr sz="2800" b="1" spc="-35" dirty="0">
                <a:solidFill>
                  <a:srgbClr val="000099"/>
                </a:solidFill>
                <a:latin typeface="Times New Roman"/>
                <a:cs typeface="Times New Roman"/>
              </a:rPr>
              <a:t> </a:t>
            </a:r>
            <a:r>
              <a:rPr sz="2800" b="1" dirty="0">
                <a:solidFill>
                  <a:srgbClr val="000099"/>
                </a:solidFill>
                <a:latin typeface="Times New Roman"/>
                <a:cs typeface="Times New Roman"/>
              </a:rPr>
              <a:t>for</a:t>
            </a:r>
            <a:r>
              <a:rPr sz="2800" b="1" spc="-95" dirty="0">
                <a:solidFill>
                  <a:srgbClr val="000099"/>
                </a:solidFill>
                <a:latin typeface="Times New Roman"/>
                <a:cs typeface="Times New Roman"/>
              </a:rPr>
              <a:t> </a:t>
            </a:r>
            <a:r>
              <a:rPr sz="2800" b="1" dirty="0">
                <a:solidFill>
                  <a:srgbClr val="000099"/>
                </a:solidFill>
                <a:latin typeface="Times New Roman"/>
                <a:cs typeface="Times New Roman"/>
              </a:rPr>
              <a:t>a</a:t>
            </a:r>
            <a:r>
              <a:rPr sz="2800" b="1" spc="-35" dirty="0">
                <a:solidFill>
                  <a:srgbClr val="000099"/>
                </a:solidFill>
                <a:latin typeface="Times New Roman"/>
                <a:cs typeface="Times New Roman"/>
              </a:rPr>
              <a:t> </a:t>
            </a:r>
            <a:r>
              <a:rPr sz="2800" b="1" spc="-10" dirty="0">
                <a:solidFill>
                  <a:srgbClr val="000099"/>
                </a:solidFill>
                <a:latin typeface="Times New Roman"/>
                <a:cs typeface="Times New Roman"/>
              </a:rPr>
              <a:t>lifetime</a:t>
            </a:r>
            <a:endParaRPr sz="2800">
              <a:latin typeface="Times New Roman"/>
              <a:cs typeface="Times New Roman"/>
            </a:endParaRPr>
          </a:p>
          <a:p>
            <a:pPr marL="240665" indent="-227965">
              <a:lnSpc>
                <a:spcPct val="100000"/>
              </a:lnSpc>
              <a:spcBef>
                <a:spcPts val="670"/>
              </a:spcBef>
              <a:buFont typeface="Wingdings"/>
              <a:buChar char=""/>
              <a:tabLst>
                <a:tab pos="240665" algn="l"/>
              </a:tabLst>
            </a:pPr>
            <a:r>
              <a:rPr sz="2800" b="1" dirty="0">
                <a:solidFill>
                  <a:srgbClr val="000099"/>
                </a:solidFill>
                <a:latin typeface="Times New Roman"/>
                <a:cs typeface="Times New Roman"/>
              </a:rPr>
              <a:t>Become</a:t>
            </a:r>
            <a:r>
              <a:rPr sz="2800" b="1" spc="-105" dirty="0">
                <a:solidFill>
                  <a:srgbClr val="000099"/>
                </a:solidFill>
                <a:latin typeface="Times New Roman"/>
                <a:cs typeface="Times New Roman"/>
              </a:rPr>
              <a:t> </a:t>
            </a:r>
            <a:r>
              <a:rPr sz="2800" b="1" dirty="0">
                <a:solidFill>
                  <a:srgbClr val="000099"/>
                </a:solidFill>
                <a:latin typeface="Times New Roman"/>
                <a:cs typeface="Times New Roman"/>
              </a:rPr>
              <a:t>more</a:t>
            </a:r>
            <a:r>
              <a:rPr sz="2800" b="1" spc="-105" dirty="0">
                <a:solidFill>
                  <a:srgbClr val="000099"/>
                </a:solidFill>
                <a:latin typeface="Times New Roman"/>
                <a:cs typeface="Times New Roman"/>
              </a:rPr>
              <a:t> </a:t>
            </a:r>
            <a:r>
              <a:rPr sz="2800" b="1" dirty="0">
                <a:solidFill>
                  <a:srgbClr val="000099"/>
                </a:solidFill>
                <a:latin typeface="Times New Roman"/>
                <a:cs typeface="Times New Roman"/>
              </a:rPr>
              <a:t>marketable</a:t>
            </a:r>
            <a:r>
              <a:rPr sz="2800" b="1" spc="-80" dirty="0">
                <a:solidFill>
                  <a:srgbClr val="000099"/>
                </a:solidFill>
                <a:latin typeface="Times New Roman"/>
                <a:cs typeface="Times New Roman"/>
              </a:rPr>
              <a:t> </a:t>
            </a:r>
            <a:r>
              <a:rPr sz="2800" b="1" dirty="0">
                <a:solidFill>
                  <a:srgbClr val="000099"/>
                </a:solidFill>
                <a:latin typeface="Times New Roman"/>
                <a:cs typeface="Times New Roman"/>
              </a:rPr>
              <a:t>for</a:t>
            </a:r>
            <a:r>
              <a:rPr sz="2800" b="1" spc="-155" dirty="0">
                <a:solidFill>
                  <a:srgbClr val="000099"/>
                </a:solidFill>
                <a:latin typeface="Times New Roman"/>
                <a:cs typeface="Times New Roman"/>
              </a:rPr>
              <a:t> </a:t>
            </a:r>
            <a:r>
              <a:rPr sz="2800" b="1" dirty="0">
                <a:solidFill>
                  <a:srgbClr val="000099"/>
                </a:solidFill>
                <a:latin typeface="Times New Roman"/>
                <a:cs typeface="Times New Roman"/>
              </a:rPr>
              <a:t>future</a:t>
            </a:r>
            <a:r>
              <a:rPr sz="2800" b="1" spc="-105" dirty="0">
                <a:solidFill>
                  <a:srgbClr val="000099"/>
                </a:solidFill>
                <a:latin typeface="Times New Roman"/>
                <a:cs typeface="Times New Roman"/>
              </a:rPr>
              <a:t> </a:t>
            </a:r>
            <a:r>
              <a:rPr sz="2800" b="1" spc="-10" dirty="0">
                <a:solidFill>
                  <a:srgbClr val="000099"/>
                </a:solidFill>
                <a:latin typeface="Times New Roman"/>
                <a:cs typeface="Times New Roman"/>
              </a:rPr>
              <a:t>employment</a:t>
            </a:r>
            <a:endParaRPr sz="2800">
              <a:latin typeface="Times New Roman"/>
              <a:cs typeface="Times New Roman"/>
            </a:endParaRPr>
          </a:p>
        </p:txBody>
      </p:sp>
      <p:pic>
        <p:nvPicPr>
          <p:cNvPr id="4" name="object 4"/>
          <p:cNvPicPr/>
          <p:nvPr/>
        </p:nvPicPr>
        <p:blipFill>
          <a:blip r:embed="rId2" cstate="print"/>
          <a:stretch>
            <a:fillRect/>
          </a:stretch>
        </p:blipFill>
        <p:spPr>
          <a:xfrm>
            <a:off x="89915" y="36576"/>
            <a:ext cx="833628" cy="854963"/>
          </a:xfrm>
          <a:prstGeom prst="rect">
            <a:avLst/>
          </a:prstGeom>
        </p:spPr>
      </p:pic>
      <p:pic>
        <p:nvPicPr>
          <p:cNvPr id="5" name="object 5"/>
          <p:cNvPicPr/>
          <p:nvPr/>
        </p:nvPicPr>
        <p:blipFill>
          <a:blip r:embed="rId3" cstate="print"/>
          <a:stretch>
            <a:fillRect/>
          </a:stretch>
        </p:blipFill>
        <p:spPr>
          <a:xfrm>
            <a:off x="1947978" y="5680490"/>
            <a:ext cx="4156882" cy="643566"/>
          </a:xfrm>
          <a:prstGeom prst="rect">
            <a:avLst/>
          </a:prstGeom>
        </p:spPr>
      </p:pic>
      <p:sp>
        <p:nvSpPr>
          <p:cNvPr id="6" name="object 6"/>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07950">
              <a:lnSpc>
                <a:spcPct val="100000"/>
              </a:lnSpc>
            </a:pPr>
            <a:fld id="{81D60167-4931-47E6-BA6A-407CBD079E47}" type="slidenum">
              <a:rPr spc="-5" dirty="0"/>
              <a:t>4</a:t>
            </a:fld>
            <a:endParaRPr spc="-5"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1581" y="1092708"/>
            <a:ext cx="8722360" cy="5080000"/>
            <a:chOff x="211581" y="1092708"/>
            <a:chExt cx="8722360" cy="5080000"/>
          </a:xfrm>
        </p:grpSpPr>
        <p:pic>
          <p:nvPicPr>
            <p:cNvPr id="3" name="object 3"/>
            <p:cNvPicPr/>
            <p:nvPr/>
          </p:nvPicPr>
          <p:blipFill>
            <a:blip r:embed="rId2" cstate="print"/>
            <a:stretch>
              <a:fillRect/>
            </a:stretch>
          </p:blipFill>
          <p:spPr>
            <a:xfrm>
              <a:off x="228599" y="1092708"/>
              <a:ext cx="8686800" cy="57911"/>
            </a:xfrm>
            <a:prstGeom prst="rect">
              <a:avLst/>
            </a:prstGeom>
          </p:spPr>
        </p:pic>
        <p:sp>
          <p:nvSpPr>
            <p:cNvPr id="4" name="object 4"/>
            <p:cNvSpPr/>
            <p:nvPr/>
          </p:nvSpPr>
          <p:spPr>
            <a:xfrm>
              <a:off x="229361" y="1198626"/>
              <a:ext cx="8686800" cy="0"/>
            </a:xfrm>
            <a:custGeom>
              <a:avLst/>
              <a:gdLst/>
              <a:ahLst/>
              <a:cxnLst/>
              <a:rect l="l" t="t" r="r" b="b"/>
              <a:pathLst>
                <a:path w="8686800">
                  <a:moveTo>
                    <a:pt x="0" y="0"/>
                  </a:moveTo>
                  <a:lnTo>
                    <a:pt x="8686800" y="0"/>
                  </a:lnTo>
                </a:path>
              </a:pathLst>
            </a:custGeom>
            <a:ln w="35052">
              <a:solidFill>
                <a:srgbClr val="B88200"/>
              </a:solidFill>
            </a:ln>
          </p:spPr>
          <p:txBody>
            <a:bodyPr wrap="square" lIns="0" tIns="0" rIns="0" bIns="0" rtlCol="0"/>
            <a:lstStyle/>
            <a:p>
              <a:endParaRPr/>
            </a:p>
          </p:txBody>
        </p:sp>
        <p:pic>
          <p:nvPicPr>
            <p:cNvPr id="5" name="object 5"/>
            <p:cNvPicPr/>
            <p:nvPr/>
          </p:nvPicPr>
          <p:blipFill>
            <a:blip r:embed="rId3" cstate="print"/>
            <a:stretch>
              <a:fillRect/>
            </a:stretch>
          </p:blipFill>
          <p:spPr>
            <a:xfrm>
              <a:off x="923544" y="1226820"/>
              <a:ext cx="6819899" cy="3825239"/>
            </a:xfrm>
            <a:prstGeom prst="rect">
              <a:avLst/>
            </a:prstGeom>
          </p:spPr>
        </p:pic>
        <p:pic>
          <p:nvPicPr>
            <p:cNvPr id="6" name="object 6"/>
            <p:cNvPicPr/>
            <p:nvPr/>
          </p:nvPicPr>
          <p:blipFill>
            <a:blip r:embed="rId4" cstate="print"/>
            <a:stretch>
              <a:fillRect/>
            </a:stretch>
          </p:blipFill>
          <p:spPr>
            <a:xfrm>
              <a:off x="760476" y="4629911"/>
              <a:ext cx="7296911" cy="1542287"/>
            </a:xfrm>
            <a:prstGeom prst="rect">
              <a:avLst/>
            </a:prstGeom>
          </p:spPr>
        </p:pic>
      </p:grpSp>
      <p:pic>
        <p:nvPicPr>
          <p:cNvPr id="7" name="object 7"/>
          <p:cNvPicPr/>
          <p:nvPr/>
        </p:nvPicPr>
        <p:blipFill>
          <a:blip r:embed="rId5" cstate="print"/>
          <a:stretch>
            <a:fillRect/>
          </a:stretch>
        </p:blipFill>
        <p:spPr>
          <a:xfrm>
            <a:off x="228600" y="6597395"/>
            <a:ext cx="8686800" cy="57911"/>
          </a:xfrm>
          <a:prstGeom prst="rect">
            <a:avLst/>
          </a:prstGeom>
        </p:spPr>
      </p:pic>
      <p:sp>
        <p:nvSpPr>
          <p:cNvPr id="8" name="object 8"/>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9" name="object 9"/>
          <p:cNvPicPr/>
          <p:nvPr/>
        </p:nvPicPr>
        <p:blipFill>
          <a:blip r:embed="rId6" cstate="print"/>
          <a:stretch>
            <a:fillRect/>
          </a:stretch>
        </p:blipFill>
        <p:spPr>
          <a:xfrm>
            <a:off x="89915" y="114300"/>
            <a:ext cx="833628" cy="854963"/>
          </a:xfrm>
          <a:prstGeom prst="rect">
            <a:avLst/>
          </a:prstGeom>
        </p:spPr>
      </p:pic>
      <p:sp>
        <p:nvSpPr>
          <p:cNvPr id="10" name="object 10"/>
          <p:cNvSpPr txBox="1"/>
          <p:nvPr/>
        </p:nvSpPr>
        <p:spPr>
          <a:xfrm>
            <a:off x="5904266" y="5676483"/>
            <a:ext cx="2580640" cy="453390"/>
          </a:xfrm>
          <a:prstGeom prst="rect">
            <a:avLst/>
          </a:prstGeom>
        </p:spPr>
        <p:txBody>
          <a:bodyPr vert="horz" wrap="square" lIns="0" tIns="12700" rIns="0" bIns="0" rtlCol="0">
            <a:spAutoFit/>
          </a:bodyPr>
          <a:lstStyle/>
          <a:p>
            <a:pPr marL="12700" marR="5080">
              <a:lnSpc>
                <a:spcPct val="100000"/>
              </a:lnSpc>
              <a:spcBef>
                <a:spcPts val="100"/>
              </a:spcBef>
            </a:pPr>
            <a:r>
              <a:rPr sz="1400" spc="-85" dirty="0">
                <a:solidFill>
                  <a:srgbClr val="FF0000"/>
                </a:solidFill>
                <a:latin typeface="Arial"/>
                <a:cs typeface="Arial"/>
              </a:rPr>
              <a:t>To</a:t>
            </a:r>
            <a:r>
              <a:rPr sz="1400" spc="-25" dirty="0">
                <a:solidFill>
                  <a:srgbClr val="FF0000"/>
                </a:solidFill>
                <a:latin typeface="Arial"/>
                <a:cs typeface="Arial"/>
              </a:rPr>
              <a:t> </a:t>
            </a:r>
            <a:r>
              <a:rPr sz="1400" dirty="0">
                <a:solidFill>
                  <a:srgbClr val="FF0000"/>
                </a:solidFill>
                <a:latin typeface="Arial"/>
                <a:cs typeface="Arial"/>
              </a:rPr>
              <a:t>add</a:t>
            </a:r>
            <a:r>
              <a:rPr sz="1400" spc="-25" dirty="0">
                <a:solidFill>
                  <a:srgbClr val="FF0000"/>
                </a:solidFill>
                <a:latin typeface="Arial"/>
                <a:cs typeface="Arial"/>
              </a:rPr>
              <a:t> </a:t>
            </a:r>
            <a:r>
              <a:rPr sz="1400" dirty="0">
                <a:solidFill>
                  <a:srgbClr val="FF0000"/>
                </a:solidFill>
                <a:latin typeface="Arial"/>
                <a:cs typeface="Arial"/>
              </a:rPr>
              <a:t>hours</a:t>
            </a:r>
            <a:r>
              <a:rPr sz="1400" spc="-25" dirty="0">
                <a:solidFill>
                  <a:srgbClr val="FF0000"/>
                </a:solidFill>
                <a:latin typeface="Arial"/>
                <a:cs typeface="Arial"/>
              </a:rPr>
              <a:t> </a:t>
            </a:r>
            <a:r>
              <a:rPr sz="1400" dirty="0">
                <a:solidFill>
                  <a:srgbClr val="FF0000"/>
                </a:solidFill>
                <a:latin typeface="Arial"/>
                <a:cs typeface="Arial"/>
              </a:rPr>
              <a:t>just</a:t>
            </a:r>
            <a:r>
              <a:rPr sz="1400" spc="-25" dirty="0">
                <a:solidFill>
                  <a:srgbClr val="FF0000"/>
                </a:solidFill>
                <a:latin typeface="Arial"/>
                <a:cs typeface="Arial"/>
              </a:rPr>
              <a:t> </a:t>
            </a:r>
            <a:r>
              <a:rPr sz="1400" dirty="0">
                <a:solidFill>
                  <a:srgbClr val="FF0000"/>
                </a:solidFill>
                <a:latin typeface="Arial"/>
                <a:cs typeface="Arial"/>
              </a:rPr>
              <a:t>click</a:t>
            </a:r>
            <a:r>
              <a:rPr sz="1400" spc="-20" dirty="0">
                <a:solidFill>
                  <a:srgbClr val="FF0000"/>
                </a:solidFill>
                <a:latin typeface="Arial"/>
                <a:cs typeface="Arial"/>
              </a:rPr>
              <a:t> </a:t>
            </a:r>
            <a:r>
              <a:rPr sz="1400" dirty="0">
                <a:solidFill>
                  <a:srgbClr val="FF0000"/>
                </a:solidFill>
                <a:latin typeface="Arial"/>
                <a:cs typeface="Arial"/>
              </a:rPr>
              <a:t>on</a:t>
            </a:r>
            <a:r>
              <a:rPr sz="1400" spc="-20" dirty="0">
                <a:solidFill>
                  <a:srgbClr val="FF0000"/>
                </a:solidFill>
                <a:latin typeface="Arial"/>
                <a:cs typeface="Arial"/>
              </a:rPr>
              <a:t> </a:t>
            </a:r>
            <a:r>
              <a:rPr sz="1400" spc="-25" dirty="0">
                <a:solidFill>
                  <a:srgbClr val="FF0000"/>
                </a:solidFill>
                <a:latin typeface="Arial"/>
                <a:cs typeface="Arial"/>
              </a:rPr>
              <a:t>the </a:t>
            </a:r>
            <a:r>
              <a:rPr sz="1400" dirty="0">
                <a:solidFill>
                  <a:srgbClr val="FF0000"/>
                </a:solidFill>
                <a:latin typeface="Arial"/>
                <a:cs typeface="Arial"/>
              </a:rPr>
              <a:t>“0.0”</a:t>
            </a:r>
            <a:r>
              <a:rPr sz="1400" spc="-40" dirty="0">
                <a:solidFill>
                  <a:srgbClr val="FF0000"/>
                </a:solidFill>
                <a:latin typeface="Arial"/>
                <a:cs typeface="Arial"/>
              </a:rPr>
              <a:t> </a:t>
            </a:r>
            <a:r>
              <a:rPr sz="1400" dirty="0">
                <a:solidFill>
                  <a:srgbClr val="FF0000"/>
                </a:solidFill>
                <a:latin typeface="Arial"/>
                <a:cs typeface="Arial"/>
              </a:rPr>
              <a:t>a</a:t>
            </a:r>
            <a:r>
              <a:rPr sz="1400" spc="-20" dirty="0">
                <a:solidFill>
                  <a:srgbClr val="FF0000"/>
                </a:solidFill>
                <a:latin typeface="Arial"/>
                <a:cs typeface="Arial"/>
              </a:rPr>
              <a:t> </a:t>
            </a:r>
            <a:r>
              <a:rPr sz="1400" dirty="0">
                <a:solidFill>
                  <a:srgbClr val="FF0000"/>
                </a:solidFill>
                <a:latin typeface="Arial"/>
                <a:cs typeface="Arial"/>
              </a:rPr>
              <a:t>dark</a:t>
            </a:r>
            <a:r>
              <a:rPr sz="1400" spc="-30" dirty="0">
                <a:solidFill>
                  <a:srgbClr val="FF0000"/>
                </a:solidFill>
                <a:latin typeface="Arial"/>
                <a:cs typeface="Arial"/>
              </a:rPr>
              <a:t> </a:t>
            </a:r>
            <a:r>
              <a:rPr sz="1400" dirty="0">
                <a:solidFill>
                  <a:srgbClr val="FF0000"/>
                </a:solidFill>
                <a:latin typeface="Arial"/>
                <a:cs typeface="Arial"/>
              </a:rPr>
              <a:t>blue</a:t>
            </a:r>
            <a:r>
              <a:rPr sz="1400" spc="-30" dirty="0">
                <a:solidFill>
                  <a:srgbClr val="FF0000"/>
                </a:solidFill>
                <a:latin typeface="Arial"/>
                <a:cs typeface="Arial"/>
              </a:rPr>
              <a:t> </a:t>
            </a:r>
            <a:r>
              <a:rPr sz="1400" dirty="0">
                <a:solidFill>
                  <a:srgbClr val="FF0000"/>
                </a:solidFill>
                <a:latin typeface="Arial"/>
                <a:cs typeface="Arial"/>
              </a:rPr>
              <a:t>line</a:t>
            </a:r>
            <a:r>
              <a:rPr sz="1400" spc="-20" dirty="0">
                <a:solidFill>
                  <a:srgbClr val="FF0000"/>
                </a:solidFill>
                <a:latin typeface="Arial"/>
                <a:cs typeface="Arial"/>
              </a:rPr>
              <a:t> </a:t>
            </a:r>
            <a:r>
              <a:rPr sz="1400" dirty="0">
                <a:solidFill>
                  <a:srgbClr val="FF0000"/>
                </a:solidFill>
                <a:latin typeface="Arial"/>
                <a:cs typeface="Arial"/>
              </a:rPr>
              <a:t>will </a:t>
            </a:r>
            <a:r>
              <a:rPr sz="1400" spc="-10" dirty="0">
                <a:solidFill>
                  <a:srgbClr val="FF0000"/>
                </a:solidFill>
                <a:latin typeface="Arial"/>
                <a:cs typeface="Arial"/>
              </a:rPr>
              <a:t>appear.</a:t>
            </a:r>
            <a:endParaRPr sz="1400">
              <a:latin typeface="Arial"/>
              <a:cs typeface="Arial"/>
            </a:endParaRPr>
          </a:p>
        </p:txBody>
      </p:sp>
      <p:grpSp>
        <p:nvGrpSpPr>
          <p:cNvPr id="11" name="object 11"/>
          <p:cNvGrpSpPr/>
          <p:nvPr/>
        </p:nvGrpSpPr>
        <p:grpSpPr>
          <a:xfrm>
            <a:off x="5329428" y="5847588"/>
            <a:ext cx="459105" cy="242570"/>
            <a:chOff x="5329428" y="5847588"/>
            <a:chExt cx="459105" cy="242570"/>
          </a:xfrm>
        </p:grpSpPr>
        <p:pic>
          <p:nvPicPr>
            <p:cNvPr id="12" name="object 12"/>
            <p:cNvPicPr/>
            <p:nvPr/>
          </p:nvPicPr>
          <p:blipFill>
            <a:blip r:embed="rId7" cstate="print"/>
            <a:stretch>
              <a:fillRect/>
            </a:stretch>
          </p:blipFill>
          <p:spPr>
            <a:xfrm>
              <a:off x="5329428" y="5847588"/>
              <a:ext cx="458723" cy="242315"/>
            </a:xfrm>
            <a:prstGeom prst="rect">
              <a:avLst/>
            </a:prstGeom>
          </p:spPr>
        </p:pic>
        <p:sp>
          <p:nvSpPr>
            <p:cNvPr id="13" name="object 13"/>
            <p:cNvSpPr/>
            <p:nvPr/>
          </p:nvSpPr>
          <p:spPr>
            <a:xfrm>
              <a:off x="5515236" y="5930646"/>
              <a:ext cx="229235" cy="14604"/>
            </a:xfrm>
            <a:custGeom>
              <a:avLst/>
              <a:gdLst/>
              <a:ahLst/>
              <a:cxnLst/>
              <a:rect l="l" t="t" r="r" b="b"/>
              <a:pathLst>
                <a:path w="229235" h="14604">
                  <a:moveTo>
                    <a:pt x="229209" y="0"/>
                  </a:moveTo>
                  <a:lnTo>
                    <a:pt x="0" y="14122"/>
                  </a:lnTo>
                </a:path>
              </a:pathLst>
            </a:custGeom>
            <a:ln w="25908">
              <a:solidFill>
                <a:srgbClr val="C0504D"/>
              </a:solidFill>
            </a:ln>
          </p:spPr>
          <p:txBody>
            <a:bodyPr wrap="square" lIns="0" tIns="0" rIns="0" bIns="0" rtlCol="0"/>
            <a:lstStyle/>
            <a:p>
              <a:endParaRPr/>
            </a:p>
          </p:txBody>
        </p:sp>
        <p:sp>
          <p:nvSpPr>
            <p:cNvPr id="14" name="object 14"/>
            <p:cNvSpPr/>
            <p:nvPr/>
          </p:nvSpPr>
          <p:spPr>
            <a:xfrm>
              <a:off x="5450586" y="5905179"/>
              <a:ext cx="80010" cy="78105"/>
            </a:xfrm>
            <a:custGeom>
              <a:avLst/>
              <a:gdLst/>
              <a:ahLst/>
              <a:cxnLst/>
              <a:rect l="l" t="t" r="r" b="b"/>
              <a:pathLst>
                <a:path w="80010" h="78104">
                  <a:moveTo>
                    <a:pt x="75184" y="0"/>
                  </a:moveTo>
                  <a:lnTo>
                    <a:pt x="0" y="43573"/>
                  </a:lnTo>
                  <a:lnTo>
                    <a:pt x="79971" y="77571"/>
                  </a:lnTo>
                  <a:lnTo>
                    <a:pt x="75184" y="0"/>
                  </a:lnTo>
                  <a:close/>
                </a:path>
              </a:pathLst>
            </a:custGeom>
            <a:solidFill>
              <a:srgbClr val="C0504D"/>
            </a:solidFill>
          </p:spPr>
          <p:txBody>
            <a:bodyPr wrap="square" lIns="0" tIns="0" rIns="0" bIns="0" rtlCol="0"/>
            <a:lstStyle/>
            <a:p>
              <a:endParaRPr/>
            </a:p>
          </p:txBody>
        </p:sp>
      </p:grpSp>
      <p:sp>
        <p:nvSpPr>
          <p:cNvPr id="15" name="object 1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40</a:t>
            </a:fld>
            <a:endParaRPr spc="-25"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1480" y="1264920"/>
            <a:ext cx="7970520" cy="4960620"/>
            <a:chOff x="411480" y="1264920"/>
            <a:chExt cx="7970520" cy="4960620"/>
          </a:xfrm>
        </p:grpSpPr>
        <p:pic>
          <p:nvPicPr>
            <p:cNvPr id="3" name="object 3"/>
            <p:cNvPicPr/>
            <p:nvPr/>
          </p:nvPicPr>
          <p:blipFill>
            <a:blip r:embed="rId2" cstate="print"/>
            <a:stretch>
              <a:fillRect/>
            </a:stretch>
          </p:blipFill>
          <p:spPr>
            <a:xfrm>
              <a:off x="411480" y="3872483"/>
              <a:ext cx="7970519" cy="2353055"/>
            </a:xfrm>
            <a:prstGeom prst="rect">
              <a:avLst/>
            </a:prstGeom>
          </p:spPr>
        </p:pic>
        <p:pic>
          <p:nvPicPr>
            <p:cNvPr id="4" name="object 4"/>
            <p:cNvPicPr/>
            <p:nvPr/>
          </p:nvPicPr>
          <p:blipFill>
            <a:blip r:embed="rId3" cstate="print"/>
            <a:stretch>
              <a:fillRect/>
            </a:stretch>
          </p:blipFill>
          <p:spPr>
            <a:xfrm>
              <a:off x="1018031" y="1264920"/>
              <a:ext cx="6704076" cy="2572511"/>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6" name="object 6"/>
          <p:cNvPicPr/>
          <p:nvPr/>
        </p:nvPicPr>
        <p:blipFill>
          <a:blip r:embed="rId4" cstate="print"/>
          <a:stretch>
            <a:fillRect/>
          </a:stretch>
        </p:blipFill>
        <p:spPr>
          <a:xfrm>
            <a:off x="89915" y="114300"/>
            <a:ext cx="833628" cy="854963"/>
          </a:xfrm>
          <a:prstGeom prst="rect">
            <a:avLst/>
          </a:prstGeom>
        </p:spPr>
      </p:pic>
      <p:sp>
        <p:nvSpPr>
          <p:cNvPr id="7" name="object 7"/>
          <p:cNvSpPr txBox="1"/>
          <p:nvPr/>
        </p:nvSpPr>
        <p:spPr>
          <a:xfrm>
            <a:off x="3971729" y="1827818"/>
            <a:ext cx="2578735" cy="453390"/>
          </a:xfrm>
          <a:prstGeom prst="rect">
            <a:avLst/>
          </a:prstGeom>
        </p:spPr>
        <p:txBody>
          <a:bodyPr vert="horz" wrap="square" lIns="0" tIns="13335" rIns="0" bIns="0" rtlCol="0">
            <a:spAutoFit/>
          </a:bodyPr>
          <a:lstStyle/>
          <a:p>
            <a:pPr marL="12700" marR="5080">
              <a:lnSpc>
                <a:spcPct val="100000"/>
              </a:lnSpc>
              <a:spcBef>
                <a:spcPts val="105"/>
              </a:spcBef>
            </a:pPr>
            <a:r>
              <a:rPr sz="1400" dirty="0">
                <a:solidFill>
                  <a:srgbClr val="FF0000"/>
                </a:solidFill>
                <a:latin typeface="Arial"/>
                <a:cs typeface="Arial"/>
              </a:rPr>
              <a:t>After</a:t>
            </a:r>
            <a:r>
              <a:rPr sz="1400" spc="-40" dirty="0">
                <a:solidFill>
                  <a:srgbClr val="FF0000"/>
                </a:solidFill>
                <a:latin typeface="Arial"/>
                <a:cs typeface="Arial"/>
              </a:rPr>
              <a:t> </a:t>
            </a:r>
            <a:r>
              <a:rPr sz="1400" dirty="0">
                <a:solidFill>
                  <a:srgbClr val="FF0000"/>
                </a:solidFill>
                <a:latin typeface="Arial"/>
                <a:cs typeface="Arial"/>
              </a:rPr>
              <a:t>you</a:t>
            </a:r>
            <a:r>
              <a:rPr sz="1400" spc="-5" dirty="0">
                <a:solidFill>
                  <a:srgbClr val="FF0000"/>
                </a:solidFill>
                <a:latin typeface="Arial"/>
                <a:cs typeface="Arial"/>
              </a:rPr>
              <a:t> </a:t>
            </a:r>
            <a:r>
              <a:rPr sz="1400" dirty="0">
                <a:solidFill>
                  <a:srgbClr val="FF0000"/>
                </a:solidFill>
                <a:latin typeface="Arial"/>
                <a:cs typeface="Arial"/>
              </a:rPr>
              <a:t>see</a:t>
            </a:r>
            <a:r>
              <a:rPr sz="1400" spc="-25" dirty="0">
                <a:solidFill>
                  <a:srgbClr val="FF0000"/>
                </a:solidFill>
                <a:latin typeface="Arial"/>
                <a:cs typeface="Arial"/>
              </a:rPr>
              <a:t> </a:t>
            </a:r>
            <a:r>
              <a:rPr sz="1400" dirty="0">
                <a:solidFill>
                  <a:srgbClr val="FF0000"/>
                </a:solidFill>
                <a:latin typeface="Arial"/>
                <a:cs typeface="Arial"/>
              </a:rPr>
              <a:t>the</a:t>
            </a:r>
            <a:r>
              <a:rPr sz="1400" spc="-40" dirty="0">
                <a:solidFill>
                  <a:srgbClr val="FF0000"/>
                </a:solidFill>
                <a:latin typeface="Arial"/>
                <a:cs typeface="Arial"/>
              </a:rPr>
              <a:t> </a:t>
            </a:r>
            <a:r>
              <a:rPr sz="1400" dirty="0">
                <a:solidFill>
                  <a:srgbClr val="FF0000"/>
                </a:solidFill>
                <a:latin typeface="Arial"/>
                <a:cs typeface="Arial"/>
              </a:rPr>
              <a:t>blue</a:t>
            </a:r>
            <a:r>
              <a:rPr sz="1400" spc="-20" dirty="0">
                <a:solidFill>
                  <a:srgbClr val="FF0000"/>
                </a:solidFill>
                <a:latin typeface="Arial"/>
                <a:cs typeface="Arial"/>
              </a:rPr>
              <a:t> </a:t>
            </a:r>
            <a:r>
              <a:rPr sz="1400" dirty="0">
                <a:solidFill>
                  <a:srgbClr val="FF0000"/>
                </a:solidFill>
                <a:latin typeface="Arial"/>
                <a:cs typeface="Arial"/>
              </a:rPr>
              <a:t>line,</a:t>
            </a:r>
            <a:r>
              <a:rPr sz="1400" spc="-30" dirty="0">
                <a:solidFill>
                  <a:srgbClr val="FF0000"/>
                </a:solidFill>
                <a:latin typeface="Arial"/>
                <a:cs typeface="Arial"/>
              </a:rPr>
              <a:t> </a:t>
            </a:r>
            <a:r>
              <a:rPr sz="1400" spc="-20" dirty="0">
                <a:solidFill>
                  <a:srgbClr val="FF0000"/>
                </a:solidFill>
                <a:latin typeface="Arial"/>
                <a:cs typeface="Arial"/>
              </a:rPr>
              <a:t>enter </a:t>
            </a:r>
            <a:r>
              <a:rPr sz="1400" dirty="0">
                <a:solidFill>
                  <a:srgbClr val="FF0000"/>
                </a:solidFill>
                <a:latin typeface="Arial"/>
                <a:cs typeface="Arial"/>
              </a:rPr>
              <a:t>your</a:t>
            </a:r>
            <a:r>
              <a:rPr sz="1400" spc="-35" dirty="0">
                <a:solidFill>
                  <a:srgbClr val="FF0000"/>
                </a:solidFill>
                <a:latin typeface="Arial"/>
                <a:cs typeface="Arial"/>
              </a:rPr>
              <a:t> </a:t>
            </a:r>
            <a:r>
              <a:rPr sz="1400" spc="-10" dirty="0">
                <a:solidFill>
                  <a:srgbClr val="FF0000"/>
                </a:solidFill>
                <a:latin typeface="Arial"/>
                <a:cs typeface="Arial"/>
              </a:rPr>
              <a:t>hours</a:t>
            </a:r>
            <a:endParaRPr sz="1400">
              <a:latin typeface="Arial"/>
              <a:cs typeface="Arial"/>
            </a:endParaRPr>
          </a:p>
        </p:txBody>
      </p:sp>
      <p:sp>
        <p:nvSpPr>
          <p:cNvPr id="8" name="object 8"/>
          <p:cNvSpPr txBox="1"/>
          <p:nvPr/>
        </p:nvSpPr>
        <p:spPr>
          <a:xfrm>
            <a:off x="490909" y="3516867"/>
            <a:ext cx="2081530" cy="391160"/>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000099"/>
                </a:solidFill>
                <a:latin typeface="Arial"/>
                <a:cs typeface="Arial"/>
              </a:rPr>
              <a:t>After</a:t>
            </a:r>
            <a:r>
              <a:rPr sz="1200" spc="-15" dirty="0">
                <a:solidFill>
                  <a:srgbClr val="000099"/>
                </a:solidFill>
                <a:latin typeface="Arial"/>
                <a:cs typeface="Arial"/>
              </a:rPr>
              <a:t> </a:t>
            </a:r>
            <a:r>
              <a:rPr sz="1200" dirty="0">
                <a:solidFill>
                  <a:srgbClr val="000099"/>
                </a:solidFill>
                <a:latin typeface="Arial"/>
                <a:cs typeface="Arial"/>
              </a:rPr>
              <a:t>you</a:t>
            </a:r>
            <a:r>
              <a:rPr sz="1200" spc="-5" dirty="0">
                <a:solidFill>
                  <a:srgbClr val="000099"/>
                </a:solidFill>
                <a:latin typeface="Arial"/>
                <a:cs typeface="Arial"/>
              </a:rPr>
              <a:t> </a:t>
            </a:r>
            <a:r>
              <a:rPr sz="1200" dirty="0">
                <a:solidFill>
                  <a:srgbClr val="000099"/>
                </a:solidFill>
                <a:latin typeface="Arial"/>
                <a:cs typeface="Arial"/>
              </a:rPr>
              <a:t>enter</a:t>
            </a:r>
            <a:r>
              <a:rPr sz="1200" spc="-25" dirty="0">
                <a:solidFill>
                  <a:srgbClr val="000099"/>
                </a:solidFill>
                <a:latin typeface="Arial"/>
                <a:cs typeface="Arial"/>
              </a:rPr>
              <a:t> </a:t>
            </a:r>
            <a:r>
              <a:rPr sz="1200" dirty="0">
                <a:solidFill>
                  <a:srgbClr val="000099"/>
                </a:solidFill>
                <a:latin typeface="Arial"/>
                <a:cs typeface="Arial"/>
              </a:rPr>
              <a:t>the</a:t>
            </a:r>
            <a:r>
              <a:rPr sz="1200" spc="-5" dirty="0">
                <a:solidFill>
                  <a:srgbClr val="000099"/>
                </a:solidFill>
                <a:latin typeface="Arial"/>
                <a:cs typeface="Arial"/>
              </a:rPr>
              <a:t> </a:t>
            </a:r>
            <a:r>
              <a:rPr sz="1200" dirty="0">
                <a:solidFill>
                  <a:srgbClr val="000099"/>
                </a:solidFill>
                <a:latin typeface="Arial"/>
                <a:cs typeface="Arial"/>
              </a:rPr>
              <a:t>hours,</a:t>
            </a:r>
            <a:r>
              <a:rPr sz="1200" spc="-20" dirty="0">
                <a:solidFill>
                  <a:srgbClr val="000099"/>
                </a:solidFill>
                <a:latin typeface="Arial"/>
                <a:cs typeface="Arial"/>
              </a:rPr>
              <a:t> click </a:t>
            </a:r>
            <a:r>
              <a:rPr sz="1200" spc="-10" dirty="0">
                <a:solidFill>
                  <a:srgbClr val="000099"/>
                </a:solidFill>
                <a:latin typeface="Arial"/>
                <a:cs typeface="Arial"/>
              </a:rPr>
              <a:t>“SAVE</a:t>
            </a:r>
            <a:r>
              <a:rPr sz="1200" spc="-50" dirty="0">
                <a:solidFill>
                  <a:srgbClr val="000099"/>
                </a:solidFill>
                <a:latin typeface="Arial"/>
                <a:cs typeface="Arial"/>
              </a:rPr>
              <a:t> </a:t>
            </a:r>
            <a:r>
              <a:rPr sz="1200" spc="-10" dirty="0">
                <a:solidFill>
                  <a:srgbClr val="000099"/>
                </a:solidFill>
                <a:latin typeface="Arial"/>
                <a:cs typeface="Arial"/>
              </a:rPr>
              <a:t>CHANGES.”</a:t>
            </a:r>
            <a:endParaRPr sz="1200">
              <a:latin typeface="Arial"/>
              <a:cs typeface="Arial"/>
            </a:endParaRPr>
          </a:p>
        </p:txBody>
      </p:sp>
      <p:grpSp>
        <p:nvGrpSpPr>
          <p:cNvPr id="9" name="object 9"/>
          <p:cNvGrpSpPr/>
          <p:nvPr/>
        </p:nvGrpSpPr>
        <p:grpSpPr>
          <a:xfrm>
            <a:off x="2633472" y="3616452"/>
            <a:ext cx="553720" cy="242570"/>
            <a:chOff x="2633472" y="3616452"/>
            <a:chExt cx="553720" cy="242570"/>
          </a:xfrm>
        </p:grpSpPr>
        <p:pic>
          <p:nvPicPr>
            <p:cNvPr id="10" name="object 10"/>
            <p:cNvPicPr/>
            <p:nvPr/>
          </p:nvPicPr>
          <p:blipFill>
            <a:blip r:embed="rId5" cstate="print"/>
            <a:stretch>
              <a:fillRect/>
            </a:stretch>
          </p:blipFill>
          <p:spPr>
            <a:xfrm>
              <a:off x="2633472" y="3616452"/>
              <a:ext cx="553211" cy="242315"/>
            </a:xfrm>
            <a:prstGeom prst="rect">
              <a:avLst/>
            </a:prstGeom>
          </p:spPr>
        </p:pic>
        <p:sp>
          <p:nvSpPr>
            <p:cNvPr id="11" name="object 11"/>
            <p:cNvSpPr/>
            <p:nvPr/>
          </p:nvSpPr>
          <p:spPr>
            <a:xfrm>
              <a:off x="2676905" y="3718174"/>
              <a:ext cx="325120" cy="1905"/>
            </a:xfrm>
            <a:custGeom>
              <a:avLst/>
              <a:gdLst/>
              <a:ahLst/>
              <a:cxnLst/>
              <a:rect l="l" t="t" r="r" b="b"/>
              <a:pathLst>
                <a:path w="325119" h="1904">
                  <a:moveTo>
                    <a:pt x="0" y="1866"/>
                  </a:moveTo>
                  <a:lnTo>
                    <a:pt x="324535" y="0"/>
                  </a:lnTo>
                </a:path>
              </a:pathLst>
            </a:custGeom>
            <a:ln w="25907">
              <a:solidFill>
                <a:srgbClr val="C0504D"/>
              </a:solidFill>
            </a:ln>
          </p:spPr>
          <p:txBody>
            <a:bodyPr wrap="square" lIns="0" tIns="0" rIns="0" bIns="0" rtlCol="0"/>
            <a:lstStyle/>
            <a:p>
              <a:endParaRPr/>
            </a:p>
          </p:txBody>
        </p:sp>
        <p:sp>
          <p:nvSpPr>
            <p:cNvPr id="12" name="object 12"/>
            <p:cNvSpPr/>
            <p:nvPr/>
          </p:nvSpPr>
          <p:spPr>
            <a:xfrm>
              <a:off x="2988250" y="3679386"/>
              <a:ext cx="78105" cy="78105"/>
            </a:xfrm>
            <a:custGeom>
              <a:avLst/>
              <a:gdLst/>
              <a:ahLst/>
              <a:cxnLst/>
              <a:rect l="l" t="t" r="r" b="b"/>
              <a:pathLst>
                <a:path w="78105" h="78104">
                  <a:moveTo>
                    <a:pt x="0" y="0"/>
                  </a:moveTo>
                  <a:lnTo>
                    <a:pt x="457" y="77723"/>
                  </a:lnTo>
                  <a:lnTo>
                    <a:pt x="77952" y="38404"/>
                  </a:lnTo>
                  <a:lnTo>
                    <a:pt x="0" y="0"/>
                  </a:lnTo>
                  <a:close/>
                </a:path>
              </a:pathLst>
            </a:custGeom>
            <a:solidFill>
              <a:srgbClr val="C0504D"/>
            </a:solidFill>
          </p:spPr>
          <p:txBody>
            <a:bodyPr wrap="square" lIns="0" tIns="0" rIns="0" bIns="0" rtlCol="0"/>
            <a:lstStyle/>
            <a:p>
              <a:endParaRPr/>
            </a:p>
          </p:txBody>
        </p:sp>
      </p:grpSp>
      <p:sp>
        <p:nvSpPr>
          <p:cNvPr id="13" name="object 13"/>
          <p:cNvSpPr txBox="1"/>
          <p:nvPr/>
        </p:nvSpPr>
        <p:spPr>
          <a:xfrm>
            <a:off x="309604" y="6294254"/>
            <a:ext cx="539877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000099"/>
                </a:solidFill>
                <a:latin typeface="Times New Roman"/>
                <a:cs typeface="Times New Roman"/>
              </a:rPr>
              <a:t>When</a:t>
            </a:r>
            <a:r>
              <a:rPr sz="1400" spc="-5" dirty="0">
                <a:solidFill>
                  <a:srgbClr val="000099"/>
                </a:solidFill>
                <a:latin typeface="Times New Roman"/>
                <a:cs typeface="Times New Roman"/>
              </a:rPr>
              <a:t> </a:t>
            </a:r>
            <a:r>
              <a:rPr sz="1400" dirty="0">
                <a:solidFill>
                  <a:srgbClr val="000099"/>
                </a:solidFill>
                <a:latin typeface="Times New Roman"/>
                <a:cs typeface="Times New Roman"/>
              </a:rPr>
              <a:t>you save</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5" dirty="0">
                <a:solidFill>
                  <a:srgbClr val="000099"/>
                </a:solidFill>
                <a:latin typeface="Times New Roman"/>
                <a:cs typeface="Times New Roman"/>
              </a:rPr>
              <a:t> </a:t>
            </a:r>
            <a:r>
              <a:rPr sz="1400" dirty="0">
                <a:solidFill>
                  <a:srgbClr val="000099"/>
                </a:solidFill>
                <a:latin typeface="Times New Roman"/>
                <a:cs typeface="Times New Roman"/>
              </a:rPr>
              <a:t>changes,</a:t>
            </a:r>
            <a:r>
              <a:rPr sz="1400" spc="-35" dirty="0">
                <a:solidFill>
                  <a:srgbClr val="000099"/>
                </a:solidFill>
                <a:latin typeface="Times New Roman"/>
                <a:cs typeface="Times New Roman"/>
              </a:rPr>
              <a:t> </a:t>
            </a:r>
            <a:r>
              <a:rPr sz="1400" dirty="0">
                <a:solidFill>
                  <a:srgbClr val="000099"/>
                </a:solidFill>
                <a:latin typeface="Times New Roman"/>
                <a:cs typeface="Times New Roman"/>
              </a:rPr>
              <a:t>it</a:t>
            </a:r>
            <a:r>
              <a:rPr sz="1400" spc="-10" dirty="0">
                <a:solidFill>
                  <a:srgbClr val="000099"/>
                </a:solidFill>
                <a:latin typeface="Times New Roman"/>
                <a:cs typeface="Times New Roman"/>
              </a:rPr>
              <a:t> </a:t>
            </a:r>
            <a:r>
              <a:rPr sz="1400" dirty="0">
                <a:solidFill>
                  <a:srgbClr val="000099"/>
                </a:solidFill>
                <a:latin typeface="Times New Roman"/>
                <a:cs typeface="Times New Roman"/>
              </a:rPr>
              <a:t>will</a:t>
            </a:r>
            <a:r>
              <a:rPr sz="1400" spc="-25" dirty="0">
                <a:solidFill>
                  <a:srgbClr val="000099"/>
                </a:solidFill>
                <a:latin typeface="Times New Roman"/>
                <a:cs typeface="Times New Roman"/>
              </a:rPr>
              <a:t> </a:t>
            </a:r>
            <a:r>
              <a:rPr sz="1400" dirty="0">
                <a:solidFill>
                  <a:srgbClr val="000099"/>
                </a:solidFill>
                <a:latin typeface="Times New Roman"/>
                <a:cs typeface="Times New Roman"/>
              </a:rPr>
              <a:t>take</a:t>
            </a:r>
            <a:r>
              <a:rPr sz="1400" spc="-15" dirty="0">
                <a:solidFill>
                  <a:srgbClr val="000099"/>
                </a:solidFill>
                <a:latin typeface="Times New Roman"/>
                <a:cs typeface="Times New Roman"/>
              </a:rPr>
              <a:t> </a:t>
            </a:r>
            <a:r>
              <a:rPr sz="1400" dirty="0">
                <a:solidFill>
                  <a:srgbClr val="000099"/>
                </a:solidFill>
                <a:latin typeface="Times New Roman"/>
                <a:cs typeface="Times New Roman"/>
              </a:rPr>
              <a:t>you</a:t>
            </a:r>
            <a:r>
              <a:rPr sz="1400" spc="15" dirty="0">
                <a:solidFill>
                  <a:srgbClr val="000099"/>
                </a:solidFill>
                <a:latin typeface="Times New Roman"/>
                <a:cs typeface="Times New Roman"/>
              </a:rPr>
              <a:t> </a:t>
            </a:r>
            <a:r>
              <a:rPr sz="1400" dirty="0">
                <a:solidFill>
                  <a:srgbClr val="000099"/>
                </a:solidFill>
                <a:latin typeface="Times New Roman"/>
                <a:cs typeface="Times New Roman"/>
              </a:rPr>
              <a:t>back</a:t>
            </a:r>
            <a:r>
              <a:rPr sz="1400" spc="-15" dirty="0">
                <a:solidFill>
                  <a:srgbClr val="000099"/>
                </a:solidFill>
                <a:latin typeface="Times New Roman"/>
                <a:cs typeface="Times New Roman"/>
              </a:rPr>
              <a:t> </a:t>
            </a:r>
            <a:r>
              <a:rPr sz="1400" dirty="0">
                <a:solidFill>
                  <a:srgbClr val="000099"/>
                </a:solidFill>
                <a:latin typeface="Times New Roman"/>
                <a:cs typeface="Times New Roman"/>
              </a:rPr>
              <a:t>to</a:t>
            </a:r>
            <a:r>
              <a:rPr sz="1400" spc="-25" dirty="0">
                <a:solidFill>
                  <a:srgbClr val="000099"/>
                </a:solidFill>
                <a:latin typeface="Times New Roman"/>
                <a:cs typeface="Times New Roman"/>
              </a:rPr>
              <a:t> </a:t>
            </a:r>
            <a:r>
              <a:rPr sz="1400" dirty="0">
                <a:solidFill>
                  <a:srgbClr val="000099"/>
                </a:solidFill>
                <a:latin typeface="Times New Roman"/>
                <a:cs typeface="Times New Roman"/>
              </a:rPr>
              <a:t>the</a:t>
            </a:r>
            <a:r>
              <a:rPr sz="1400" spc="-45" dirty="0">
                <a:solidFill>
                  <a:srgbClr val="000099"/>
                </a:solidFill>
                <a:latin typeface="Times New Roman"/>
                <a:cs typeface="Times New Roman"/>
              </a:rPr>
              <a:t> </a:t>
            </a:r>
            <a:r>
              <a:rPr sz="1400" spc="-10" dirty="0">
                <a:solidFill>
                  <a:srgbClr val="000099"/>
                </a:solidFill>
                <a:latin typeface="Times New Roman"/>
                <a:cs typeface="Times New Roman"/>
              </a:rPr>
              <a:t>Weekly</a:t>
            </a:r>
            <a:r>
              <a:rPr sz="1400" dirty="0">
                <a:solidFill>
                  <a:srgbClr val="000099"/>
                </a:solidFill>
                <a:latin typeface="Times New Roman"/>
                <a:cs typeface="Times New Roman"/>
              </a:rPr>
              <a:t> Logs</a:t>
            </a:r>
            <a:r>
              <a:rPr sz="1400" spc="-25" dirty="0">
                <a:solidFill>
                  <a:srgbClr val="000099"/>
                </a:solidFill>
                <a:latin typeface="Times New Roman"/>
                <a:cs typeface="Times New Roman"/>
              </a:rPr>
              <a:t> </a:t>
            </a:r>
            <a:r>
              <a:rPr sz="1400" spc="-10" dirty="0">
                <a:solidFill>
                  <a:srgbClr val="000099"/>
                </a:solidFill>
                <a:latin typeface="Times New Roman"/>
                <a:cs typeface="Times New Roman"/>
              </a:rPr>
              <a:t>page.</a:t>
            </a:r>
            <a:endParaRPr sz="1400">
              <a:latin typeface="Times New Roman"/>
              <a:cs typeface="Times New Roman"/>
            </a:endParaRPr>
          </a:p>
        </p:txBody>
      </p:sp>
      <p:sp>
        <p:nvSpPr>
          <p:cNvPr id="14" name="object 14"/>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41</a:t>
            </a:fld>
            <a:endParaRPr spc="-25"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114300"/>
            <a:ext cx="833628" cy="854963"/>
          </a:xfrm>
          <a:prstGeom prst="rect">
            <a:avLst/>
          </a:prstGeom>
        </p:spPr>
      </p:pic>
      <p:sp>
        <p:nvSpPr>
          <p:cNvPr id="4" name="object 4"/>
          <p:cNvSpPr txBox="1"/>
          <p:nvPr/>
        </p:nvSpPr>
        <p:spPr>
          <a:xfrm>
            <a:off x="169274" y="1244843"/>
            <a:ext cx="8808085" cy="1471930"/>
          </a:xfrm>
          <a:prstGeom prst="rect">
            <a:avLst/>
          </a:prstGeom>
        </p:spPr>
        <p:txBody>
          <a:bodyPr vert="horz" wrap="square" lIns="0" tIns="59055" rIns="0" bIns="0" rtlCol="0">
            <a:spAutoFit/>
          </a:bodyPr>
          <a:lstStyle/>
          <a:p>
            <a:pPr marL="12700">
              <a:lnSpc>
                <a:spcPct val="100000"/>
              </a:lnSpc>
              <a:spcBef>
                <a:spcPts val="465"/>
              </a:spcBef>
            </a:pPr>
            <a:r>
              <a:rPr sz="1800" b="1" spc="-10" dirty="0">
                <a:solidFill>
                  <a:srgbClr val="000099"/>
                </a:solidFill>
                <a:latin typeface="Times New Roman"/>
                <a:cs typeface="Times New Roman"/>
              </a:rPr>
              <a:t>Monthly</a:t>
            </a:r>
            <a:endParaRPr sz="1800">
              <a:latin typeface="Times New Roman"/>
              <a:cs typeface="Times New Roman"/>
            </a:endParaRPr>
          </a:p>
          <a:p>
            <a:pPr marL="12700" marR="5080">
              <a:lnSpc>
                <a:spcPct val="114999"/>
              </a:lnSpc>
              <a:spcBef>
                <a:spcPts val="30"/>
              </a:spcBef>
            </a:pPr>
            <a:r>
              <a:rPr sz="1600" dirty="0">
                <a:solidFill>
                  <a:srgbClr val="000099"/>
                </a:solidFill>
                <a:latin typeface="Times New Roman"/>
                <a:cs typeface="Times New Roman"/>
              </a:rPr>
              <a:t>Once</a:t>
            </a:r>
            <a:r>
              <a:rPr sz="1600" spc="-30" dirty="0">
                <a:solidFill>
                  <a:srgbClr val="000099"/>
                </a:solidFill>
                <a:latin typeface="Times New Roman"/>
                <a:cs typeface="Times New Roman"/>
              </a:rPr>
              <a:t> </a:t>
            </a:r>
            <a:r>
              <a:rPr sz="1600" dirty="0">
                <a:solidFill>
                  <a:srgbClr val="000099"/>
                </a:solidFill>
                <a:latin typeface="Times New Roman"/>
                <a:cs typeface="Times New Roman"/>
              </a:rPr>
              <a:t>you</a:t>
            </a:r>
            <a:r>
              <a:rPr sz="1600" spc="-30" dirty="0">
                <a:solidFill>
                  <a:srgbClr val="000099"/>
                </a:solidFill>
                <a:latin typeface="Times New Roman"/>
                <a:cs typeface="Times New Roman"/>
              </a:rPr>
              <a:t> </a:t>
            </a:r>
            <a:r>
              <a:rPr sz="1600" dirty="0">
                <a:solidFill>
                  <a:srgbClr val="000099"/>
                </a:solidFill>
                <a:latin typeface="Times New Roman"/>
                <a:cs typeface="Times New Roman"/>
              </a:rPr>
              <a:t>have</a:t>
            </a:r>
            <a:r>
              <a:rPr sz="1600" spc="-35" dirty="0">
                <a:solidFill>
                  <a:srgbClr val="000099"/>
                </a:solidFill>
                <a:latin typeface="Times New Roman"/>
                <a:cs typeface="Times New Roman"/>
              </a:rPr>
              <a:t> </a:t>
            </a:r>
            <a:r>
              <a:rPr sz="1600" dirty="0">
                <a:solidFill>
                  <a:srgbClr val="000099"/>
                </a:solidFill>
                <a:latin typeface="Times New Roman"/>
                <a:cs typeface="Times New Roman"/>
              </a:rPr>
              <a:t>accumulated</a:t>
            </a:r>
            <a:r>
              <a:rPr sz="1600" spc="25" dirty="0">
                <a:solidFill>
                  <a:srgbClr val="000099"/>
                </a:solidFill>
                <a:latin typeface="Times New Roman"/>
                <a:cs typeface="Times New Roman"/>
              </a:rPr>
              <a:t> </a:t>
            </a:r>
            <a:r>
              <a:rPr sz="1600" dirty="0">
                <a:solidFill>
                  <a:srgbClr val="000099"/>
                </a:solidFill>
                <a:latin typeface="Times New Roman"/>
                <a:cs typeface="Times New Roman"/>
              </a:rPr>
              <a:t>four</a:t>
            </a:r>
            <a:r>
              <a:rPr sz="1600" spc="-40" dirty="0">
                <a:solidFill>
                  <a:srgbClr val="000099"/>
                </a:solidFill>
                <a:latin typeface="Times New Roman"/>
                <a:cs typeface="Times New Roman"/>
              </a:rPr>
              <a:t> </a:t>
            </a:r>
            <a:r>
              <a:rPr sz="1600" dirty="0">
                <a:solidFill>
                  <a:srgbClr val="000099"/>
                </a:solidFill>
                <a:latin typeface="Times New Roman"/>
                <a:cs typeface="Times New Roman"/>
              </a:rPr>
              <a:t>or</a:t>
            </a:r>
            <a:r>
              <a:rPr sz="1600" spc="-30" dirty="0">
                <a:solidFill>
                  <a:srgbClr val="000099"/>
                </a:solidFill>
                <a:latin typeface="Times New Roman"/>
                <a:cs typeface="Times New Roman"/>
              </a:rPr>
              <a:t> </a:t>
            </a:r>
            <a:r>
              <a:rPr sz="1600" dirty="0">
                <a:solidFill>
                  <a:srgbClr val="000099"/>
                </a:solidFill>
                <a:latin typeface="Times New Roman"/>
                <a:cs typeface="Times New Roman"/>
              </a:rPr>
              <a:t>five</a:t>
            </a:r>
            <a:r>
              <a:rPr sz="1600" spc="-35" dirty="0">
                <a:solidFill>
                  <a:srgbClr val="000099"/>
                </a:solidFill>
                <a:latin typeface="Times New Roman"/>
                <a:cs typeface="Times New Roman"/>
              </a:rPr>
              <a:t> </a:t>
            </a:r>
            <a:r>
              <a:rPr sz="1600" dirty="0">
                <a:solidFill>
                  <a:srgbClr val="000099"/>
                </a:solidFill>
                <a:latin typeface="Times New Roman"/>
                <a:cs typeface="Times New Roman"/>
              </a:rPr>
              <a:t>weeks</a:t>
            </a:r>
            <a:r>
              <a:rPr sz="1600" spc="-25" dirty="0">
                <a:solidFill>
                  <a:srgbClr val="000099"/>
                </a:solidFill>
                <a:latin typeface="Times New Roman"/>
                <a:cs typeface="Times New Roman"/>
              </a:rPr>
              <a:t> </a:t>
            </a:r>
            <a:r>
              <a:rPr sz="1600" dirty="0">
                <a:solidFill>
                  <a:srgbClr val="000099"/>
                </a:solidFill>
                <a:latin typeface="Times New Roman"/>
                <a:cs typeface="Times New Roman"/>
              </a:rPr>
              <a:t>of</a:t>
            </a:r>
            <a:r>
              <a:rPr sz="1600" spc="-30" dirty="0">
                <a:solidFill>
                  <a:srgbClr val="000099"/>
                </a:solidFill>
                <a:latin typeface="Times New Roman"/>
                <a:cs typeface="Times New Roman"/>
              </a:rPr>
              <a:t> </a:t>
            </a:r>
            <a:r>
              <a:rPr sz="1600" dirty="0">
                <a:solidFill>
                  <a:srgbClr val="000099"/>
                </a:solidFill>
                <a:latin typeface="Times New Roman"/>
                <a:cs typeface="Times New Roman"/>
              </a:rPr>
              <a:t>weekly</a:t>
            </a:r>
            <a:r>
              <a:rPr sz="1600" spc="-20" dirty="0">
                <a:solidFill>
                  <a:srgbClr val="000099"/>
                </a:solidFill>
                <a:latin typeface="Times New Roman"/>
                <a:cs typeface="Times New Roman"/>
              </a:rPr>
              <a:t> </a:t>
            </a:r>
            <a:r>
              <a:rPr sz="1600" dirty="0">
                <a:solidFill>
                  <a:srgbClr val="000099"/>
                </a:solidFill>
                <a:latin typeface="Times New Roman"/>
                <a:cs typeface="Times New Roman"/>
              </a:rPr>
              <a:t>logs,</a:t>
            </a:r>
            <a:r>
              <a:rPr sz="1600" spc="-40" dirty="0">
                <a:solidFill>
                  <a:srgbClr val="000099"/>
                </a:solidFill>
                <a:latin typeface="Times New Roman"/>
                <a:cs typeface="Times New Roman"/>
              </a:rPr>
              <a:t> </a:t>
            </a:r>
            <a:r>
              <a:rPr sz="1600" dirty="0">
                <a:solidFill>
                  <a:srgbClr val="000099"/>
                </a:solidFill>
                <a:latin typeface="Times New Roman"/>
                <a:cs typeface="Times New Roman"/>
              </a:rPr>
              <a:t>you</a:t>
            </a:r>
            <a:r>
              <a:rPr sz="1600" spc="-25" dirty="0">
                <a:solidFill>
                  <a:srgbClr val="000099"/>
                </a:solidFill>
                <a:latin typeface="Times New Roman"/>
                <a:cs typeface="Times New Roman"/>
              </a:rPr>
              <a:t> </a:t>
            </a:r>
            <a:r>
              <a:rPr sz="1600" dirty="0">
                <a:solidFill>
                  <a:srgbClr val="000099"/>
                </a:solidFill>
                <a:latin typeface="Times New Roman"/>
                <a:cs typeface="Times New Roman"/>
              </a:rPr>
              <a:t>need</a:t>
            </a:r>
            <a:r>
              <a:rPr sz="1600" spc="-30" dirty="0">
                <a:solidFill>
                  <a:srgbClr val="000099"/>
                </a:solidFill>
                <a:latin typeface="Times New Roman"/>
                <a:cs typeface="Times New Roman"/>
              </a:rPr>
              <a:t> </a:t>
            </a:r>
            <a:r>
              <a:rPr sz="1600" dirty="0">
                <a:solidFill>
                  <a:srgbClr val="000099"/>
                </a:solidFill>
                <a:latin typeface="Times New Roman"/>
                <a:cs typeface="Times New Roman"/>
              </a:rPr>
              <a:t>to</a:t>
            </a:r>
            <a:r>
              <a:rPr sz="1600" spc="-30" dirty="0">
                <a:solidFill>
                  <a:srgbClr val="000099"/>
                </a:solidFill>
                <a:latin typeface="Times New Roman"/>
                <a:cs typeface="Times New Roman"/>
              </a:rPr>
              <a:t> </a:t>
            </a:r>
            <a:r>
              <a:rPr sz="1600" dirty="0">
                <a:solidFill>
                  <a:srgbClr val="000099"/>
                </a:solidFill>
                <a:latin typeface="Times New Roman"/>
                <a:cs typeface="Times New Roman"/>
              </a:rPr>
              <a:t>submit your</a:t>
            </a:r>
            <a:r>
              <a:rPr sz="1600" spc="-15" dirty="0">
                <a:solidFill>
                  <a:srgbClr val="000099"/>
                </a:solidFill>
                <a:latin typeface="Times New Roman"/>
                <a:cs typeface="Times New Roman"/>
              </a:rPr>
              <a:t> </a:t>
            </a:r>
            <a:r>
              <a:rPr sz="1600" dirty="0">
                <a:solidFill>
                  <a:srgbClr val="000099"/>
                </a:solidFill>
                <a:latin typeface="Times New Roman"/>
                <a:cs typeface="Times New Roman"/>
              </a:rPr>
              <a:t>monthly </a:t>
            </a:r>
            <a:r>
              <a:rPr sz="1600" spc="-10" dirty="0">
                <a:solidFill>
                  <a:srgbClr val="000099"/>
                </a:solidFill>
                <a:latin typeface="Times New Roman"/>
                <a:cs typeface="Times New Roman"/>
              </a:rPr>
              <a:t>report. </a:t>
            </a:r>
            <a:r>
              <a:rPr sz="1600" b="1" dirty="0">
                <a:solidFill>
                  <a:srgbClr val="FF0000"/>
                </a:solidFill>
                <a:latin typeface="Times New Roman"/>
                <a:cs typeface="Times New Roman"/>
              </a:rPr>
              <a:t>Don’t</a:t>
            </a:r>
            <a:r>
              <a:rPr sz="1600" b="1" spc="-40" dirty="0">
                <a:solidFill>
                  <a:srgbClr val="FF0000"/>
                </a:solidFill>
                <a:latin typeface="Times New Roman"/>
                <a:cs typeface="Times New Roman"/>
              </a:rPr>
              <a:t> </a:t>
            </a:r>
            <a:r>
              <a:rPr sz="1600" b="1" dirty="0">
                <a:solidFill>
                  <a:srgbClr val="FF0000"/>
                </a:solidFill>
                <a:latin typeface="Times New Roman"/>
                <a:cs typeface="Times New Roman"/>
              </a:rPr>
              <a:t>wait</a:t>
            </a:r>
            <a:r>
              <a:rPr sz="1600" b="1" spc="-55" dirty="0">
                <a:solidFill>
                  <a:srgbClr val="FF0000"/>
                </a:solidFill>
                <a:latin typeface="Times New Roman"/>
                <a:cs typeface="Times New Roman"/>
              </a:rPr>
              <a:t> </a:t>
            </a:r>
            <a:r>
              <a:rPr sz="1600" b="1" dirty="0">
                <a:solidFill>
                  <a:srgbClr val="FF0000"/>
                </a:solidFill>
                <a:latin typeface="Times New Roman"/>
                <a:cs typeface="Times New Roman"/>
              </a:rPr>
              <a:t>until</a:t>
            </a:r>
            <a:r>
              <a:rPr sz="1600" b="1" spc="-5" dirty="0">
                <a:solidFill>
                  <a:srgbClr val="FF0000"/>
                </a:solidFill>
                <a:latin typeface="Times New Roman"/>
                <a:cs typeface="Times New Roman"/>
              </a:rPr>
              <a:t> </a:t>
            </a:r>
            <a:r>
              <a:rPr sz="1600" b="1" dirty="0">
                <a:solidFill>
                  <a:srgbClr val="FF0000"/>
                </a:solidFill>
                <a:latin typeface="Times New Roman"/>
                <a:cs typeface="Times New Roman"/>
              </a:rPr>
              <a:t>you</a:t>
            </a:r>
            <a:r>
              <a:rPr sz="1600" b="1" spc="-55" dirty="0">
                <a:solidFill>
                  <a:srgbClr val="FF0000"/>
                </a:solidFill>
                <a:latin typeface="Times New Roman"/>
                <a:cs typeface="Times New Roman"/>
              </a:rPr>
              <a:t> </a:t>
            </a:r>
            <a:r>
              <a:rPr sz="1600" b="1" dirty="0">
                <a:solidFill>
                  <a:srgbClr val="FF0000"/>
                </a:solidFill>
                <a:latin typeface="Times New Roman"/>
                <a:cs typeface="Times New Roman"/>
              </a:rPr>
              <a:t>have</a:t>
            </a:r>
            <a:r>
              <a:rPr sz="1600" b="1" spc="-40" dirty="0">
                <a:solidFill>
                  <a:srgbClr val="FF0000"/>
                </a:solidFill>
                <a:latin typeface="Times New Roman"/>
                <a:cs typeface="Times New Roman"/>
              </a:rPr>
              <a:t> </a:t>
            </a:r>
            <a:r>
              <a:rPr sz="1600" b="1" dirty="0">
                <a:solidFill>
                  <a:srgbClr val="FF0000"/>
                </a:solidFill>
                <a:latin typeface="Times New Roman"/>
                <a:cs typeface="Times New Roman"/>
              </a:rPr>
              <a:t>accumulated</a:t>
            </a:r>
            <a:r>
              <a:rPr sz="1600" b="1" spc="10" dirty="0">
                <a:solidFill>
                  <a:srgbClr val="FF0000"/>
                </a:solidFill>
                <a:latin typeface="Times New Roman"/>
                <a:cs typeface="Times New Roman"/>
              </a:rPr>
              <a:t> </a:t>
            </a:r>
            <a:r>
              <a:rPr sz="1600" b="1" dirty="0">
                <a:solidFill>
                  <a:srgbClr val="FF0000"/>
                </a:solidFill>
                <a:latin typeface="Times New Roman"/>
                <a:cs typeface="Times New Roman"/>
              </a:rPr>
              <a:t>six</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months</a:t>
            </a:r>
            <a:r>
              <a:rPr sz="1600" b="1" spc="-5" dirty="0">
                <a:solidFill>
                  <a:srgbClr val="FF0000"/>
                </a:solidFill>
                <a:latin typeface="Times New Roman"/>
                <a:cs typeface="Times New Roman"/>
              </a:rPr>
              <a:t> </a:t>
            </a:r>
            <a:r>
              <a:rPr sz="1600" b="1" dirty="0">
                <a:solidFill>
                  <a:srgbClr val="FF0000"/>
                </a:solidFill>
                <a:latin typeface="Times New Roman"/>
                <a:cs typeface="Times New Roman"/>
              </a:rPr>
              <a:t>worth</a:t>
            </a:r>
            <a:r>
              <a:rPr sz="1600" b="1" spc="-55" dirty="0">
                <a:solidFill>
                  <a:srgbClr val="FF0000"/>
                </a:solidFill>
                <a:latin typeface="Times New Roman"/>
                <a:cs typeface="Times New Roman"/>
              </a:rPr>
              <a:t> </a:t>
            </a:r>
            <a:r>
              <a:rPr sz="1600" b="1" dirty="0">
                <a:solidFill>
                  <a:srgbClr val="FF0000"/>
                </a:solidFill>
                <a:latin typeface="Times New Roman"/>
                <a:cs typeface="Times New Roman"/>
              </a:rPr>
              <a:t>of</a:t>
            </a:r>
            <a:r>
              <a:rPr sz="1600" b="1" spc="-40" dirty="0">
                <a:solidFill>
                  <a:srgbClr val="FF0000"/>
                </a:solidFill>
                <a:latin typeface="Times New Roman"/>
                <a:cs typeface="Times New Roman"/>
              </a:rPr>
              <a:t> </a:t>
            </a:r>
            <a:r>
              <a:rPr sz="1600" b="1" dirty="0">
                <a:solidFill>
                  <a:srgbClr val="FF0000"/>
                </a:solidFill>
                <a:latin typeface="Times New Roman"/>
                <a:cs typeface="Times New Roman"/>
              </a:rPr>
              <a:t>monthly</a:t>
            </a:r>
            <a:r>
              <a:rPr sz="1600" b="1" spc="5" dirty="0">
                <a:solidFill>
                  <a:srgbClr val="FF0000"/>
                </a:solidFill>
                <a:latin typeface="Times New Roman"/>
                <a:cs typeface="Times New Roman"/>
              </a:rPr>
              <a:t> </a:t>
            </a:r>
            <a:r>
              <a:rPr sz="1600" b="1" dirty="0">
                <a:solidFill>
                  <a:srgbClr val="FF0000"/>
                </a:solidFill>
                <a:latin typeface="Times New Roman"/>
                <a:cs typeface="Times New Roman"/>
              </a:rPr>
              <a:t>logs</a:t>
            </a:r>
            <a:r>
              <a:rPr sz="1600" b="1" spc="-40" dirty="0">
                <a:solidFill>
                  <a:srgbClr val="FF0000"/>
                </a:solidFill>
                <a:latin typeface="Times New Roman"/>
                <a:cs typeface="Times New Roman"/>
              </a:rPr>
              <a:t> </a:t>
            </a:r>
            <a:r>
              <a:rPr sz="1600" b="1" dirty="0">
                <a:solidFill>
                  <a:srgbClr val="FF0000"/>
                </a:solidFill>
                <a:latin typeface="Times New Roman"/>
                <a:cs typeface="Times New Roman"/>
              </a:rPr>
              <a:t>to</a:t>
            </a:r>
            <a:r>
              <a:rPr sz="1600" b="1" spc="-25" dirty="0">
                <a:solidFill>
                  <a:srgbClr val="FF0000"/>
                </a:solidFill>
                <a:latin typeface="Times New Roman"/>
                <a:cs typeface="Times New Roman"/>
              </a:rPr>
              <a:t> </a:t>
            </a:r>
            <a:r>
              <a:rPr sz="1600" b="1" dirty="0">
                <a:solidFill>
                  <a:srgbClr val="FF0000"/>
                </a:solidFill>
                <a:latin typeface="Times New Roman"/>
                <a:cs typeface="Times New Roman"/>
              </a:rPr>
              <a:t>submit to</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your</a:t>
            </a:r>
            <a:r>
              <a:rPr sz="1600" b="1" spc="-65" dirty="0">
                <a:solidFill>
                  <a:srgbClr val="FF0000"/>
                </a:solidFill>
                <a:latin typeface="Times New Roman"/>
                <a:cs typeface="Times New Roman"/>
              </a:rPr>
              <a:t> </a:t>
            </a:r>
            <a:r>
              <a:rPr sz="1600" b="1" spc="-10" dirty="0">
                <a:solidFill>
                  <a:srgbClr val="FF0000"/>
                </a:solidFill>
                <a:latin typeface="Times New Roman"/>
                <a:cs typeface="Times New Roman"/>
              </a:rPr>
              <a:t>approver. </a:t>
            </a:r>
            <a:r>
              <a:rPr sz="1600" dirty="0">
                <a:solidFill>
                  <a:srgbClr val="000099"/>
                </a:solidFill>
                <a:latin typeface="Times New Roman"/>
                <a:cs typeface="Times New Roman"/>
              </a:rPr>
              <a:t>At</a:t>
            </a:r>
            <a:r>
              <a:rPr sz="1600" spc="-30" dirty="0">
                <a:solidFill>
                  <a:srgbClr val="000099"/>
                </a:solidFill>
                <a:latin typeface="Times New Roman"/>
                <a:cs typeface="Times New Roman"/>
              </a:rPr>
              <a:t> </a:t>
            </a:r>
            <a:r>
              <a:rPr sz="1600" dirty="0">
                <a:solidFill>
                  <a:srgbClr val="000099"/>
                </a:solidFill>
                <a:latin typeface="Times New Roman"/>
                <a:cs typeface="Times New Roman"/>
              </a:rPr>
              <a:t>the</a:t>
            </a:r>
            <a:r>
              <a:rPr sz="1600" spc="-30" dirty="0">
                <a:solidFill>
                  <a:srgbClr val="000099"/>
                </a:solidFill>
                <a:latin typeface="Times New Roman"/>
                <a:cs typeface="Times New Roman"/>
              </a:rPr>
              <a:t> </a:t>
            </a:r>
            <a:r>
              <a:rPr sz="1600" dirty="0">
                <a:solidFill>
                  <a:srgbClr val="000099"/>
                </a:solidFill>
                <a:latin typeface="Times New Roman"/>
                <a:cs typeface="Times New Roman"/>
              </a:rPr>
              <a:t>end</a:t>
            </a:r>
            <a:r>
              <a:rPr sz="1600" spc="-35" dirty="0">
                <a:solidFill>
                  <a:srgbClr val="000099"/>
                </a:solidFill>
                <a:latin typeface="Times New Roman"/>
                <a:cs typeface="Times New Roman"/>
              </a:rPr>
              <a:t> </a:t>
            </a:r>
            <a:r>
              <a:rPr sz="1600" dirty="0">
                <a:solidFill>
                  <a:srgbClr val="000099"/>
                </a:solidFill>
                <a:latin typeface="Times New Roman"/>
                <a:cs typeface="Times New Roman"/>
              </a:rPr>
              <a:t>of</a:t>
            </a:r>
            <a:r>
              <a:rPr sz="1600" spc="-45" dirty="0">
                <a:solidFill>
                  <a:srgbClr val="000099"/>
                </a:solidFill>
                <a:latin typeface="Times New Roman"/>
                <a:cs typeface="Times New Roman"/>
              </a:rPr>
              <a:t> </a:t>
            </a:r>
            <a:r>
              <a:rPr sz="1600" dirty="0">
                <a:solidFill>
                  <a:srgbClr val="000099"/>
                </a:solidFill>
                <a:latin typeface="Times New Roman"/>
                <a:cs typeface="Times New Roman"/>
              </a:rPr>
              <a:t>each</a:t>
            </a:r>
            <a:r>
              <a:rPr sz="1600" spc="-20" dirty="0">
                <a:solidFill>
                  <a:srgbClr val="000099"/>
                </a:solidFill>
                <a:latin typeface="Times New Roman"/>
                <a:cs typeface="Times New Roman"/>
              </a:rPr>
              <a:t> </a:t>
            </a:r>
            <a:r>
              <a:rPr sz="1600" dirty="0">
                <a:solidFill>
                  <a:srgbClr val="000099"/>
                </a:solidFill>
                <a:latin typeface="Times New Roman"/>
                <a:cs typeface="Times New Roman"/>
              </a:rPr>
              <a:t>month,</a:t>
            </a:r>
            <a:r>
              <a:rPr sz="1600" spc="5" dirty="0">
                <a:solidFill>
                  <a:srgbClr val="000099"/>
                </a:solidFill>
                <a:latin typeface="Times New Roman"/>
                <a:cs typeface="Times New Roman"/>
              </a:rPr>
              <a:t> </a:t>
            </a:r>
            <a:r>
              <a:rPr sz="1600" dirty="0">
                <a:solidFill>
                  <a:srgbClr val="000099"/>
                </a:solidFill>
                <a:latin typeface="Times New Roman"/>
                <a:cs typeface="Times New Roman"/>
              </a:rPr>
              <a:t>you</a:t>
            </a:r>
            <a:r>
              <a:rPr sz="1600" spc="-35" dirty="0">
                <a:solidFill>
                  <a:srgbClr val="000099"/>
                </a:solidFill>
                <a:latin typeface="Times New Roman"/>
                <a:cs typeface="Times New Roman"/>
              </a:rPr>
              <a:t> </a:t>
            </a:r>
            <a:r>
              <a:rPr sz="1600" dirty="0">
                <a:solidFill>
                  <a:srgbClr val="000099"/>
                </a:solidFill>
                <a:latin typeface="Times New Roman"/>
                <a:cs typeface="Times New Roman"/>
              </a:rPr>
              <a:t>need</a:t>
            </a:r>
            <a:r>
              <a:rPr sz="1600" spc="-20" dirty="0">
                <a:solidFill>
                  <a:srgbClr val="000099"/>
                </a:solidFill>
                <a:latin typeface="Times New Roman"/>
                <a:cs typeface="Times New Roman"/>
              </a:rPr>
              <a:t> </a:t>
            </a:r>
            <a:r>
              <a:rPr sz="1600" dirty="0">
                <a:solidFill>
                  <a:srgbClr val="000099"/>
                </a:solidFill>
                <a:latin typeface="Times New Roman"/>
                <a:cs typeface="Times New Roman"/>
              </a:rPr>
              <a:t>to</a:t>
            </a:r>
            <a:r>
              <a:rPr sz="1600" spc="-35" dirty="0">
                <a:solidFill>
                  <a:srgbClr val="000099"/>
                </a:solidFill>
                <a:latin typeface="Times New Roman"/>
                <a:cs typeface="Times New Roman"/>
              </a:rPr>
              <a:t> </a:t>
            </a:r>
            <a:r>
              <a:rPr sz="1600" dirty="0">
                <a:solidFill>
                  <a:srgbClr val="000099"/>
                </a:solidFill>
                <a:latin typeface="Times New Roman"/>
                <a:cs typeface="Times New Roman"/>
              </a:rPr>
              <a:t>submit</a:t>
            </a:r>
            <a:r>
              <a:rPr sz="1600" spc="5" dirty="0">
                <a:solidFill>
                  <a:srgbClr val="000099"/>
                </a:solidFill>
                <a:latin typeface="Times New Roman"/>
                <a:cs typeface="Times New Roman"/>
              </a:rPr>
              <a:t> </a:t>
            </a:r>
            <a:r>
              <a:rPr sz="1600" dirty="0">
                <a:solidFill>
                  <a:srgbClr val="000099"/>
                </a:solidFill>
                <a:latin typeface="Times New Roman"/>
                <a:cs typeface="Times New Roman"/>
              </a:rPr>
              <a:t>a</a:t>
            </a:r>
            <a:r>
              <a:rPr sz="1600" spc="-30" dirty="0">
                <a:solidFill>
                  <a:srgbClr val="000099"/>
                </a:solidFill>
                <a:latin typeface="Times New Roman"/>
                <a:cs typeface="Times New Roman"/>
              </a:rPr>
              <a:t> </a:t>
            </a:r>
            <a:r>
              <a:rPr sz="1600" dirty="0">
                <a:solidFill>
                  <a:srgbClr val="000099"/>
                </a:solidFill>
                <a:latin typeface="Times New Roman"/>
                <a:cs typeface="Times New Roman"/>
              </a:rPr>
              <a:t>monthly</a:t>
            </a:r>
            <a:r>
              <a:rPr sz="1600" spc="-5" dirty="0">
                <a:solidFill>
                  <a:srgbClr val="000099"/>
                </a:solidFill>
                <a:latin typeface="Times New Roman"/>
                <a:cs typeface="Times New Roman"/>
              </a:rPr>
              <a:t> </a:t>
            </a:r>
            <a:r>
              <a:rPr sz="1600" dirty="0">
                <a:solidFill>
                  <a:srgbClr val="000099"/>
                </a:solidFill>
                <a:latin typeface="Times New Roman"/>
                <a:cs typeface="Times New Roman"/>
              </a:rPr>
              <a:t>report</a:t>
            </a:r>
            <a:r>
              <a:rPr sz="1600" spc="-15" dirty="0">
                <a:solidFill>
                  <a:srgbClr val="000099"/>
                </a:solidFill>
                <a:latin typeface="Times New Roman"/>
                <a:cs typeface="Times New Roman"/>
              </a:rPr>
              <a:t> </a:t>
            </a:r>
            <a:r>
              <a:rPr sz="1600" dirty="0">
                <a:solidFill>
                  <a:srgbClr val="000099"/>
                </a:solidFill>
                <a:latin typeface="Times New Roman"/>
                <a:cs typeface="Times New Roman"/>
              </a:rPr>
              <a:t>to</a:t>
            </a:r>
            <a:r>
              <a:rPr sz="1600" spc="-20" dirty="0">
                <a:solidFill>
                  <a:srgbClr val="000099"/>
                </a:solidFill>
                <a:latin typeface="Times New Roman"/>
                <a:cs typeface="Times New Roman"/>
              </a:rPr>
              <a:t> </a:t>
            </a:r>
            <a:r>
              <a:rPr sz="1600" dirty="0">
                <a:solidFill>
                  <a:srgbClr val="000099"/>
                </a:solidFill>
                <a:latin typeface="Times New Roman"/>
                <a:cs typeface="Times New Roman"/>
              </a:rPr>
              <a:t>your</a:t>
            </a:r>
            <a:r>
              <a:rPr sz="1600" spc="-30" dirty="0">
                <a:solidFill>
                  <a:srgbClr val="000099"/>
                </a:solidFill>
                <a:latin typeface="Times New Roman"/>
                <a:cs typeface="Times New Roman"/>
              </a:rPr>
              <a:t> </a:t>
            </a:r>
            <a:r>
              <a:rPr sz="1600" dirty="0">
                <a:solidFill>
                  <a:srgbClr val="000099"/>
                </a:solidFill>
                <a:latin typeface="Times New Roman"/>
                <a:cs typeface="Times New Roman"/>
              </a:rPr>
              <a:t>Supervisor.</a:t>
            </a:r>
            <a:r>
              <a:rPr sz="1600" spc="310" dirty="0">
                <a:solidFill>
                  <a:srgbClr val="000099"/>
                </a:solidFill>
                <a:latin typeface="Times New Roman"/>
                <a:cs typeface="Times New Roman"/>
              </a:rPr>
              <a:t> </a:t>
            </a:r>
            <a:r>
              <a:rPr sz="1600" dirty="0">
                <a:solidFill>
                  <a:srgbClr val="000099"/>
                </a:solidFill>
                <a:latin typeface="Times New Roman"/>
                <a:cs typeface="Times New Roman"/>
              </a:rPr>
              <a:t>This</a:t>
            </a:r>
            <a:r>
              <a:rPr sz="1600" spc="-25" dirty="0">
                <a:solidFill>
                  <a:srgbClr val="000099"/>
                </a:solidFill>
                <a:latin typeface="Times New Roman"/>
                <a:cs typeface="Times New Roman"/>
              </a:rPr>
              <a:t> </a:t>
            </a:r>
            <a:r>
              <a:rPr sz="1600" dirty="0">
                <a:solidFill>
                  <a:srgbClr val="000099"/>
                </a:solidFill>
                <a:latin typeface="Times New Roman"/>
                <a:cs typeface="Times New Roman"/>
              </a:rPr>
              <a:t>person</a:t>
            </a:r>
            <a:r>
              <a:rPr sz="1600" spc="-35" dirty="0">
                <a:solidFill>
                  <a:srgbClr val="000099"/>
                </a:solidFill>
                <a:latin typeface="Times New Roman"/>
                <a:cs typeface="Times New Roman"/>
              </a:rPr>
              <a:t> </a:t>
            </a:r>
            <a:r>
              <a:rPr sz="1600" dirty="0">
                <a:solidFill>
                  <a:srgbClr val="000099"/>
                </a:solidFill>
                <a:latin typeface="Times New Roman"/>
                <a:cs typeface="Times New Roman"/>
              </a:rPr>
              <a:t>is</a:t>
            </a:r>
            <a:r>
              <a:rPr sz="1600" spc="-25" dirty="0">
                <a:solidFill>
                  <a:srgbClr val="000099"/>
                </a:solidFill>
                <a:latin typeface="Times New Roman"/>
                <a:cs typeface="Times New Roman"/>
              </a:rPr>
              <a:t> </a:t>
            </a:r>
            <a:r>
              <a:rPr sz="1600" dirty="0">
                <a:solidFill>
                  <a:srgbClr val="000099"/>
                </a:solidFill>
                <a:latin typeface="Times New Roman"/>
                <a:cs typeface="Times New Roman"/>
              </a:rPr>
              <a:t>your</a:t>
            </a:r>
            <a:r>
              <a:rPr sz="1600" spc="-30" dirty="0">
                <a:solidFill>
                  <a:srgbClr val="000099"/>
                </a:solidFill>
                <a:latin typeface="Times New Roman"/>
                <a:cs typeface="Times New Roman"/>
              </a:rPr>
              <a:t> </a:t>
            </a:r>
            <a:r>
              <a:rPr sz="1600" spc="-10" dirty="0">
                <a:solidFill>
                  <a:srgbClr val="000099"/>
                </a:solidFill>
                <a:latin typeface="Times New Roman"/>
                <a:cs typeface="Times New Roman"/>
              </a:rPr>
              <a:t>first </a:t>
            </a:r>
            <a:r>
              <a:rPr sz="1600" dirty="0">
                <a:solidFill>
                  <a:srgbClr val="000099"/>
                </a:solidFill>
                <a:latin typeface="Times New Roman"/>
                <a:cs typeface="Times New Roman"/>
              </a:rPr>
              <a:t>level</a:t>
            </a:r>
            <a:r>
              <a:rPr sz="1600" spc="-20" dirty="0">
                <a:solidFill>
                  <a:srgbClr val="000099"/>
                </a:solidFill>
                <a:latin typeface="Times New Roman"/>
                <a:cs typeface="Times New Roman"/>
              </a:rPr>
              <a:t> </a:t>
            </a:r>
            <a:r>
              <a:rPr sz="1600" dirty="0">
                <a:solidFill>
                  <a:srgbClr val="000099"/>
                </a:solidFill>
                <a:latin typeface="Times New Roman"/>
                <a:cs typeface="Times New Roman"/>
              </a:rPr>
              <a:t>supervision.</a:t>
            </a:r>
            <a:r>
              <a:rPr sz="1600" spc="-30" dirty="0">
                <a:solidFill>
                  <a:srgbClr val="000099"/>
                </a:solidFill>
                <a:latin typeface="Times New Roman"/>
                <a:cs typeface="Times New Roman"/>
              </a:rPr>
              <a:t> </a:t>
            </a:r>
            <a:r>
              <a:rPr sz="1600" b="1" dirty="0">
                <a:solidFill>
                  <a:srgbClr val="FF0000"/>
                </a:solidFill>
                <a:latin typeface="Times New Roman"/>
                <a:cs typeface="Times New Roman"/>
              </a:rPr>
              <a:t>Note:</a:t>
            </a:r>
            <a:r>
              <a:rPr sz="1600" b="1" spc="335" dirty="0">
                <a:solidFill>
                  <a:srgbClr val="FF0000"/>
                </a:solidFill>
                <a:latin typeface="Times New Roman"/>
                <a:cs typeface="Times New Roman"/>
              </a:rPr>
              <a:t> </a:t>
            </a:r>
            <a:r>
              <a:rPr sz="1600" b="1" dirty="0">
                <a:solidFill>
                  <a:srgbClr val="FF0000"/>
                </a:solidFill>
                <a:latin typeface="Times New Roman"/>
                <a:cs typeface="Times New Roman"/>
              </a:rPr>
              <a:t>Do</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not</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submit until</a:t>
            </a:r>
            <a:r>
              <a:rPr sz="1600" b="1" spc="-20" dirty="0">
                <a:solidFill>
                  <a:srgbClr val="FF0000"/>
                </a:solidFill>
                <a:latin typeface="Times New Roman"/>
                <a:cs typeface="Times New Roman"/>
              </a:rPr>
              <a:t> </a:t>
            </a:r>
            <a:r>
              <a:rPr sz="1600" b="1" dirty="0">
                <a:solidFill>
                  <a:srgbClr val="FF0000"/>
                </a:solidFill>
                <a:latin typeface="Times New Roman"/>
                <a:cs typeface="Times New Roman"/>
              </a:rPr>
              <a:t>all</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hours</a:t>
            </a:r>
            <a:r>
              <a:rPr sz="1600" b="1" spc="-40" dirty="0">
                <a:solidFill>
                  <a:srgbClr val="FF0000"/>
                </a:solidFill>
                <a:latin typeface="Times New Roman"/>
                <a:cs typeface="Times New Roman"/>
              </a:rPr>
              <a:t> </a:t>
            </a:r>
            <a:r>
              <a:rPr sz="1600" b="1" dirty="0">
                <a:solidFill>
                  <a:srgbClr val="FF0000"/>
                </a:solidFill>
                <a:latin typeface="Times New Roman"/>
                <a:cs typeface="Times New Roman"/>
              </a:rPr>
              <a:t>for</a:t>
            </a:r>
            <a:r>
              <a:rPr sz="1600" b="1" spc="-55" dirty="0">
                <a:solidFill>
                  <a:srgbClr val="FF0000"/>
                </a:solidFill>
                <a:latin typeface="Times New Roman"/>
                <a:cs typeface="Times New Roman"/>
              </a:rPr>
              <a:t> </a:t>
            </a:r>
            <a:r>
              <a:rPr sz="1600" b="1" dirty="0">
                <a:solidFill>
                  <a:srgbClr val="FF0000"/>
                </a:solidFill>
                <a:latin typeface="Times New Roman"/>
                <a:cs typeface="Times New Roman"/>
              </a:rPr>
              <a:t>the</a:t>
            </a:r>
            <a:r>
              <a:rPr sz="1600" b="1" spc="-20" dirty="0">
                <a:solidFill>
                  <a:srgbClr val="FF0000"/>
                </a:solidFill>
                <a:latin typeface="Times New Roman"/>
                <a:cs typeface="Times New Roman"/>
              </a:rPr>
              <a:t> </a:t>
            </a:r>
            <a:r>
              <a:rPr sz="1600" b="1" dirty="0">
                <a:solidFill>
                  <a:srgbClr val="FF0000"/>
                </a:solidFill>
                <a:latin typeface="Times New Roman"/>
                <a:cs typeface="Times New Roman"/>
              </a:rPr>
              <a:t>month</a:t>
            </a:r>
            <a:r>
              <a:rPr sz="1600" b="1" spc="-10" dirty="0">
                <a:solidFill>
                  <a:srgbClr val="FF0000"/>
                </a:solidFill>
                <a:latin typeface="Times New Roman"/>
                <a:cs typeface="Times New Roman"/>
              </a:rPr>
              <a:t> </a:t>
            </a:r>
            <a:r>
              <a:rPr sz="1600" b="1" dirty="0">
                <a:solidFill>
                  <a:srgbClr val="FF0000"/>
                </a:solidFill>
                <a:latin typeface="Times New Roman"/>
                <a:cs typeface="Times New Roman"/>
              </a:rPr>
              <a:t>have</a:t>
            </a:r>
            <a:r>
              <a:rPr sz="1600" b="1" spc="-40" dirty="0">
                <a:solidFill>
                  <a:srgbClr val="FF0000"/>
                </a:solidFill>
                <a:latin typeface="Times New Roman"/>
                <a:cs typeface="Times New Roman"/>
              </a:rPr>
              <a:t> </a:t>
            </a:r>
            <a:r>
              <a:rPr sz="1600" b="1" dirty="0">
                <a:solidFill>
                  <a:srgbClr val="FF0000"/>
                </a:solidFill>
                <a:latin typeface="Times New Roman"/>
                <a:cs typeface="Times New Roman"/>
              </a:rPr>
              <a:t>been</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entered</a:t>
            </a:r>
            <a:r>
              <a:rPr sz="1600" b="1" spc="-20" dirty="0">
                <a:solidFill>
                  <a:srgbClr val="FF0000"/>
                </a:solidFill>
                <a:latin typeface="Times New Roman"/>
                <a:cs typeface="Times New Roman"/>
              </a:rPr>
              <a:t> </a:t>
            </a:r>
            <a:r>
              <a:rPr sz="1600" b="1" dirty="0">
                <a:solidFill>
                  <a:srgbClr val="FF0000"/>
                </a:solidFill>
                <a:latin typeface="Times New Roman"/>
                <a:cs typeface="Times New Roman"/>
              </a:rPr>
              <a:t>and</a:t>
            </a:r>
            <a:r>
              <a:rPr sz="1600" b="1" spc="-45" dirty="0">
                <a:solidFill>
                  <a:srgbClr val="FF0000"/>
                </a:solidFill>
                <a:latin typeface="Times New Roman"/>
                <a:cs typeface="Times New Roman"/>
              </a:rPr>
              <a:t> </a:t>
            </a:r>
            <a:r>
              <a:rPr sz="1600" b="1" spc="-10" dirty="0">
                <a:solidFill>
                  <a:srgbClr val="FF0000"/>
                </a:solidFill>
                <a:latin typeface="Times New Roman"/>
                <a:cs typeface="Times New Roman"/>
              </a:rPr>
              <a:t>saved.</a:t>
            </a:r>
            <a:endParaRPr sz="1600">
              <a:latin typeface="Times New Roman"/>
              <a:cs typeface="Times New Roman"/>
            </a:endParaRPr>
          </a:p>
        </p:txBody>
      </p:sp>
      <p:grpSp>
        <p:nvGrpSpPr>
          <p:cNvPr id="5" name="object 5"/>
          <p:cNvGrpSpPr/>
          <p:nvPr/>
        </p:nvGrpSpPr>
        <p:grpSpPr>
          <a:xfrm>
            <a:off x="940308" y="3011424"/>
            <a:ext cx="6781800" cy="2257425"/>
            <a:chOff x="940308" y="3011424"/>
            <a:chExt cx="6781800" cy="2257425"/>
          </a:xfrm>
        </p:grpSpPr>
        <p:pic>
          <p:nvPicPr>
            <p:cNvPr id="6" name="object 6"/>
            <p:cNvPicPr/>
            <p:nvPr/>
          </p:nvPicPr>
          <p:blipFill>
            <a:blip r:embed="rId3" cstate="print"/>
            <a:stretch>
              <a:fillRect/>
            </a:stretch>
          </p:blipFill>
          <p:spPr>
            <a:xfrm>
              <a:off x="940308" y="3011424"/>
              <a:ext cx="6781799" cy="2257030"/>
            </a:xfrm>
            <a:prstGeom prst="rect">
              <a:avLst/>
            </a:prstGeom>
          </p:spPr>
        </p:pic>
        <p:pic>
          <p:nvPicPr>
            <p:cNvPr id="7" name="object 7"/>
            <p:cNvPicPr/>
            <p:nvPr/>
          </p:nvPicPr>
          <p:blipFill>
            <a:blip r:embed="rId4" cstate="print"/>
            <a:stretch>
              <a:fillRect/>
            </a:stretch>
          </p:blipFill>
          <p:spPr>
            <a:xfrm>
              <a:off x="2478024" y="4040124"/>
              <a:ext cx="242315" cy="487679"/>
            </a:xfrm>
            <a:prstGeom prst="rect">
              <a:avLst/>
            </a:prstGeom>
          </p:spPr>
        </p:pic>
        <p:sp>
          <p:nvSpPr>
            <p:cNvPr id="8" name="object 8"/>
            <p:cNvSpPr/>
            <p:nvPr/>
          </p:nvSpPr>
          <p:spPr>
            <a:xfrm>
              <a:off x="2599181" y="4206243"/>
              <a:ext cx="0" cy="258445"/>
            </a:xfrm>
            <a:custGeom>
              <a:avLst/>
              <a:gdLst/>
              <a:ahLst/>
              <a:cxnLst/>
              <a:rect l="l" t="t" r="r" b="b"/>
              <a:pathLst>
                <a:path h="258445">
                  <a:moveTo>
                    <a:pt x="0" y="258267"/>
                  </a:moveTo>
                  <a:lnTo>
                    <a:pt x="0" y="0"/>
                  </a:lnTo>
                </a:path>
              </a:pathLst>
            </a:custGeom>
            <a:ln w="25908">
              <a:solidFill>
                <a:srgbClr val="C0504D"/>
              </a:solidFill>
            </a:ln>
          </p:spPr>
          <p:txBody>
            <a:bodyPr wrap="square" lIns="0" tIns="0" rIns="0" bIns="0" rtlCol="0"/>
            <a:lstStyle/>
            <a:p>
              <a:endParaRPr/>
            </a:p>
          </p:txBody>
        </p:sp>
        <p:sp>
          <p:nvSpPr>
            <p:cNvPr id="9" name="object 9"/>
            <p:cNvSpPr/>
            <p:nvPr/>
          </p:nvSpPr>
          <p:spPr>
            <a:xfrm>
              <a:off x="2560323" y="4141468"/>
              <a:ext cx="78105" cy="78105"/>
            </a:xfrm>
            <a:custGeom>
              <a:avLst/>
              <a:gdLst/>
              <a:ahLst/>
              <a:cxnLst/>
              <a:rect l="l" t="t" r="r" b="b"/>
              <a:pathLst>
                <a:path w="78105" h="78104">
                  <a:moveTo>
                    <a:pt x="38862" y="0"/>
                  </a:moveTo>
                  <a:lnTo>
                    <a:pt x="0" y="77724"/>
                  </a:lnTo>
                  <a:lnTo>
                    <a:pt x="77724" y="77724"/>
                  </a:lnTo>
                  <a:lnTo>
                    <a:pt x="38862" y="0"/>
                  </a:lnTo>
                  <a:close/>
                </a:path>
              </a:pathLst>
            </a:custGeom>
            <a:solidFill>
              <a:srgbClr val="C0504D"/>
            </a:solidFill>
          </p:spPr>
          <p:txBody>
            <a:bodyPr wrap="square" lIns="0" tIns="0" rIns="0" bIns="0" rtlCol="0"/>
            <a:lstStyle/>
            <a:p>
              <a:endParaRPr/>
            </a:p>
          </p:txBody>
        </p:sp>
      </p:grpSp>
      <p:sp>
        <p:nvSpPr>
          <p:cNvPr id="10" name="object 10"/>
          <p:cNvSpPr txBox="1"/>
          <p:nvPr/>
        </p:nvSpPr>
        <p:spPr>
          <a:xfrm>
            <a:off x="2007128" y="4480022"/>
            <a:ext cx="1574165" cy="453390"/>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FF0000"/>
                </a:solidFill>
                <a:latin typeface="Arial"/>
                <a:cs typeface="Arial"/>
              </a:rPr>
              <a:t>Click</a:t>
            </a:r>
            <a:r>
              <a:rPr sz="1400" spc="-30" dirty="0">
                <a:solidFill>
                  <a:srgbClr val="FF0000"/>
                </a:solidFill>
                <a:latin typeface="Arial"/>
                <a:cs typeface="Arial"/>
              </a:rPr>
              <a:t> </a:t>
            </a:r>
            <a:r>
              <a:rPr sz="1400" dirty="0">
                <a:solidFill>
                  <a:srgbClr val="FF0000"/>
                </a:solidFill>
                <a:latin typeface="Arial"/>
                <a:cs typeface="Arial"/>
              </a:rPr>
              <a:t>to</a:t>
            </a:r>
            <a:r>
              <a:rPr sz="1400" spc="-20" dirty="0">
                <a:solidFill>
                  <a:srgbClr val="FF0000"/>
                </a:solidFill>
                <a:latin typeface="Arial"/>
                <a:cs typeface="Arial"/>
              </a:rPr>
              <a:t> </a:t>
            </a:r>
            <a:r>
              <a:rPr sz="1400" dirty="0">
                <a:solidFill>
                  <a:srgbClr val="FF0000"/>
                </a:solidFill>
                <a:latin typeface="Arial"/>
                <a:cs typeface="Arial"/>
              </a:rPr>
              <a:t>submit</a:t>
            </a:r>
            <a:r>
              <a:rPr sz="1400" spc="-25" dirty="0">
                <a:solidFill>
                  <a:srgbClr val="FF0000"/>
                </a:solidFill>
                <a:latin typeface="Arial"/>
                <a:cs typeface="Arial"/>
              </a:rPr>
              <a:t> </a:t>
            </a:r>
            <a:r>
              <a:rPr sz="1400" spc="-20" dirty="0">
                <a:solidFill>
                  <a:srgbClr val="FF0000"/>
                </a:solidFill>
                <a:latin typeface="Arial"/>
                <a:cs typeface="Arial"/>
              </a:rPr>
              <a:t>your </a:t>
            </a:r>
            <a:r>
              <a:rPr sz="1400" dirty="0">
                <a:solidFill>
                  <a:srgbClr val="FF0000"/>
                </a:solidFill>
                <a:latin typeface="Arial"/>
                <a:cs typeface="Arial"/>
              </a:rPr>
              <a:t>monthly</a:t>
            </a:r>
            <a:r>
              <a:rPr sz="1400" spc="-55" dirty="0">
                <a:solidFill>
                  <a:srgbClr val="FF0000"/>
                </a:solidFill>
                <a:latin typeface="Arial"/>
                <a:cs typeface="Arial"/>
              </a:rPr>
              <a:t> </a:t>
            </a:r>
            <a:r>
              <a:rPr sz="1400" spc="-10" dirty="0">
                <a:solidFill>
                  <a:srgbClr val="FF0000"/>
                </a:solidFill>
                <a:latin typeface="Arial"/>
                <a:cs typeface="Arial"/>
              </a:rPr>
              <a:t>report</a:t>
            </a:r>
            <a:endParaRPr sz="140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42</a:t>
            </a:fld>
            <a:endParaRPr spc="-25"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114300"/>
            <a:ext cx="833628" cy="854963"/>
          </a:xfrm>
          <a:prstGeom prst="rect">
            <a:avLst/>
          </a:prstGeom>
        </p:spPr>
      </p:pic>
      <p:sp>
        <p:nvSpPr>
          <p:cNvPr id="4" name="object 4"/>
          <p:cNvSpPr txBox="1"/>
          <p:nvPr/>
        </p:nvSpPr>
        <p:spPr>
          <a:xfrm>
            <a:off x="169274" y="1265417"/>
            <a:ext cx="8542020" cy="900430"/>
          </a:xfrm>
          <a:prstGeom prst="rect">
            <a:avLst/>
          </a:prstGeom>
        </p:spPr>
        <p:txBody>
          <a:bodyPr vert="horz" wrap="square" lIns="0" tIns="38100" rIns="0" bIns="0" rtlCol="0">
            <a:spAutoFit/>
          </a:bodyPr>
          <a:lstStyle/>
          <a:p>
            <a:pPr marL="12700">
              <a:lnSpc>
                <a:spcPct val="100000"/>
              </a:lnSpc>
              <a:spcBef>
                <a:spcPts val="300"/>
              </a:spcBef>
            </a:pPr>
            <a:r>
              <a:rPr sz="1800" b="1" spc="-10" dirty="0">
                <a:solidFill>
                  <a:srgbClr val="000099"/>
                </a:solidFill>
                <a:latin typeface="Times New Roman"/>
                <a:cs typeface="Times New Roman"/>
              </a:rPr>
              <a:t>Monthly</a:t>
            </a:r>
            <a:endParaRPr sz="1800">
              <a:latin typeface="Times New Roman"/>
              <a:cs typeface="Times New Roman"/>
            </a:endParaRPr>
          </a:p>
          <a:p>
            <a:pPr marL="12700" marR="5080">
              <a:lnSpc>
                <a:spcPct val="100000"/>
              </a:lnSpc>
              <a:spcBef>
                <a:spcPts val="204"/>
              </a:spcBef>
            </a:pPr>
            <a:r>
              <a:rPr sz="1800" dirty="0">
                <a:solidFill>
                  <a:srgbClr val="000099"/>
                </a:solidFill>
                <a:latin typeface="Times New Roman"/>
                <a:cs typeface="Times New Roman"/>
              </a:rPr>
              <a:t>When</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a:t>
            </a:r>
            <a:r>
              <a:rPr sz="1800" spc="-30" dirty="0">
                <a:solidFill>
                  <a:srgbClr val="000099"/>
                </a:solidFill>
                <a:latin typeface="Times New Roman"/>
                <a:cs typeface="Times New Roman"/>
              </a:rPr>
              <a:t> </a:t>
            </a:r>
            <a:r>
              <a:rPr sz="1800" dirty="0">
                <a:solidFill>
                  <a:srgbClr val="000099"/>
                </a:solidFill>
                <a:latin typeface="Times New Roman"/>
                <a:cs typeface="Times New Roman"/>
              </a:rPr>
              <a:t>click</a:t>
            </a:r>
            <a:r>
              <a:rPr sz="1800" spc="-20" dirty="0">
                <a:solidFill>
                  <a:srgbClr val="000099"/>
                </a:solidFill>
                <a:latin typeface="Times New Roman"/>
                <a:cs typeface="Times New Roman"/>
              </a:rPr>
              <a:t> </a:t>
            </a:r>
            <a:r>
              <a:rPr sz="1800" dirty="0">
                <a:solidFill>
                  <a:srgbClr val="000099"/>
                </a:solidFill>
                <a:latin typeface="Times New Roman"/>
                <a:cs typeface="Times New Roman"/>
              </a:rPr>
              <a:t>on</a:t>
            </a:r>
            <a:r>
              <a:rPr sz="1800" spc="5" dirty="0">
                <a:solidFill>
                  <a:srgbClr val="000099"/>
                </a:solidFill>
                <a:latin typeface="Times New Roman"/>
                <a:cs typeface="Times New Roman"/>
              </a:rPr>
              <a:t> </a:t>
            </a:r>
            <a:r>
              <a:rPr sz="1800" dirty="0">
                <a:solidFill>
                  <a:srgbClr val="000099"/>
                </a:solidFill>
                <a:latin typeface="Times New Roman"/>
                <a:cs typeface="Times New Roman"/>
              </a:rPr>
              <a:t>“SUBMIT</a:t>
            </a:r>
            <a:r>
              <a:rPr sz="1800" spc="-20" dirty="0">
                <a:solidFill>
                  <a:srgbClr val="000099"/>
                </a:solidFill>
                <a:latin typeface="Times New Roman"/>
                <a:cs typeface="Times New Roman"/>
              </a:rPr>
              <a:t> </a:t>
            </a:r>
            <a:r>
              <a:rPr sz="1800" dirty="0">
                <a:solidFill>
                  <a:srgbClr val="000099"/>
                </a:solidFill>
                <a:latin typeface="Times New Roman"/>
                <a:cs typeface="Times New Roman"/>
              </a:rPr>
              <a:t>MONTH</a:t>
            </a:r>
            <a:r>
              <a:rPr sz="1800" spc="10" dirty="0">
                <a:solidFill>
                  <a:srgbClr val="000099"/>
                </a:solidFill>
                <a:latin typeface="Times New Roman"/>
                <a:cs typeface="Times New Roman"/>
              </a:rPr>
              <a:t> </a:t>
            </a:r>
            <a:r>
              <a:rPr sz="1800" dirty="0">
                <a:solidFill>
                  <a:srgbClr val="000099"/>
                </a:solidFill>
                <a:latin typeface="Times New Roman"/>
                <a:cs typeface="Times New Roman"/>
              </a:rPr>
              <a:t>FOR</a:t>
            </a:r>
            <a:r>
              <a:rPr sz="1800" spc="5" dirty="0">
                <a:solidFill>
                  <a:srgbClr val="000099"/>
                </a:solidFill>
                <a:latin typeface="Times New Roman"/>
                <a:cs typeface="Times New Roman"/>
              </a:rPr>
              <a:t> </a:t>
            </a:r>
            <a:r>
              <a:rPr sz="1800" dirty="0">
                <a:solidFill>
                  <a:srgbClr val="000099"/>
                </a:solidFill>
                <a:latin typeface="Times New Roman"/>
                <a:cs typeface="Times New Roman"/>
              </a:rPr>
              <a:t>REVIEW”</a:t>
            </a:r>
            <a:r>
              <a:rPr sz="1800" spc="-5" dirty="0">
                <a:solidFill>
                  <a:srgbClr val="000099"/>
                </a:solidFill>
                <a:latin typeface="Times New Roman"/>
                <a:cs typeface="Times New Roman"/>
              </a:rPr>
              <a:t> </a:t>
            </a:r>
            <a:r>
              <a:rPr sz="1800" dirty="0">
                <a:solidFill>
                  <a:srgbClr val="000099"/>
                </a:solidFill>
                <a:latin typeface="Times New Roman"/>
                <a:cs typeface="Times New Roman"/>
              </a:rPr>
              <a:t>button</a:t>
            </a:r>
            <a:r>
              <a:rPr sz="1800" spc="-45" dirty="0">
                <a:solidFill>
                  <a:srgbClr val="000099"/>
                </a:solidFill>
                <a:latin typeface="Times New Roman"/>
                <a:cs typeface="Times New Roman"/>
              </a:rPr>
              <a:t> </a:t>
            </a:r>
            <a:r>
              <a:rPr sz="1800" dirty="0">
                <a:solidFill>
                  <a:srgbClr val="000099"/>
                </a:solidFill>
                <a:latin typeface="Times New Roman"/>
                <a:cs typeface="Times New Roman"/>
              </a:rPr>
              <a:t>This</a:t>
            </a:r>
            <a:r>
              <a:rPr sz="1800" spc="-5" dirty="0">
                <a:solidFill>
                  <a:srgbClr val="000099"/>
                </a:solidFill>
                <a:latin typeface="Times New Roman"/>
                <a:cs typeface="Times New Roman"/>
              </a:rPr>
              <a:t> </a:t>
            </a:r>
            <a:r>
              <a:rPr sz="1800" dirty="0">
                <a:solidFill>
                  <a:srgbClr val="000099"/>
                </a:solidFill>
                <a:latin typeface="Times New Roman"/>
                <a:cs typeface="Times New Roman"/>
              </a:rPr>
              <a:t>is</a:t>
            </a:r>
            <a:r>
              <a:rPr sz="1800" spc="-15" dirty="0">
                <a:solidFill>
                  <a:srgbClr val="000099"/>
                </a:solidFill>
                <a:latin typeface="Times New Roman"/>
                <a:cs typeface="Times New Roman"/>
              </a:rPr>
              <a:t> </a:t>
            </a:r>
            <a:r>
              <a:rPr sz="1800" dirty="0">
                <a:solidFill>
                  <a:srgbClr val="000099"/>
                </a:solidFill>
                <a:latin typeface="Times New Roman"/>
                <a:cs typeface="Times New Roman"/>
              </a:rPr>
              <a:t>where</a:t>
            </a:r>
            <a:r>
              <a:rPr sz="1800" spc="-5" dirty="0">
                <a:solidFill>
                  <a:srgbClr val="000099"/>
                </a:solidFill>
                <a:latin typeface="Times New Roman"/>
                <a:cs typeface="Times New Roman"/>
              </a:rPr>
              <a:t> </a:t>
            </a:r>
            <a:r>
              <a:rPr sz="1800" dirty="0">
                <a:solidFill>
                  <a:srgbClr val="000099"/>
                </a:solidFill>
                <a:latin typeface="Times New Roman"/>
                <a:cs typeface="Times New Roman"/>
              </a:rPr>
              <a:t>you</a:t>
            </a:r>
            <a:r>
              <a:rPr sz="1800" spc="-20" dirty="0">
                <a:solidFill>
                  <a:srgbClr val="000099"/>
                </a:solidFill>
                <a:latin typeface="Times New Roman"/>
                <a:cs typeface="Times New Roman"/>
              </a:rPr>
              <a:t> </a:t>
            </a:r>
            <a:r>
              <a:rPr sz="1800" dirty="0">
                <a:solidFill>
                  <a:srgbClr val="000099"/>
                </a:solidFill>
                <a:latin typeface="Times New Roman"/>
                <a:cs typeface="Times New Roman"/>
              </a:rPr>
              <a:t>enter</a:t>
            </a:r>
            <a:r>
              <a:rPr sz="1800" spc="-20" dirty="0">
                <a:solidFill>
                  <a:srgbClr val="000099"/>
                </a:solidFill>
                <a:latin typeface="Times New Roman"/>
                <a:cs typeface="Times New Roman"/>
              </a:rPr>
              <a:t> your </a:t>
            </a:r>
            <a:r>
              <a:rPr sz="1800" dirty="0">
                <a:solidFill>
                  <a:srgbClr val="000099"/>
                </a:solidFill>
                <a:latin typeface="Times New Roman"/>
                <a:cs typeface="Times New Roman"/>
              </a:rPr>
              <a:t>Supervisor’s</a:t>
            </a:r>
            <a:r>
              <a:rPr sz="1800" spc="-35" dirty="0">
                <a:solidFill>
                  <a:srgbClr val="000099"/>
                </a:solidFill>
                <a:latin typeface="Times New Roman"/>
                <a:cs typeface="Times New Roman"/>
              </a:rPr>
              <a:t> </a:t>
            </a:r>
            <a:r>
              <a:rPr sz="1800" dirty="0">
                <a:solidFill>
                  <a:srgbClr val="000099"/>
                </a:solidFill>
                <a:latin typeface="Times New Roman"/>
                <a:cs typeface="Times New Roman"/>
              </a:rPr>
              <a:t>email.</a:t>
            </a:r>
            <a:r>
              <a:rPr sz="1800" spc="425" dirty="0">
                <a:solidFill>
                  <a:srgbClr val="000099"/>
                </a:solidFill>
                <a:latin typeface="Times New Roman"/>
                <a:cs typeface="Times New Roman"/>
              </a:rPr>
              <a:t> </a:t>
            </a:r>
            <a:r>
              <a:rPr sz="1800" dirty="0">
                <a:solidFill>
                  <a:srgbClr val="000099"/>
                </a:solidFill>
                <a:latin typeface="Times New Roman"/>
                <a:cs typeface="Times New Roman"/>
              </a:rPr>
              <a:t>Ensure</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a:t>
            </a:r>
            <a:r>
              <a:rPr sz="1800" spc="-30" dirty="0">
                <a:solidFill>
                  <a:srgbClr val="000099"/>
                </a:solidFill>
                <a:latin typeface="Times New Roman"/>
                <a:cs typeface="Times New Roman"/>
              </a:rPr>
              <a:t> </a:t>
            </a:r>
            <a:r>
              <a:rPr sz="1800" dirty="0">
                <a:solidFill>
                  <a:srgbClr val="000099"/>
                </a:solidFill>
                <a:latin typeface="Times New Roman"/>
                <a:cs typeface="Times New Roman"/>
              </a:rPr>
              <a:t>type</a:t>
            </a:r>
            <a:r>
              <a:rPr sz="1800" spc="-45" dirty="0">
                <a:solidFill>
                  <a:srgbClr val="000099"/>
                </a:solidFill>
                <a:latin typeface="Times New Roman"/>
                <a:cs typeface="Times New Roman"/>
              </a:rPr>
              <a:t> </a:t>
            </a:r>
            <a:r>
              <a:rPr sz="1800" dirty="0">
                <a:solidFill>
                  <a:srgbClr val="000099"/>
                </a:solidFill>
                <a:latin typeface="Times New Roman"/>
                <a:cs typeface="Times New Roman"/>
              </a:rPr>
              <a:t>it</a:t>
            </a:r>
            <a:r>
              <a:rPr sz="1800" spc="-15" dirty="0">
                <a:solidFill>
                  <a:srgbClr val="000099"/>
                </a:solidFill>
                <a:latin typeface="Times New Roman"/>
                <a:cs typeface="Times New Roman"/>
              </a:rPr>
              <a:t> </a:t>
            </a:r>
            <a:r>
              <a:rPr sz="1800" dirty="0">
                <a:solidFill>
                  <a:srgbClr val="000099"/>
                </a:solidFill>
                <a:latin typeface="Times New Roman"/>
                <a:cs typeface="Times New Roman"/>
              </a:rPr>
              <a:t>correctly.</a:t>
            </a:r>
            <a:r>
              <a:rPr sz="1800" spc="365" dirty="0">
                <a:solidFill>
                  <a:srgbClr val="000099"/>
                </a:solidFill>
                <a:latin typeface="Times New Roman"/>
                <a:cs typeface="Times New Roman"/>
              </a:rPr>
              <a:t> </a:t>
            </a:r>
            <a:r>
              <a:rPr sz="1800" dirty="0">
                <a:solidFill>
                  <a:srgbClr val="000099"/>
                </a:solidFill>
                <a:latin typeface="Times New Roman"/>
                <a:cs typeface="Times New Roman"/>
              </a:rPr>
              <a:t>Then</a:t>
            </a:r>
            <a:r>
              <a:rPr sz="1800" spc="-15" dirty="0">
                <a:solidFill>
                  <a:srgbClr val="000099"/>
                </a:solidFill>
                <a:latin typeface="Times New Roman"/>
                <a:cs typeface="Times New Roman"/>
              </a:rPr>
              <a:t> </a:t>
            </a:r>
            <a:r>
              <a:rPr sz="1800" dirty="0">
                <a:solidFill>
                  <a:srgbClr val="000099"/>
                </a:solidFill>
                <a:latin typeface="Times New Roman"/>
                <a:cs typeface="Times New Roman"/>
              </a:rPr>
              <a:t>click</a:t>
            </a:r>
            <a:r>
              <a:rPr sz="1800" spc="-25" dirty="0">
                <a:solidFill>
                  <a:srgbClr val="000099"/>
                </a:solidFill>
                <a:latin typeface="Times New Roman"/>
                <a:cs typeface="Times New Roman"/>
              </a:rPr>
              <a:t> </a:t>
            </a:r>
            <a:r>
              <a:rPr sz="1800" dirty="0">
                <a:solidFill>
                  <a:srgbClr val="000099"/>
                </a:solidFill>
                <a:latin typeface="Times New Roman"/>
                <a:cs typeface="Times New Roman"/>
              </a:rPr>
              <a:t>“Save Email</a:t>
            </a:r>
            <a:r>
              <a:rPr sz="1800" spc="-20" dirty="0">
                <a:solidFill>
                  <a:srgbClr val="000099"/>
                </a:solidFill>
                <a:latin typeface="Times New Roman"/>
                <a:cs typeface="Times New Roman"/>
              </a:rPr>
              <a:t> </a:t>
            </a:r>
            <a:r>
              <a:rPr sz="1800" spc="-10" dirty="0">
                <a:solidFill>
                  <a:srgbClr val="000099"/>
                </a:solidFill>
                <a:latin typeface="Times New Roman"/>
                <a:cs typeface="Times New Roman"/>
              </a:rPr>
              <a:t>Changes.”</a:t>
            </a:r>
            <a:endParaRPr sz="1800">
              <a:latin typeface="Times New Roman"/>
              <a:cs typeface="Times New Roman"/>
            </a:endParaRPr>
          </a:p>
        </p:txBody>
      </p:sp>
      <p:pic>
        <p:nvPicPr>
          <p:cNvPr id="5" name="object 5"/>
          <p:cNvPicPr/>
          <p:nvPr/>
        </p:nvPicPr>
        <p:blipFill>
          <a:blip r:embed="rId3" cstate="print"/>
          <a:stretch>
            <a:fillRect/>
          </a:stretch>
        </p:blipFill>
        <p:spPr>
          <a:xfrm>
            <a:off x="797052" y="2491740"/>
            <a:ext cx="7549895" cy="3886199"/>
          </a:xfrm>
          <a:prstGeom prst="rect">
            <a:avLst/>
          </a:prstGeom>
        </p:spPr>
      </p:pic>
      <p:sp>
        <p:nvSpPr>
          <p:cNvPr id="6" name="object 6"/>
          <p:cNvSpPr txBox="1"/>
          <p:nvPr/>
        </p:nvSpPr>
        <p:spPr>
          <a:xfrm>
            <a:off x="3202184" y="3761289"/>
            <a:ext cx="4437380" cy="727075"/>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FF0000"/>
                </a:solidFill>
                <a:latin typeface="Arial"/>
                <a:cs typeface="Arial"/>
              </a:rPr>
              <a:t>Once</a:t>
            </a:r>
            <a:r>
              <a:rPr sz="1400" spc="-45" dirty="0">
                <a:solidFill>
                  <a:srgbClr val="FF0000"/>
                </a:solidFill>
                <a:latin typeface="Arial"/>
                <a:cs typeface="Arial"/>
              </a:rPr>
              <a:t> </a:t>
            </a:r>
            <a:r>
              <a:rPr sz="1400" dirty="0">
                <a:solidFill>
                  <a:srgbClr val="FF0000"/>
                </a:solidFill>
                <a:latin typeface="Arial"/>
                <a:cs typeface="Arial"/>
              </a:rPr>
              <a:t>you</a:t>
            </a:r>
            <a:r>
              <a:rPr sz="1400" spc="-5" dirty="0">
                <a:solidFill>
                  <a:srgbClr val="FF0000"/>
                </a:solidFill>
                <a:latin typeface="Arial"/>
                <a:cs typeface="Arial"/>
              </a:rPr>
              <a:t> </a:t>
            </a:r>
            <a:r>
              <a:rPr sz="1400" dirty="0">
                <a:solidFill>
                  <a:srgbClr val="FF0000"/>
                </a:solidFill>
                <a:latin typeface="Arial"/>
                <a:cs typeface="Arial"/>
              </a:rPr>
              <a:t>save</a:t>
            </a:r>
            <a:r>
              <a:rPr sz="1400" spc="-20" dirty="0">
                <a:solidFill>
                  <a:srgbClr val="FF0000"/>
                </a:solidFill>
                <a:latin typeface="Arial"/>
                <a:cs typeface="Arial"/>
              </a:rPr>
              <a:t> </a:t>
            </a:r>
            <a:r>
              <a:rPr sz="1400" dirty="0">
                <a:solidFill>
                  <a:srgbClr val="FF0000"/>
                </a:solidFill>
                <a:latin typeface="Arial"/>
                <a:cs typeface="Arial"/>
              </a:rPr>
              <a:t>the</a:t>
            </a:r>
            <a:r>
              <a:rPr sz="1400" spc="-35" dirty="0">
                <a:solidFill>
                  <a:srgbClr val="FF0000"/>
                </a:solidFill>
                <a:latin typeface="Arial"/>
                <a:cs typeface="Arial"/>
              </a:rPr>
              <a:t> </a:t>
            </a:r>
            <a:r>
              <a:rPr sz="1400" dirty="0">
                <a:solidFill>
                  <a:srgbClr val="FF0000"/>
                </a:solidFill>
                <a:latin typeface="Arial"/>
                <a:cs typeface="Arial"/>
              </a:rPr>
              <a:t>email</a:t>
            </a:r>
            <a:r>
              <a:rPr sz="1400" spc="-15" dirty="0">
                <a:solidFill>
                  <a:srgbClr val="FF0000"/>
                </a:solidFill>
                <a:latin typeface="Arial"/>
                <a:cs typeface="Arial"/>
              </a:rPr>
              <a:t> </a:t>
            </a:r>
            <a:r>
              <a:rPr sz="1400" dirty="0">
                <a:solidFill>
                  <a:srgbClr val="FF0000"/>
                </a:solidFill>
                <a:latin typeface="Arial"/>
                <a:cs typeface="Arial"/>
              </a:rPr>
              <a:t>changes,</a:t>
            </a:r>
            <a:r>
              <a:rPr sz="1400" spc="-45" dirty="0">
                <a:solidFill>
                  <a:srgbClr val="FF0000"/>
                </a:solidFill>
                <a:latin typeface="Arial"/>
                <a:cs typeface="Arial"/>
              </a:rPr>
              <a:t> </a:t>
            </a:r>
            <a:r>
              <a:rPr sz="1400" dirty="0">
                <a:solidFill>
                  <a:srgbClr val="FF0000"/>
                </a:solidFill>
                <a:latin typeface="Arial"/>
                <a:cs typeface="Arial"/>
              </a:rPr>
              <a:t>then</a:t>
            </a:r>
            <a:r>
              <a:rPr sz="1400" spc="-45" dirty="0">
                <a:solidFill>
                  <a:srgbClr val="FF0000"/>
                </a:solidFill>
                <a:latin typeface="Arial"/>
                <a:cs typeface="Arial"/>
              </a:rPr>
              <a:t> </a:t>
            </a:r>
            <a:r>
              <a:rPr sz="1400" dirty="0">
                <a:solidFill>
                  <a:srgbClr val="FF0000"/>
                </a:solidFill>
                <a:latin typeface="Arial"/>
                <a:cs typeface="Arial"/>
              </a:rPr>
              <a:t>click</a:t>
            </a:r>
            <a:r>
              <a:rPr sz="1400" spc="-35" dirty="0">
                <a:solidFill>
                  <a:srgbClr val="FF0000"/>
                </a:solidFill>
                <a:latin typeface="Arial"/>
                <a:cs typeface="Arial"/>
              </a:rPr>
              <a:t> </a:t>
            </a:r>
            <a:r>
              <a:rPr sz="1400" spc="-10" dirty="0">
                <a:solidFill>
                  <a:srgbClr val="FF0000"/>
                </a:solidFill>
                <a:latin typeface="Arial"/>
                <a:cs typeface="Arial"/>
              </a:rPr>
              <a:t>“Submit </a:t>
            </a:r>
            <a:r>
              <a:rPr sz="1400" dirty="0">
                <a:solidFill>
                  <a:srgbClr val="FF0000"/>
                </a:solidFill>
                <a:latin typeface="Arial"/>
                <a:cs typeface="Arial"/>
              </a:rPr>
              <a:t>Monthly</a:t>
            </a:r>
            <a:r>
              <a:rPr sz="1400" spc="-50" dirty="0">
                <a:solidFill>
                  <a:srgbClr val="FF0000"/>
                </a:solidFill>
                <a:latin typeface="Arial"/>
                <a:cs typeface="Arial"/>
              </a:rPr>
              <a:t> </a:t>
            </a:r>
            <a:r>
              <a:rPr sz="1400" dirty="0">
                <a:solidFill>
                  <a:srgbClr val="FF0000"/>
                </a:solidFill>
                <a:latin typeface="Arial"/>
                <a:cs typeface="Arial"/>
              </a:rPr>
              <a:t>Report</a:t>
            </a:r>
            <a:r>
              <a:rPr sz="1400" spc="-50" dirty="0">
                <a:solidFill>
                  <a:srgbClr val="FF0000"/>
                </a:solidFill>
                <a:latin typeface="Arial"/>
                <a:cs typeface="Arial"/>
              </a:rPr>
              <a:t> </a:t>
            </a:r>
            <a:r>
              <a:rPr sz="1400" dirty="0">
                <a:solidFill>
                  <a:srgbClr val="FF0000"/>
                </a:solidFill>
                <a:latin typeface="Arial"/>
                <a:cs typeface="Arial"/>
              </a:rPr>
              <a:t>For</a:t>
            </a:r>
            <a:r>
              <a:rPr sz="1400" spc="-45" dirty="0">
                <a:solidFill>
                  <a:srgbClr val="FF0000"/>
                </a:solidFill>
                <a:latin typeface="Arial"/>
                <a:cs typeface="Arial"/>
              </a:rPr>
              <a:t> </a:t>
            </a:r>
            <a:r>
              <a:rPr sz="1400" dirty="0">
                <a:solidFill>
                  <a:srgbClr val="FF0000"/>
                </a:solidFill>
                <a:latin typeface="Arial"/>
                <a:cs typeface="Arial"/>
              </a:rPr>
              <a:t>Review.”</a:t>
            </a:r>
            <a:r>
              <a:rPr sz="1400" spc="315" dirty="0">
                <a:solidFill>
                  <a:srgbClr val="FF0000"/>
                </a:solidFill>
                <a:latin typeface="Arial"/>
                <a:cs typeface="Arial"/>
              </a:rPr>
              <a:t> </a:t>
            </a:r>
            <a:r>
              <a:rPr sz="1400" dirty="0">
                <a:solidFill>
                  <a:srgbClr val="FF0000"/>
                </a:solidFill>
                <a:latin typeface="Arial"/>
                <a:cs typeface="Arial"/>
              </a:rPr>
              <a:t>This</a:t>
            </a:r>
            <a:r>
              <a:rPr sz="1400" spc="-40" dirty="0">
                <a:solidFill>
                  <a:srgbClr val="FF0000"/>
                </a:solidFill>
                <a:latin typeface="Arial"/>
                <a:cs typeface="Arial"/>
              </a:rPr>
              <a:t> </a:t>
            </a:r>
            <a:r>
              <a:rPr sz="1400" dirty="0">
                <a:solidFill>
                  <a:srgbClr val="FF0000"/>
                </a:solidFill>
                <a:latin typeface="Arial"/>
                <a:cs typeface="Arial"/>
              </a:rPr>
              <a:t>will</a:t>
            </a:r>
            <a:r>
              <a:rPr sz="1400" spc="-10" dirty="0">
                <a:solidFill>
                  <a:srgbClr val="FF0000"/>
                </a:solidFill>
                <a:latin typeface="Arial"/>
                <a:cs typeface="Arial"/>
              </a:rPr>
              <a:t> </a:t>
            </a:r>
            <a:r>
              <a:rPr sz="1400" dirty="0">
                <a:solidFill>
                  <a:srgbClr val="FF0000"/>
                </a:solidFill>
                <a:latin typeface="Arial"/>
                <a:cs typeface="Arial"/>
              </a:rPr>
              <a:t>send</a:t>
            </a:r>
            <a:r>
              <a:rPr sz="1400" spc="-45" dirty="0">
                <a:solidFill>
                  <a:srgbClr val="FF0000"/>
                </a:solidFill>
                <a:latin typeface="Arial"/>
                <a:cs typeface="Arial"/>
              </a:rPr>
              <a:t> </a:t>
            </a:r>
            <a:r>
              <a:rPr sz="1400" dirty="0">
                <a:solidFill>
                  <a:srgbClr val="FF0000"/>
                </a:solidFill>
                <a:latin typeface="Arial"/>
                <a:cs typeface="Arial"/>
              </a:rPr>
              <a:t>the</a:t>
            </a:r>
            <a:r>
              <a:rPr sz="1400" spc="-55" dirty="0">
                <a:solidFill>
                  <a:srgbClr val="FF0000"/>
                </a:solidFill>
                <a:latin typeface="Arial"/>
                <a:cs typeface="Arial"/>
              </a:rPr>
              <a:t> </a:t>
            </a:r>
            <a:r>
              <a:rPr sz="1400" dirty="0">
                <a:solidFill>
                  <a:srgbClr val="FF0000"/>
                </a:solidFill>
                <a:latin typeface="Arial"/>
                <a:cs typeface="Arial"/>
              </a:rPr>
              <a:t>report</a:t>
            </a:r>
            <a:r>
              <a:rPr sz="1400" spc="-45" dirty="0">
                <a:solidFill>
                  <a:srgbClr val="FF0000"/>
                </a:solidFill>
                <a:latin typeface="Arial"/>
                <a:cs typeface="Arial"/>
              </a:rPr>
              <a:t> </a:t>
            </a:r>
            <a:r>
              <a:rPr sz="1400" spc="-25" dirty="0">
                <a:solidFill>
                  <a:srgbClr val="FF0000"/>
                </a:solidFill>
                <a:latin typeface="Arial"/>
                <a:cs typeface="Arial"/>
              </a:rPr>
              <a:t>to </a:t>
            </a:r>
            <a:r>
              <a:rPr sz="1400" dirty="0">
                <a:solidFill>
                  <a:srgbClr val="FF0000"/>
                </a:solidFill>
                <a:latin typeface="Arial"/>
                <a:cs typeface="Arial"/>
              </a:rPr>
              <a:t>the</a:t>
            </a:r>
            <a:r>
              <a:rPr sz="1400" spc="-35" dirty="0">
                <a:solidFill>
                  <a:srgbClr val="FF0000"/>
                </a:solidFill>
                <a:latin typeface="Arial"/>
                <a:cs typeface="Arial"/>
              </a:rPr>
              <a:t> </a:t>
            </a:r>
            <a:r>
              <a:rPr sz="1400" dirty="0">
                <a:solidFill>
                  <a:srgbClr val="FF0000"/>
                </a:solidFill>
                <a:latin typeface="Arial"/>
                <a:cs typeface="Arial"/>
              </a:rPr>
              <a:t>email</a:t>
            </a:r>
            <a:r>
              <a:rPr sz="1400" spc="-35" dirty="0">
                <a:solidFill>
                  <a:srgbClr val="FF0000"/>
                </a:solidFill>
                <a:latin typeface="Arial"/>
                <a:cs typeface="Arial"/>
              </a:rPr>
              <a:t> </a:t>
            </a:r>
            <a:r>
              <a:rPr sz="1400" dirty="0">
                <a:solidFill>
                  <a:srgbClr val="FF0000"/>
                </a:solidFill>
                <a:latin typeface="Arial"/>
                <a:cs typeface="Arial"/>
              </a:rPr>
              <a:t>you</a:t>
            </a:r>
            <a:r>
              <a:rPr sz="1400" spc="-10" dirty="0">
                <a:solidFill>
                  <a:srgbClr val="FF0000"/>
                </a:solidFill>
                <a:latin typeface="Arial"/>
                <a:cs typeface="Arial"/>
              </a:rPr>
              <a:t> provided</a:t>
            </a:r>
            <a:r>
              <a:rPr sz="1800" spc="-10" dirty="0">
                <a:solidFill>
                  <a:srgbClr val="FF0000"/>
                </a:solidFill>
                <a:latin typeface="Arial"/>
                <a:cs typeface="Arial"/>
              </a:rPr>
              <a:t>.</a:t>
            </a:r>
            <a:endParaRPr sz="1800">
              <a:latin typeface="Arial"/>
              <a:cs typeface="Arial"/>
            </a:endParaRPr>
          </a:p>
        </p:txBody>
      </p:sp>
      <p:grpSp>
        <p:nvGrpSpPr>
          <p:cNvPr id="7" name="object 7"/>
          <p:cNvGrpSpPr/>
          <p:nvPr/>
        </p:nvGrpSpPr>
        <p:grpSpPr>
          <a:xfrm>
            <a:off x="2740152" y="3947159"/>
            <a:ext cx="426720" cy="242570"/>
            <a:chOff x="2740152" y="3947159"/>
            <a:chExt cx="426720" cy="242570"/>
          </a:xfrm>
        </p:grpSpPr>
        <p:pic>
          <p:nvPicPr>
            <p:cNvPr id="8" name="object 8"/>
            <p:cNvPicPr/>
            <p:nvPr/>
          </p:nvPicPr>
          <p:blipFill>
            <a:blip r:embed="rId4" cstate="print"/>
            <a:stretch>
              <a:fillRect/>
            </a:stretch>
          </p:blipFill>
          <p:spPr>
            <a:xfrm>
              <a:off x="2740152" y="3947159"/>
              <a:ext cx="426719" cy="242315"/>
            </a:xfrm>
            <a:prstGeom prst="rect">
              <a:avLst/>
            </a:prstGeom>
          </p:spPr>
        </p:pic>
        <p:sp>
          <p:nvSpPr>
            <p:cNvPr id="9" name="object 9"/>
            <p:cNvSpPr/>
            <p:nvPr/>
          </p:nvSpPr>
          <p:spPr>
            <a:xfrm>
              <a:off x="2925930" y="4030217"/>
              <a:ext cx="198120" cy="13970"/>
            </a:xfrm>
            <a:custGeom>
              <a:avLst/>
              <a:gdLst/>
              <a:ahLst/>
              <a:cxnLst/>
              <a:rect l="l" t="t" r="r" b="b"/>
              <a:pathLst>
                <a:path w="198119" h="13970">
                  <a:moveTo>
                    <a:pt x="197929" y="0"/>
                  </a:moveTo>
                  <a:lnTo>
                    <a:pt x="0" y="13652"/>
                  </a:lnTo>
                </a:path>
              </a:pathLst>
            </a:custGeom>
            <a:ln w="25908">
              <a:solidFill>
                <a:srgbClr val="C0504D"/>
              </a:solidFill>
            </a:ln>
          </p:spPr>
          <p:txBody>
            <a:bodyPr wrap="square" lIns="0" tIns="0" rIns="0" bIns="0" rtlCol="0"/>
            <a:lstStyle/>
            <a:p>
              <a:endParaRPr/>
            </a:p>
          </p:txBody>
        </p:sp>
        <p:sp>
          <p:nvSpPr>
            <p:cNvPr id="10" name="object 10"/>
            <p:cNvSpPr/>
            <p:nvPr/>
          </p:nvSpPr>
          <p:spPr>
            <a:xfrm>
              <a:off x="2861307" y="4004204"/>
              <a:ext cx="80645" cy="78105"/>
            </a:xfrm>
            <a:custGeom>
              <a:avLst/>
              <a:gdLst/>
              <a:ahLst/>
              <a:cxnLst/>
              <a:rect l="l" t="t" r="r" b="b"/>
              <a:pathLst>
                <a:path w="80644" h="78104">
                  <a:moveTo>
                    <a:pt x="74866" y="0"/>
                  </a:moveTo>
                  <a:lnTo>
                    <a:pt x="0" y="44119"/>
                  </a:lnTo>
                  <a:lnTo>
                    <a:pt x="80213" y="77533"/>
                  </a:lnTo>
                  <a:lnTo>
                    <a:pt x="74866" y="0"/>
                  </a:lnTo>
                  <a:close/>
                </a:path>
              </a:pathLst>
            </a:custGeom>
            <a:solidFill>
              <a:srgbClr val="C0504D"/>
            </a:solidFill>
          </p:spPr>
          <p:txBody>
            <a:bodyPr wrap="square" lIns="0" tIns="0" rIns="0" bIns="0" rtlCol="0"/>
            <a:lstStyle/>
            <a:p>
              <a:endParaRPr/>
            </a:p>
          </p:txBody>
        </p:sp>
      </p:grpSp>
      <p:sp>
        <p:nvSpPr>
          <p:cNvPr id="11" name="object 11"/>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43</a:t>
            </a:fld>
            <a:endParaRPr spc="-25"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114300"/>
            <a:ext cx="833628" cy="854963"/>
          </a:xfrm>
          <a:prstGeom prst="rect">
            <a:avLst/>
          </a:prstGeom>
        </p:spPr>
      </p:pic>
      <p:sp>
        <p:nvSpPr>
          <p:cNvPr id="4" name="object 4"/>
          <p:cNvSpPr txBox="1"/>
          <p:nvPr/>
        </p:nvSpPr>
        <p:spPr>
          <a:xfrm>
            <a:off x="169274" y="1278280"/>
            <a:ext cx="7276465" cy="626110"/>
          </a:xfrm>
          <a:prstGeom prst="rect">
            <a:avLst/>
          </a:prstGeom>
        </p:spPr>
        <p:txBody>
          <a:bodyPr vert="horz" wrap="square" lIns="0" tIns="38100" rIns="0" bIns="0" rtlCol="0">
            <a:spAutoFit/>
          </a:bodyPr>
          <a:lstStyle/>
          <a:p>
            <a:pPr marL="12700">
              <a:lnSpc>
                <a:spcPct val="100000"/>
              </a:lnSpc>
              <a:spcBef>
                <a:spcPts val="300"/>
              </a:spcBef>
            </a:pPr>
            <a:r>
              <a:rPr sz="1800" b="1" spc="-10" dirty="0">
                <a:solidFill>
                  <a:srgbClr val="000099"/>
                </a:solidFill>
                <a:latin typeface="Times New Roman"/>
                <a:cs typeface="Times New Roman"/>
              </a:rPr>
              <a:t>Monthly</a:t>
            </a:r>
            <a:endParaRPr sz="1800">
              <a:latin typeface="Times New Roman"/>
              <a:cs typeface="Times New Roman"/>
            </a:endParaRPr>
          </a:p>
          <a:p>
            <a:pPr marL="12700">
              <a:lnSpc>
                <a:spcPct val="100000"/>
              </a:lnSpc>
              <a:spcBef>
                <a:spcPts val="204"/>
              </a:spcBef>
            </a:pPr>
            <a:r>
              <a:rPr sz="1800" dirty="0">
                <a:solidFill>
                  <a:srgbClr val="000099"/>
                </a:solidFill>
                <a:latin typeface="Times New Roman"/>
                <a:cs typeface="Times New Roman"/>
              </a:rPr>
              <a:t>When you</a:t>
            </a:r>
            <a:r>
              <a:rPr sz="1800" spc="-35" dirty="0">
                <a:solidFill>
                  <a:srgbClr val="000099"/>
                </a:solidFill>
                <a:latin typeface="Times New Roman"/>
                <a:cs typeface="Times New Roman"/>
              </a:rPr>
              <a:t> </a:t>
            </a:r>
            <a:r>
              <a:rPr sz="1800" dirty="0">
                <a:solidFill>
                  <a:srgbClr val="000099"/>
                </a:solidFill>
                <a:latin typeface="Times New Roman"/>
                <a:cs typeface="Times New Roman"/>
              </a:rPr>
              <a:t>return</a:t>
            </a:r>
            <a:r>
              <a:rPr sz="1800" spc="-10" dirty="0">
                <a:solidFill>
                  <a:srgbClr val="000099"/>
                </a:solidFill>
                <a:latin typeface="Times New Roman"/>
                <a:cs typeface="Times New Roman"/>
              </a:rPr>
              <a:t> </a:t>
            </a:r>
            <a:r>
              <a:rPr sz="1800" dirty="0">
                <a:solidFill>
                  <a:srgbClr val="000099"/>
                </a:solidFill>
                <a:latin typeface="Times New Roman"/>
                <a:cs typeface="Times New Roman"/>
              </a:rPr>
              <a:t>to</a:t>
            </a:r>
            <a:r>
              <a:rPr sz="1800" spc="-15" dirty="0">
                <a:solidFill>
                  <a:srgbClr val="000099"/>
                </a:solidFill>
                <a:latin typeface="Times New Roman"/>
                <a:cs typeface="Times New Roman"/>
              </a:rPr>
              <a:t> </a:t>
            </a:r>
            <a:r>
              <a:rPr sz="1800" dirty="0">
                <a:solidFill>
                  <a:srgbClr val="000099"/>
                </a:solidFill>
                <a:latin typeface="Times New Roman"/>
                <a:cs typeface="Times New Roman"/>
              </a:rPr>
              <a:t>the</a:t>
            </a:r>
            <a:r>
              <a:rPr sz="1800" spc="-45" dirty="0">
                <a:solidFill>
                  <a:srgbClr val="000099"/>
                </a:solidFill>
                <a:latin typeface="Times New Roman"/>
                <a:cs typeface="Times New Roman"/>
              </a:rPr>
              <a:t> </a:t>
            </a:r>
            <a:r>
              <a:rPr sz="1800" spc="-10" dirty="0">
                <a:solidFill>
                  <a:srgbClr val="000099"/>
                </a:solidFill>
                <a:latin typeface="Times New Roman"/>
                <a:cs typeface="Times New Roman"/>
              </a:rPr>
              <a:t>Weekly</a:t>
            </a:r>
            <a:r>
              <a:rPr sz="1800" spc="5" dirty="0">
                <a:solidFill>
                  <a:srgbClr val="000099"/>
                </a:solidFill>
                <a:latin typeface="Times New Roman"/>
                <a:cs typeface="Times New Roman"/>
              </a:rPr>
              <a:t> </a:t>
            </a:r>
            <a:r>
              <a:rPr sz="1800" dirty="0">
                <a:solidFill>
                  <a:srgbClr val="000099"/>
                </a:solidFill>
                <a:latin typeface="Times New Roman"/>
                <a:cs typeface="Times New Roman"/>
              </a:rPr>
              <a:t>Log</a:t>
            </a:r>
            <a:r>
              <a:rPr sz="1800" spc="-15" dirty="0">
                <a:solidFill>
                  <a:srgbClr val="000099"/>
                </a:solidFill>
                <a:latin typeface="Times New Roman"/>
                <a:cs typeface="Times New Roman"/>
              </a:rPr>
              <a:t> </a:t>
            </a:r>
            <a:r>
              <a:rPr sz="1800" dirty="0">
                <a:solidFill>
                  <a:srgbClr val="000099"/>
                </a:solidFill>
                <a:latin typeface="Times New Roman"/>
                <a:cs typeface="Times New Roman"/>
              </a:rPr>
              <a:t>page,</a:t>
            </a:r>
            <a:r>
              <a:rPr sz="1800" spc="-20" dirty="0">
                <a:solidFill>
                  <a:srgbClr val="000099"/>
                </a:solidFill>
                <a:latin typeface="Times New Roman"/>
                <a:cs typeface="Times New Roman"/>
              </a:rPr>
              <a:t> </a:t>
            </a:r>
            <a:r>
              <a:rPr sz="1800" dirty="0">
                <a:solidFill>
                  <a:srgbClr val="000099"/>
                </a:solidFill>
                <a:latin typeface="Times New Roman"/>
                <a:cs typeface="Times New Roman"/>
              </a:rPr>
              <a:t>this</a:t>
            </a:r>
            <a:r>
              <a:rPr sz="1800" spc="-10" dirty="0">
                <a:solidFill>
                  <a:srgbClr val="000099"/>
                </a:solidFill>
                <a:latin typeface="Times New Roman"/>
                <a:cs typeface="Times New Roman"/>
              </a:rPr>
              <a:t> </a:t>
            </a:r>
            <a:r>
              <a:rPr sz="1800" dirty="0">
                <a:solidFill>
                  <a:srgbClr val="000099"/>
                </a:solidFill>
                <a:latin typeface="Times New Roman"/>
                <a:cs typeface="Times New Roman"/>
              </a:rPr>
              <a:t>is</a:t>
            </a:r>
            <a:r>
              <a:rPr sz="1800" spc="-5" dirty="0">
                <a:solidFill>
                  <a:srgbClr val="000099"/>
                </a:solidFill>
                <a:latin typeface="Times New Roman"/>
                <a:cs typeface="Times New Roman"/>
              </a:rPr>
              <a:t> </a:t>
            </a:r>
            <a:r>
              <a:rPr sz="1800" dirty="0">
                <a:solidFill>
                  <a:srgbClr val="000099"/>
                </a:solidFill>
                <a:latin typeface="Times New Roman"/>
                <a:cs typeface="Times New Roman"/>
              </a:rPr>
              <a:t>what</a:t>
            </a:r>
            <a:r>
              <a:rPr sz="1800" spc="-10" dirty="0">
                <a:solidFill>
                  <a:srgbClr val="000099"/>
                </a:solidFill>
                <a:latin typeface="Times New Roman"/>
                <a:cs typeface="Times New Roman"/>
              </a:rPr>
              <a:t> </a:t>
            </a:r>
            <a:r>
              <a:rPr sz="1800" dirty="0">
                <a:solidFill>
                  <a:srgbClr val="000099"/>
                </a:solidFill>
                <a:latin typeface="Times New Roman"/>
                <a:cs typeface="Times New Roman"/>
              </a:rPr>
              <a:t>the</a:t>
            </a:r>
            <a:r>
              <a:rPr sz="1800" spc="-5" dirty="0">
                <a:solidFill>
                  <a:srgbClr val="000099"/>
                </a:solidFill>
                <a:latin typeface="Times New Roman"/>
                <a:cs typeface="Times New Roman"/>
              </a:rPr>
              <a:t> </a:t>
            </a:r>
            <a:r>
              <a:rPr sz="1800" dirty="0">
                <a:solidFill>
                  <a:srgbClr val="000099"/>
                </a:solidFill>
                <a:latin typeface="Times New Roman"/>
                <a:cs typeface="Times New Roman"/>
              </a:rPr>
              <a:t>screen</a:t>
            </a:r>
            <a:r>
              <a:rPr sz="1800" spc="-15" dirty="0">
                <a:solidFill>
                  <a:srgbClr val="000099"/>
                </a:solidFill>
                <a:latin typeface="Times New Roman"/>
                <a:cs typeface="Times New Roman"/>
              </a:rPr>
              <a:t> </a:t>
            </a:r>
            <a:r>
              <a:rPr sz="1800" dirty="0">
                <a:solidFill>
                  <a:srgbClr val="000099"/>
                </a:solidFill>
                <a:latin typeface="Times New Roman"/>
                <a:cs typeface="Times New Roman"/>
              </a:rPr>
              <a:t>will</a:t>
            </a:r>
            <a:r>
              <a:rPr sz="1800" spc="-20" dirty="0">
                <a:solidFill>
                  <a:srgbClr val="000099"/>
                </a:solidFill>
                <a:latin typeface="Times New Roman"/>
                <a:cs typeface="Times New Roman"/>
              </a:rPr>
              <a:t> </a:t>
            </a:r>
            <a:r>
              <a:rPr sz="1800" dirty="0">
                <a:solidFill>
                  <a:srgbClr val="000099"/>
                </a:solidFill>
                <a:latin typeface="Times New Roman"/>
                <a:cs typeface="Times New Roman"/>
              </a:rPr>
              <a:t>look</a:t>
            </a:r>
            <a:r>
              <a:rPr sz="1800" spc="5" dirty="0">
                <a:solidFill>
                  <a:srgbClr val="000099"/>
                </a:solidFill>
                <a:latin typeface="Times New Roman"/>
                <a:cs typeface="Times New Roman"/>
              </a:rPr>
              <a:t> </a:t>
            </a:r>
            <a:r>
              <a:rPr sz="1800" spc="-10" dirty="0">
                <a:solidFill>
                  <a:srgbClr val="000099"/>
                </a:solidFill>
                <a:latin typeface="Times New Roman"/>
                <a:cs typeface="Times New Roman"/>
              </a:rPr>
              <a:t>like.</a:t>
            </a:r>
            <a:endParaRPr sz="1800">
              <a:latin typeface="Times New Roman"/>
              <a:cs typeface="Times New Roman"/>
            </a:endParaRPr>
          </a:p>
        </p:txBody>
      </p:sp>
      <p:grpSp>
        <p:nvGrpSpPr>
          <p:cNvPr id="5" name="object 5"/>
          <p:cNvGrpSpPr/>
          <p:nvPr/>
        </p:nvGrpSpPr>
        <p:grpSpPr>
          <a:xfrm>
            <a:off x="1118616" y="2110740"/>
            <a:ext cx="6522720" cy="2228215"/>
            <a:chOff x="1118616" y="2110740"/>
            <a:chExt cx="6522720" cy="2228215"/>
          </a:xfrm>
        </p:grpSpPr>
        <p:pic>
          <p:nvPicPr>
            <p:cNvPr id="6" name="object 6"/>
            <p:cNvPicPr/>
            <p:nvPr/>
          </p:nvPicPr>
          <p:blipFill>
            <a:blip r:embed="rId3" cstate="print"/>
            <a:stretch>
              <a:fillRect/>
            </a:stretch>
          </p:blipFill>
          <p:spPr>
            <a:xfrm>
              <a:off x="1118616" y="2110740"/>
              <a:ext cx="6304787" cy="2228087"/>
            </a:xfrm>
            <a:prstGeom prst="rect">
              <a:avLst/>
            </a:prstGeom>
          </p:spPr>
        </p:pic>
        <p:pic>
          <p:nvPicPr>
            <p:cNvPr id="7" name="object 7"/>
            <p:cNvPicPr/>
            <p:nvPr/>
          </p:nvPicPr>
          <p:blipFill>
            <a:blip r:embed="rId4" cstate="print"/>
            <a:stretch>
              <a:fillRect/>
            </a:stretch>
          </p:blipFill>
          <p:spPr>
            <a:xfrm>
              <a:off x="4904231" y="3014472"/>
              <a:ext cx="507491" cy="242315"/>
            </a:xfrm>
            <a:prstGeom prst="rect">
              <a:avLst/>
            </a:prstGeom>
          </p:spPr>
        </p:pic>
        <p:sp>
          <p:nvSpPr>
            <p:cNvPr id="8" name="object 8"/>
            <p:cNvSpPr/>
            <p:nvPr/>
          </p:nvSpPr>
          <p:spPr>
            <a:xfrm>
              <a:off x="5090161" y="3115817"/>
              <a:ext cx="279400" cy="0"/>
            </a:xfrm>
            <a:custGeom>
              <a:avLst/>
              <a:gdLst/>
              <a:ahLst/>
              <a:cxnLst/>
              <a:rect l="l" t="t" r="r" b="b"/>
              <a:pathLst>
                <a:path w="279400">
                  <a:moveTo>
                    <a:pt x="279260" y="0"/>
                  </a:moveTo>
                  <a:lnTo>
                    <a:pt x="0" y="0"/>
                  </a:lnTo>
                </a:path>
              </a:pathLst>
            </a:custGeom>
            <a:ln w="25908">
              <a:solidFill>
                <a:srgbClr val="C0504D"/>
              </a:solidFill>
            </a:ln>
          </p:spPr>
          <p:txBody>
            <a:bodyPr wrap="square" lIns="0" tIns="0" rIns="0" bIns="0" rtlCol="0"/>
            <a:lstStyle/>
            <a:p>
              <a:endParaRPr/>
            </a:p>
          </p:txBody>
        </p:sp>
        <p:sp>
          <p:nvSpPr>
            <p:cNvPr id="9" name="object 9"/>
            <p:cNvSpPr/>
            <p:nvPr/>
          </p:nvSpPr>
          <p:spPr>
            <a:xfrm>
              <a:off x="5025387" y="3076953"/>
              <a:ext cx="78105" cy="78105"/>
            </a:xfrm>
            <a:custGeom>
              <a:avLst/>
              <a:gdLst/>
              <a:ahLst/>
              <a:cxnLst/>
              <a:rect l="l" t="t" r="r" b="b"/>
              <a:pathLst>
                <a:path w="78104" h="78105">
                  <a:moveTo>
                    <a:pt x="77724" y="0"/>
                  </a:moveTo>
                  <a:lnTo>
                    <a:pt x="0" y="38862"/>
                  </a:lnTo>
                  <a:lnTo>
                    <a:pt x="77724" y="77724"/>
                  </a:lnTo>
                  <a:lnTo>
                    <a:pt x="77724" y="0"/>
                  </a:lnTo>
                  <a:close/>
                </a:path>
              </a:pathLst>
            </a:custGeom>
            <a:solidFill>
              <a:srgbClr val="C0504D"/>
            </a:solidFill>
          </p:spPr>
          <p:txBody>
            <a:bodyPr wrap="square" lIns="0" tIns="0" rIns="0" bIns="0" rtlCol="0"/>
            <a:lstStyle/>
            <a:p>
              <a:endParaRPr/>
            </a:p>
          </p:txBody>
        </p:sp>
        <p:pic>
          <p:nvPicPr>
            <p:cNvPr id="10" name="object 10"/>
            <p:cNvPicPr/>
            <p:nvPr/>
          </p:nvPicPr>
          <p:blipFill>
            <a:blip r:embed="rId5" cstate="print"/>
            <a:stretch>
              <a:fillRect/>
            </a:stretch>
          </p:blipFill>
          <p:spPr>
            <a:xfrm>
              <a:off x="6967728" y="2997708"/>
              <a:ext cx="673607" cy="257555"/>
            </a:xfrm>
            <a:prstGeom prst="rect">
              <a:avLst/>
            </a:prstGeom>
          </p:spPr>
        </p:pic>
        <p:sp>
          <p:nvSpPr>
            <p:cNvPr id="11" name="object 11"/>
            <p:cNvSpPr/>
            <p:nvPr/>
          </p:nvSpPr>
          <p:spPr>
            <a:xfrm>
              <a:off x="7152840" y="3033522"/>
              <a:ext cx="443230" cy="71755"/>
            </a:xfrm>
            <a:custGeom>
              <a:avLst/>
              <a:gdLst/>
              <a:ahLst/>
              <a:cxnLst/>
              <a:rect l="l" t="t" r="r" b="b"/>
              <a:pathLst>
                <a:path w="443229" h="71755">
                  <a:moveTo>
                    <a:pt x="443039" y="0"/>
                  </a:moveTo>
                  <a:lnTo>
                    <a:pt x="0" y="71208"/>
                  </a:lnTo>
                </a:path>
              </a:pathLst>
            </a:custGeom>
            <a:ln w="25908">
              <a:solidFill>
                <a:srgbClr val="C0504D"/>
              </a:solidFill>
            </a:ln>
          </p:spPr>
          <p:txBody>
            <a:bodyPr wrap="square" lIns="0" tIns="0" rIns="0" bIns="0" rtlCol="0"/>
            <a:lstStyle/>
            <a:p>
              <a:endParaRPr/>
            </a:p>
          </p:txBody>
        </p:sp>
        <p:sp>
          <p:nvSpPr>
            <p:cNvPr id="12" name="object 12"/>
            <p:cNvSpPr/>
            <p:nvPr/>
          </p:nvSpPr>
          <p:spPr>
            <a:xfrm>
              <a:off x="7088882" y="3064296"/>
              <a:ext cx="83185" cy="76835"/>
            </a:xfrm>
            <a:custGeom>
              <a:avLst/>
              <a:gdLst/>
              <a:ahLst/>
              <a:cxnLst/>
              <a:rect l="l" t="t" r="r" b="b"/>
              <a:pathLst>
                <a:path w="83184" h="76835">
                  <a:moveTo>
                    <a:pt x="70573" y="0"/>
                  </a:moveTo>
                  <a:lnTo>
                    <a:pt x="0" y="50711"/>
                  </a:lnTo>
                  <a:lnTo>
                    <a:pt x="82905" y="76733"/>
                  </a:lnTo>
                  <a:lnTo>
                    <a:pt x="70573" y="0"/>
                  </a:lnTo>
                  <a:close/>
                </a:path>
              </a:pathLst>
            </a:custGeom>
            <a:solidFill>
              <a:srgbClr val="C0504D"/>
            </a:solidFill>
          </p:spPr>
          <p:txBody>
            <a:bodyPr wrap="square" lIns="0" tIns="0" rIns="0" bIns="0" rtlCol="0"/>
            <a:lstStyle/>
            <a:p>
              <a:endParaRPr/>
            </a:p>
          </p:txBody>
        </p:sp>
      </p:grpSp>
      <p:sp>
        <p:nvSpPr>
          <p:cNvPr id="13" name="object 13"/>
          <p:cNvSpPr txBox="1"/>
          <p:nvPr/>
        </p:nvSpPr>
        <p:spPr>
          <a:xfrm>
            <a:off x="169274" y="4536930"/>
            <a:ext cx="8718550" cy="1671320"/>
          </a:xfrm>
          <a:prstGeom prst="rect">
            <a:avLst/>
          </a:prstGeom>
        </p:spPr>
        <p:txBody>
          <a:bodyPr vert="horz" wrap="square" lIns="0" tIns="12700" rIns="0" bIns="0" rtlCol="0">
            <a:spAutoFit/>
          </a:bodyPr>
          <a:lstStyle/>
          <a:p>
            <a:pPr marL="12700" marR="524510">
              <a:lnSpc>
                <a:spcPct val="100000"/>
              </a:lnSpc>
              <a:spcBef>
                <a:spcPts val="100"/>
              </a:spcBef>
            </a:pPr>
            <a:r>
              <a:rPr sz="1800" dirty="0">
                <a:solidFill>
                  <a:srgbClr val="000099"/>
                </a:solidFill>
                <a:latin typeface="Times New Roman"/>
                <a:cs typeface="Times New Roman"/>
              </a:rPr>
              <a:t>The</a:t>
            </a:r>
            <a:r>
              <a:rPr sz="1800" spc="-5" dirty="0">
                <a:solidFill>
                  <a:srgbClr val="000099"/>
                </a:solidFill>
                <a:latin typeface="Times New Roman"/>
                <a:cs typeface="Times New Roman"/>
              </a:rPr>
              <a:t> </a:t>
            </a:r>
            <a:r>
              <a:rPr sz="1800" dirty="0">
                <a:solidFill>
                  <a:srgbClr val="000099"/>
                </a:solidFill>
                <a:latin typeface="Times New Roman"/>
                <a:cs typeface="Times New Roman"/>
              </a:rPr>
              <a:t>status</a:t>
            </a:r>
            <a:r>
              <a:rPr sz="1800" spc="-10" dirty="0">
                <a:solidFill>
                  <a:srgbClr val="000099"/>
                </a:solidFill>
                <a:latin typeface="Times New Roman"/>
                <a:cs typeface="Times New Roman"/>
              </a:rPr>
              <a:t> </a:t>
            </a:r>
            <a:r>
              <a:rPr sz="1800" dirty="0">
                <a:solidFill>
                  <a:srgbClr val="000099"/>
                </a:solidFill>
                <a:latin typeface="Times New Roman"/>
                <a:cs typeface="Times New Roman"/>
              </a:rPr>
              <a:t>has</a:t>
            </a:r>
            <a:r>
              <a:rPr sz="1800" spc="-10" dirty="0">
                <a:solidFill>
                  <a:srgbClr val="000099"/>
                </a:solidFill>
                <a:latin typeface="Times New Roman"/>
                <a:cs typeface="Times New Roman"/>
              </a:rPr>
              <a:t> </a:t>
            </a:r>
            <a:r>
              <a:rPr sz="1800" dirty="0">
                <a:solidFill>
                  <a:srgbClr val="000099"/>
                </a:solidFill>
                <a:latin typeface="Times New Roman"/>
                <a:cs typeface="Times New Roman"/>
              </a:rPr>
              <a:t>now changed</a:t>
            </a:r>
            <a:r>
              <a:rPr sz="1800" spc="-10" dirty="0">
                <a:solidFill>
                  <a:srgbClr val="000099"/>
                </a:solidFill>
                <a:latin typeface="Times New Roman"/>
                <a:cs typeface="Times New Roman"/>
              </a:rPr>
              <a:t> </a:t>
            </a:r>
            <a:r>
              <a:rPr sz="1800" dirty="0">
                <a:solidFill>
                  <a:srgbClr val="000099"/>
                </a:solidFill>
                <a:latin typeface="Times New Roman"/>
                <a:cs typeface="Times New Roman"/>
              </a:rPr>
              <a:t>to</a:t>
            </a:r>
            <a:r>
              <a:rPr sz="1800" spc="-10" dirty="0">
                <a:solidFill>
                  <a:srgbClr val="000099"/>
                </a:solidFill>
                <a:latin typeface="Times New Roman"/>
                <a:cs typeface="Times New Roman"/>
              </a:rPr>
              <a:t> </a:t>
            </a:r>
            <a:r>
              <a:rPr sz="1800" dirty="0">
                <a:solidFill>
                  <a:srgbClr val="000099"/>
                </a:solidFill>
                <a:latin typeface="Times New Roman"/>
                <a:cs typeface="Times New Roman"/>
              </a:rPr>
              <a:t>“Submitted”</a:t>
            </a:r>
            <a:r>
              <a:rPr sz="1800" spc="10" dirty="0">
                <a:solidFill>
                  <a:srgbClr val="000099"/>
                </a:solidFill>
                <a:latin typeface="Times New Roman"/>
                <a:cs typeface="Times New Roman"/>
              </a:rPr>
              <a:t> </a:t>
            </a:r>
            <a:r>
              <a:rPr sz="1800" dirty="0">
                <a:solidFill>
                  <a:srgbClr val="000099"/>
                </a:solidFill>
                <a:latin typeface="Times New Roman"/>
                <a:cs typeface="Times New Roman"/>
              </a:rPr>
              <a:t>and</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a:t>
            </a:r>
            <a:r>
              <a:rPr sz="1800" spc="-30" dirty="0">
                <a:solidFill>
                  <a:srgbClr val="000099"/>
                </a:solidFill>
                <a:latin typeface="Times New Roman"/>
                <a:cs typeface="Times New Roman"/>
              </a:rPr>
              <a:t> </a:t>
            </a:r>
            <a:r>
              <a:rPr sz="1800" dirty="0">
                <a:solidFill>
                  <a:srgbClr val="000099"/>
                </a:solidFill>
                <a:latin typeface="Times New Roman"/>
                <a:cs typeface="Times New Roman"/>
              </a:rPr>
              <a:t>will</a:t>
            </a:r>
            <a:r>
              <a:rPr sz="1800" spc="-5" dirty="0">
                <a:solidFill>
                  <a:srgbClr val="000099"/>
                </a:solidFill>
                <a:latin typeface="Times New Roman"/>
                <a:cs typeface="Times New Roman"/>
              </a:rPr>
              <a:t> </a:t>
            </a:r>
            <a:r>
              <a:rPr sz="1800" dirty="0">
                <a:solidFill>
                  <a:srgbClr val="000099"/>
                </a:solidFill>
                <a:latin typeface="Times New Roman"/>
                <a:cs typeface="Times New Roman"/>
              </a:rPr>
              <a:t>notice</a:t>
            </a:r>
            <a:r>
              <a:rPr sz="1800" spc="-15" dirty="0">
                <a:solidFill>
                  <a:srgbClr val="000099"/>
                </a:solidFill>
                <a:latin typeface="Times New Roman"/>
                <a:cs typeface="Times New Roman"/>
              </a:rPr>
              <a:t> </a:t>
            </a:r>
            <a:r>
              <a:rPr sz="1800" dirty="0">
                <a:solidFill>
                  <a:srgbClr val="000099"/>
                </a:solidFill>
                <a:latin typeface="Times New Roman"/>
                <a:cs typeface="Times New Roman"/>
              </a:rPr>
              <a:t>that</a:t>
            </a:r>
            <a:r>
              <a:rPr sz="1800" spc="-5" dirty="0">
                <a:solidFill>
                  <a:srgbClr val="000099"/>
                </a:solidFill>
                <a:latin typeface="Times New Roman"/>
                <a:cs typeface="Times New Roman"/>
              </a:rPr>
              <a:t> </a:t>
            </a:r>
            <a:r>
              <a:rPr sz="1800" dirty="0">
                <a:solidFill>
                  <a:srgbClr val="000099"/>
                </a:solidFill>
                <a:latin typeface="Times New Roman"/>
                <a:cs typeface="Times New Roman"/>
              </a:rPr>
              <a:t>those</a:t>
            </a:r>
            <a:r>
              <a:rPr sz="1800" spc="-5" dirty="0">
                <a:solidFill>
                  <a:srgbClr val="000099"/>
                </a:solidFill>
                <a:latin typeface="Times New Roman"/>
                <a:cs typeface="Times New Roman"/>
              </a:rPr>
              <a:t> </a:t>
            </a:r>
            <a:r>
              <a:rPr sz="1800" dirty="0">
                <a:solidFill>
                  <a:srgbClr val="000099"/>
                </a:solidFill>
                <a:latin typeface="Times New Roman"/>
                <a:cs typeface="Times New Roman"/>
              </a:rPr>
              <a:t>weeks</a:t>
            </a:r>
            <a:r>
              <a:rPr sz="1800" spc="-10" dirty="0">
                <a:solidFill>
                  <a:srgbClr val="000099"/>
                </a:solidFill>
                <a:latin typeface="Times New Roman"/>
                <a:cs typeface="Times New Roman"/>
              </a:rPr>
              <a:t> </a:t>
            </a:r>
            <a:r>
              <a:rPr sz="1800" dirty="0">
                <a:solidFill>
                  <a:srgbClr val="000099"/>
                </a:solidFill>
                <a:latin typeface="Times New Roman"/>
                <a:cs typeface="Times New Roman"/>
              </a:rPr>
              <a:t>are </a:t>
            </a:r>
            <a:r>
              <a:rPr sz="1800" spc="-25" dirty="0">
                <a:solidFill>
                  <a:srgbClr val="000099"/>
                </a:solidFill>
                <a:latin typeface="Times New Roman"/>
                <a:cs typeface="Times New Roman"/>
              </a:rPr>
              <a:t>now </a:t>
            </a:r>
            <a:r>
              <a:rPr sz="1800" spc="-10" dirty="0">
                <a:solidFill>
                  <a:srgbClr val="000099"/>
                </a:solidFill>
                <a:latin typeface="Times New Roman"/>
                <a:cs typeface="Times New Roman"/>
              </a:rPr>
              <a:t>locked.</a:t>
            </a:r>
            <a:endParaRPr sz="1800">
              <a:latin typeface="Times New Roman"/>
              <a:cs typeface="Times New Roman"/>
            </a:endParaRPr>
          </a:p>
          <a:p>
            <a:pPr>
              <a:lnSpc>
                <a:spcPct val="100000"/>
              </a:lnSpc>
              <a:spcBef>
                <a:spcPts val="30"/>
              </a:spcBef>
            </a:pPr>
            <a:endParaRPr sz="1850">
              <a:latin typeface="Times New Roman"/>
              <a:cs typeface="Times New Roman"/>
            </a:endParaRPr>
          </a:p>
          <a:p>
            <a:pPr marL="12700" marR="5080" algn="just">
              <a:lnSpc>
                <a:spcPct val="100000"/>
              </a:lnSpc>
            </a:pPr>
            <a:r>
              <a:rPr sz="1800" dirty="0">
                <a:solidFill>
                  <a:srgbClr val="000099"/>
                </a:solidFill>
                <a:latin typeface="Times New Roman"/>
                <a:cs typeface="Times New Roman"/>
              </a:rPr>
              <a:t>There</a:t>
            </a:r>
            <a:r>
              <a:rPr sz="1800" spc="-25" dirty="0">
                <a:solidFill>
                  <a:srgbClr val="000099"/>
                </a:solidFill>
                <a:latin typeface="Times New Roman"/>
                <a:cs typeface="Times New Roman"/>
              </a:rPr>
              <a:t> </a:t>
            </a:r>
            <a:r>
              <a:rPr sz="1800" dirty="0">
                <a:solidFill>
                  <a:srgbClr val="000099"/>
                </a:solidFill>
                <a:latin typeface="Times New Roman"/>
                <a:cs typeface="Times New Roman"/>
              </a:rPr>
              <a:t>are two</a:t>
            </a:r>
            <a:r>
              <a:rPr sz="1800" spc="10" dirty="0">
                <a:solidFill>
                  <a:srgbClr val="000099"/>
                </a:solidFill>
                <a:latin typeface="Times New Roman"/>
                <a:cs typeface="Times New Roman"/>
              </a:rPr>
              <a:t> </a:t>
            </a:r>
            <a:r>
              <a:rPr sz="1800" dirty="0">
                <a:solidFill>
                  <a:srgbClr val="000099"/>
                </a:solidFill>
                <a:latin typeface="Times New Roman"/>
                <a:cs typeface="Times New Roman"/>
              </a:rPr>
              <a:t>ways</a:t>
            </a:r>
            <a:r>
              <a:rPr sz="1800" spc="-20" dirty="0">
                <a:solidFill>
                  <a:srgbClr val="000099"/>
                </a:solidFill>
                <a:latin typeface="Times New Roman"/>
                <a:cs typeface="Times New Roman"/>
              </a:rPr>
              <a:t> </a:t>
            </a:r>
            <a:r>
              <a:rPr sz="1800" dirty="0">
                <a:solidFill>
                  <a:srgbClr val="000099"/>
                </a:solidFill>
                <a:latin typeface="Times New Roman"/>
                <a:cs typeface="Times New Roman"/>
              </a:rPr>
              <a:t>to</a:t>
            </a:r>
            <a:r>
              <a:rPr sz="1800" spc="-5" dirty="0">
                <a:solidFill>
                  <a:srgbClr val="000099"/>
                </a:solidFill>
                <a:latin typeface="Times New Roman"/>
                <a:cs typeface="Times New Roman"/>
              </a:rPr>
              <a:t> </a:t>
            </a:r>
            <a:r>
              <a:rPr sz="1800" dirty="0">
                <a:solidFill>
                  <a:srgbClr val="000099"/>
                </a:solidFill>
                <a:latin typeface="Times New Roman"/>
                <a:cs typeface="Times New Roman"/>
              </a:rPr>
              <a:t>unlock</a:t>
            </a:r>
            <a:r>
              <a:rPr sz="1800" spc="-5" dirty="0">
                <a:solidFill>
                  <a:srgbClr val="000099"/>
                </a:solidFill>
                <a:latin typeface="Times New Roman"/>
                <a:cs typeface="Times New Roman"/>
              </a:rPr>
              <a:t> </a:t>
            </a:r>
            <a:r>
              <a:rPr sz="1800" dirty="0">
                <a:solidFill>
                  <a:srgbClr val="000099"/>
                </a:solidFill>
                <a:latin typeface="Times New Roman"/>
                <a:cs typeface="Times New Roman"/>
              </a:rPr>
              <a:t>your</a:t>
            </a:r>
            <a:r>
              <a:rPr sz="1800" spc="-25" dirty="0">
                <a:solidFill>
                  <a:srgbClr val="000099"/>
                </a:solidFill>
                <a:latin typeface="Times New Roman"/>
                <a:cs typeface="Times New Roman"/>
              </a:rPr>
              <a:t> </a:t>
            </a:r>
            <a:r>
              <a:rPr sz="1800" dirty="0">
                <a:solidFill>
                  <a:srgbClr val="000099"/>
                </a:solidFill>
                <a:latin typeface="Times New Roman"/>
                <a:cs typeface="Times New Roman"/>
              </a:rPr>
              <a:t>weeks.</a:t>
            </a:r>
            <a:r>
              <a:rPr sz="1800" spc="5" dirty="0">
                <a:solidFill>
                  <a:srgbClr val="000099"/>
                </a:solidFill>
                <a:latin typeface="Times New Roman"/>
                <a:cs typeface="Times New Roman"/>
              </a:rPr>
              <a:t> </a:t>
            </a:r>
            <a:r>
              <a:rPr sz="1800" dirty="0">
                <a:solidFill>
                  <a:srgbClr val="000099"/>
                </a:solidFill>
                <a:latin typeface="Times New Roman"/>
                <a:cs typeface="Times New Roman"/>
              </a:rPr>
              <a:t>First</a:t>
            </a:r>
            <a:r>
              <a:rPr sz="1800" spc="15" dirty="0">
                <a:solidFill>
                  <a:srgbClr val="000099"/>
                </a:solidFill>
                <a:latin typeface="Times New Roman"/>
                <a:cs typeface="Times New Roman"/>
              </a:rPr>
              <a:t> </a:t>
            </a:r>
            <a:r>
              <a:rPr sz="1800" dirty="0">
                <a:solidFill>
                  <a:srgbClr val="000099"/>
                </a:solidFill>
                <a:latin typeface="Times New Roman"/>
                <a:cs typeface="Times New Roman"/>
              </a:rPr>
              <a:t>way</a:t>
            </a:r>
            <a:r>
              <a:rPr sz="1800" spc="-5" dirty="0">
                <a:solidFill>
                  <a:srgbClr val="000099"/>
                </a:solidFill>
                <a:latin typeface="Times New Roman"/>
                <a:cs typeface="Times New Roman"/>
              </a:rPr>
              <a:t> </a:t>
            </a:r>
            <a:r>
              <a:rPr sz="1800" dirty="0">
                <a:solidFill>
                  <a:srgbClr val="000099"/>
                </a:solidFill>
                <a:latin typeface="Times New Roman"/>
                <a:cs typeface="Times New Roman"/>
              </a:rPr>
              <a:t>is</a:t>
            </a:r>
            <a:r>
              <a:rPr sz="1800" spc="5" dirty="0">
                <a:solidFill>
                  <a:srgbClr val="000099"/>
                </a:solidFill>
                <a:latin typeface="Times New Roman"/>
                <a:cs typeface="Times New Roman"/>
              </a:rPr>
              <a:t> </a:t>
            </a:r>
            <a:r>
              <a:rPr sz="1800" dirty="0">
                <a:solidFill>
                  <a:srgbClr val="000099"/>
                </a:solidFill>
                <a:latin typeface="Times New Roman"/>
                <a:cs typeface="Times New Roman"/>
              </a:rPr>
              <a:t>if</a:t>
            </a:r>
            <a:r>
              <a:rPr sz="1800" spc="-5" dirty="0">
                <a:solidFill>
                  <a:srgbClr val="000099"/>
                </a:solidFill>
                <a:latin typeface="Times New Roman"/>
                <a:cs typeface="Times New Roman"/>
              </a:rPr>
              <a:t> </a:t>
            </a:r>
            <a:r>
              <a:rPr sz="1800" dirty="0">
                <a:solidFill>
                  <a:srgbClr val="000099"/>
                </a:solidFill>
                <a:latin typeface="Times New Roman"/>
                <a:cs typeface="Times New Roman"/>
              </a:rPr>
              <a:t>your</a:t>
            </a:r>
            <a:r>
              <a:rPr sz="1800" spc="-30" dirty="0">
                <a:solidFill>
                  <a:srgbClr val="000099"/>
                </a:solidFill>
                <a:latin typeface="Times New Roman"/>
                <a:cs typeface="Times New Roman"/>
              </a:rPr>
              <a:t> </a:t>
            </a:r>
            <a:r>
              <a:rPr sz="1800" dirty="0">
                <a:solidFill>
                  <a:srgbClr val="000099"/>
                </a:solidFill>
                <a:latin typeface="Times New Roman"/>
                <a:cs typeface="Times New Roman"/>
              </a:rPr>
              <a:t>supervisor</a:t>
            </a:r>
            <a:r>
              <a:rPr sz="1800" spc="10" dirty="0">
                <a:solidFill>
                  <a:srgbClr val="000099"/>
                </a:solidFill>
                <a:latin typeface="Times New Roman"/>
                <a:cs typeface="Times New Roman"/>
              </a:rPr>
              <a:t> </a:t>
            </a:r>
            <a:r>
              <a:rPr sz="1800" dirty="0">
                <a:solidFill>
                  <a:srgbClr val="000099"/>
                </a:solidFill>
                <a:latin typeface="Times New Roman"/>
                <a:cs typeface="Times New Roman"/>
              </a:rPr>
              <a:t>rejects</a:t>
            </a:r>
            <a:r>
              <a:rPr sz="1800" spc="-20" dirty="0">
                <a:solidFill>
                  <a:srgbClr val="000099"/>
                </a:solidFill>
                <a:latin typeface="Times New Roman"/>
                <a:cs typeface="Times New Roman"/>
              </a:rPr>
              <a:t> </a:t>
            </a:r>
            <a:r>
              <a:rPr sz="1800" dirty="0">
                <a:solidFill>
                  <a:srgbClr val="000099"/>
                </a:solidFill>
                <a:latin typeface="Times New Roman"/>
                <a:cs typeface="Times New Roman"/>
              </a:rPr>
              <a:t>your</a:t>
            </a:r>
            <a:r>
              <a:rPr sz="1800" spc="-15" dirty="0">
                <a:solidFill>
                  <a:srgbClr val="000099"/>
                </a:solidFill>
                <a:latin typeface="Times New Roman"/>
                <a:cs typeface="Times New Roman"/>
              </a:rPr>
              <a:t> </a:t>
            </a:r>
            <a:r>
              <a:rPr sz="1800" spc="-10" dirty="0">
                <a:solidFill>
                  <a:srgbClr val="000099"/>
                </a:solidFill>
                <a:latin typeface="Times New Roman"/>
                <a:cs typeface="Times New Roman"/>
              </a:rPr>
              <a:t>Monthly </a:t>
            </a:r>
            <a:r>
              <a:rPr sz="1800" dirty="0">
                <a:solidFill>
                  <a:srgbClr val="000099"/>
                </a:solidFill>
                <a:latin typeface="Times New Roman"/>
                <a:cs typeface="Times New Roman"/>
              </a:rPr>
              <a:t>Report</a:t>
            </a:r>
            <a:r>
              <a:rPr sz="1800" spc="-20" dirty="0">
                <a:solidFill>
                  <a:srgbClr val="000099"/>
                </a:solidFill>
                <a:latin typeface="Times New Roman"/>
                <a:cs typeface="Times New Roman"/>
              </a:rPr>
              <a:t> </a:t>
            </a:r>
            <a:r>
              <a:rPr sz="1800" dirty="0">
                <a:solidFill>
                  <a:srgbClr val="000099"/>
                </a:solidFill>
                <a:latin typeface="Times New Roman"/>
                <a:cs typeface="Times New Roman"/>
              </a:rPr>
              <a:t>and</a:t>
            </a:r>
            <a:r>
              <a:rPr sz="1800" spc="-15" dirty="0">
                <a:solidFill>
                  <a:srgbClr val="000099"/>
                </a:solidFill>
                <a:latin typeface="Times New Roman"/>
                <a:cs typeface="Times New Roman"/>
              </a:rPr>
              <a:t> </a:t>
            </a:r>
            <a:r>
              <a:rPr sz="1800" dirty="0">
                <a:solidFill>
                  <a:srgbClr val="000099"/>
                </a:solidFill>
                <a:latin typeface="Times New Roman"/>
                <a:cs typeface="Times New Roman"/>
              </a:rPr>
              <a:t>the</a:t>
            </a:r>
            <a:r>
              <a:rPr sz="1800" spc="-10" dirty="0">
                <a:solidFill>
                  <a:srgbClr val="000099"/>
                </a:solidFill>
                <a:latin typeface="Times New Roman"/>
                <a:cs typeface="Times New Roman"/>
              </a:rPr>
              <a:t> </a:t>
            </a:r>
            <a:r>
              <a:rPr sz="1800" dirty="0">
                <a:solidFill>
                  <a:srgbClr val="000099"/>
                </a:solidFill>
                <a:latin typeface="Times New Roman"/>
                <a:cs typeface="Times New Roman"/>
              </a:rPr>
              <a:t>second</a:t>
            </a:r>
            <a:r>
              <a:rPr sz="1800" spc="-15" dirty="0">
                <a:solidFill>
                  <a:srgbClr val="000099"/>
                </a:solidFill>
                <a:latin typeface="Times New Roman"/>
                <a:cs typeface="Times New Roman"/>
              </a:rPr>
              <a:t> </a:t>
            </a:r>
            <a:r>
              <a:rPr sz="1800" dirty="0">
                <a:solidFill>
                  <a:srgbClr val="000099"/>
                </a:solidFill>
                <a:latin typeface="Times New Roman"/>
                <a:cs typeface="Times New Roman"/>
              </a:rPr>
              <a:t>way</a:t>
            </a:r>
            <a:r>
              <a:rPr sz="1800" spc="-5" dirty="0">
                <a:solidFill>
                  <a:srgbClr val="000099"/>
                </a:solidFill>
                <a:latin typeface="Times New Roman"/>
                <a:cs typeface="Times New Roman"/>
              </a:rPr>
              <a:t> </a:t>
            </a:r>
            <a:r>
              <a:rPr sz="1800" dirty="0">
                <a:solidFill>
                  <a:srgbClr val="000099"/>
                </a:solidFill>
                <a:latin typeface="Times New Roman"/>
                <a:cs typeface="Times New Roman"/>
              </a:rPr>
              <a:t>is</a:t>
            </a:r>
            <a:r>
              <a:rPr sz="1800" spc="-15" dirty="0">
                <a:solidFill>
                  <a:srgbClr val="000099"/>
                </a:solidFill>
                <a:latin typeface="Times New Roman"/>
                <a:cs typeface="Times New Roman"/>
              </a:rPr>
              <a:t> </a:t>
            </a:r>
            <a:r>
              <a:rPr sz="1800" dirty="0">
                <a:solidFill>
                  <a:srgbClr val="000099"/>
                </a:solidFill>
                <a:latin typeface="Times New Roman"/>
                <a:cs typeface="Times New Roman"/>
              </a:rPr>
              <a:t>to</a:t>
            </a:r>
            <a:r>
              <a:rPr sz="1800" spc="-15" dirty="0">
                <a:solidFill>
                  <a:srgbClr val="000099"/>
                </a:solidFill>
                <a:latin typeface="Times New Roman"/>
                <a:cs typeface="Times New Roman"/>
              </a:rPr>
              <a:t> </a:t>
            </a:r>
            <a:r>
              <a:rPr sz="1800" dirty="0">
                <a:solidFill>
                  <a:srgbClr val="000099"/>
                </a:solidFill>
                <a:latin typeface="Times New Roman"/>
                <a:cs typeface="Times New Roman"/>
              </a:rPr>
              <a:t>send an</a:t>
            </a:r>
            <a:r>
              <a:rPr sz="1800" spc="-15" dirty="0">
                <a:solidFill>
                  <a:srgbClr val="000099"/>
                </a:solidFill>
                <a:latin typeface="Times New Roman"/>
                <a:cs typeface="Times New Roman"/>
              </a:rPr>
              <a:t> </a:t>
            </a:r>
            <a:r>
              <a:rPr sz="1800" dirty="0">
                <a:solidFill>
                  <a:srgbClr val="000099"/>
                </a:solidFill>
                <a:latin typeface="Times New Roman"/>
                <a:cs typeface="Times New Roman"/>
              </a:rPr>
              <a:t>email</a:t>
            </a:r>
            <a:r>
              <a:rPr sz="1800" spc="-10" dirty="0">
                <a:solidFill>
                  <a:srgbClr val="000099"/>
                </a:solidFill>
                <a:latin typeface="Times New Roman"/>
                <a:cs typeface="Times New Roman"/>
              </a:rPr>
              <a:t> </a:t>
            </a:r>
            <a:r>
              <a:rPr sz="1800" dirty="0">
                <a:solidFill>
                  <a:srgbClr val="000099"/>
                </a:solidFill>
                <a:latin typeface="Times New Roman"/>
                <a:cs typeface="Times New Roman"/>
              </a:rPr>
              <a:t>to</a:t>
            </a:r>
            <a:r>
              <a:rPr sz="1800" spc="-15" dirty="0">
                <a:solidFill>
                  <a:srgbClr val="000099"/>
                </a:solidFill>
                <a:latin typeface="Times New Roman"/>
                <a:cs typeface="Times New Roman"/>
              </a:rPr>
              <a:t> </a:t>
            </a:r>
            <a:r>
              <a:rPr sz="1800" dirty="0">
                <a:solidFill>
                  <a:srgbClr val="000099"/>
                </a:solidFill>
                <a:latin typeface="Times New Roman"/>
                <a:cs typeface="Times New Roman"/>
                <a:hlinkClick r:id="rId6"/>
              </a:rPr>
              <a:t>usmap@navy.mil.</a:t>
            </a:r>
            <a:r>
              <a:rPr sz="1800" spc="415" dirty="0">
                <a:solidFill>
                  <a:srgbClr val="000099"/>
                </a:solidFill>
                <a:latin typeface="Times New Roman"/>
                <a:cs typeface="Times New Roman"/>
              </a:rPr>
              <a:t> </a:t>
            </a:r>
            <a:r>
              <a:rPr sz="1800" dirty="0">
                <a:solidFill>
                  <a:srgbClr val="000099"/>
                </a:solidFill>
                <a:latin typeface="Times New Roman"/>
                <a:cs typeface="Times New Roman"/>
              </a:rPr>
              <a:t>If</a:t>
            </a:r>
            <a:r>
              <a:rPr sz="1800" spc="-10" dirty="0">
                <a:solidFill>
                  <a:srgbClr val="000099"/>
                </a:solidFill>
                <a:latin typeface="Times New Roman"/>
                <a:cs typeface="Times New Roman"/>
              </a:rPr>
              <a:t> </a:t>
            </a:r>
            <a:r>
              <a:rPr sz="1800" dirty="0">
                <a:solidFill>
                  <a:srgbClr val="000099"/>
                </a:solidFill>
                <a:latin typeface="Times New Roman"/>
                <a:cs typeface="Times New Roman"/>
              </a:rPr>
              <a:t>Rejected,</a:t>
            </a:r>
            <a:r>
              <a:rPr sz="1800" spc="-25" dirty="0">
                <a:solidFill>
                  <a:srgbClr val="000099"/>
                </a:solidFill>
                <a:latin typeface="Times New Roman"/>
                <a:cs typeface="Times New Roman"/>
              </a:rPr>
              <a:t> </a:t>
            </a:r>
            <a:r>
              <a:rPr sz="1800" dirty="0">
                <a:solidFill>
                  <a:srgbClr val="000099"/>
                </a:solidFill>
                <a:latin typeface="Times New Roman"/>
                <a:cs typeface="Times New Roman"/>
              </a:rPr>
              <a:t>the</a:t>
            </a:r>
            <a:r>
              <a:rPr sz="1800" spc="-10" dirty="0">
                <a:solidFill>
                  <a:srgbClr val="000099"/>
                </a:solidFill>
                <a:latin typeface="Times New Roman"/>
                <a:cs typeface="Times New Roman"/>
              </a:rPr>
              <a:t> </a:t>
            </a:r>
            <a:r>
              <a:rPr sz="1800" dirty="0">
                <a:solidFill>
                  <a:srgbClr val="000099"/>
                </a:solidFill>
                <a:latin typeface="Times New Roman"/>
                <a:cs typeface="Times New Roman"/>
              </a:rPr>
              <a:t>status</a:t>
            </a:r>
            <a:r>
              <a:rPr sz="1800" spc="-15" dirty="0">
                <a:solidFill>
                  <a:srgbClr val="000099"/>
                </a:solidFill>
                <a:latin typeface="Times New Roman"/>
                <a:cs typeface="Times New Roman"/>
              </a:rPr>
              <a:t> </a:t>
            </a:r>
            <a:r>
              <a:rPr sz="1800" spc="-20" dirty="0">
                <a:solidFill>
                  <a:srgbClr val="000099"/>
                </a:solidFill>
                <a:latin typeface="Times New Roman"/>
                <a:cs typeface="Times New Roman"/>
              </a:rPr>
              <a:t>will </a:t>
            </a:r>
            <a:r>
              <a:rPr sz="1800" dirty="0">
                <a:solidFill>
                  <a:srgbClr val="000099"/>
                </a:solidFill>
                <a:latin typeface="Times New Roman"/>
                <a:cs typeface="Times New Roman"/>
              </a:rPr>
              <a:t>change</a:t>
            </a:r>
            <a:r>
              <a:rPr sz="1800" spc="-15" dirty="0">
                <a:solidFill>
                  <a:srgbClr val="000099"/>
                </a:solidFill>
                <a:latin typeface="Times New Roman"/>
                <a:cs typeface="Times New Roman"/>
              </a:rPr>
              <a:t> </a:t>
            </a:r>
            <a:r>
              <a:rPr sz="1800" dirty="0">
                <a:solidFill>
                  <a:srgbClr val="000099"/>
                </a:solidFill>
                <a:latin typeface="Times New Roman"/>
                <a:cs typeface="Times New Roman"/>
              </a:rPr>
              <a:t>to</a:t>
            </a:r>
            <a:r>
              <a:rPr sz="1800" spc="15" dirty="0">
                <a:solidFill>
                  <a:srgbClr val="000099"/>
                </a:solidFill>
                <a:latin typeface="Times New Roman"/>
                <a:cs typeface="Times New Roman"/>
              </a:rPr>
              <a:t> </a:t>
            </a:r>
            <a:r>
              <a:rPr sz="1800" spc="-10" dirty="0">
                <a:solidFill>
                  <a:srgbClr val="000099"/>
                </a:solidFill>
                <a:latin typeface="Times New Roman"/>
                <a:cs typeface="Times New Roman"/>
              </a:rPr>
              <a:t>“Rejected.”</a:t>
            </a:r>
            <a:endParaRPr sz="1800">
              <a:latin typeface="Times New Roman"/>
              <a:cs typeface="Times New Roman"/>
            </a:endParaRPr>
          </a:p>
        </p:txBody>
      </p:sp>
      <p:sp>
        <p:nvSpPr>
          <p:cNvPr id="14" name="object 14"/>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44</a:t>
            </a:fld>
            <a:endParaRPr spc="-25"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114300"/>
            <a:ext cx="833628" cy="854963"/>
          </a:xfrm>
          <a:prstGeom prst="rect">
            <a:avLst/>
          </a:prstGeom>
        </p:spPr>
      </p:pic>
      <p:sp>
        <p:nvSpPr>
          <p:cNvPr id="4" name="object 4"/>
          <p:cNvSpPr txBox="1"/>
          <p:nvPr/>
        </p:nvSpPr>
        <p:spPr>
          <a:xfrm>
            <a:off x="169274" y="1278280"/>
            <a:ext cx="8707120" cy="1449070"/>
          </a:xfrm>
          <a:prstGeom prst="rect">
            <a:avLst/>
          </a:prstGeom>
        </p:spPr>
        <p:txBody>
          <a:bodyPr vert="horz" wrap="square" lIns="0" tIns="38100" rIns="0" bIns="0" rtlCol="0">
            <a:spAutoFit/>
          </a:bodyPr>
          <a:lstStyle/>
          <a:p>
            <a:pPr marL="12700">
              <a:lnSpc>
                <a:spcPct val="100000"/>
              </a:lnSpc>
              <a:spcBef>
                <a:spcPts val="300"/>
              </a:spcBef>
            </a:pPr>
            <a:r>
              <a:rPr sz="1800" b="1" spc="-10" dirty="0">
                <a:solidFill>
                  <a:srgbClr val="000099"/>
                </a:solidFill>
                <a:latin typeface="Times New Roman"/>
                <a:cs typeface="Times New Roman"/>
              </a:rPr>
              <a:t>Monthly</a:t>
            </a:r>
            <a:endParaRPr sz="1800">
              <a:latin typeface="Times New Roman"/>
              <a:cs typeface="Times New Roman"/>
            </a:endParaRPr>
          </a:p>
          <a:p>
            <a:pPr marL="12700" marR="5080">
              <a:lnSpc>
                <a:spcPct val="100000"/>
              </a:lnSpc>
              <a:spcBef>
                <a:spcPts val="204"/>
              </a:spcBef>
            </a:pPr>
            <a:r>
              <a:rPr sz="1800" dirty="0">
                <a:solidFill>
                  <a:srgbClr val="000099"/>
                </a:solidFill>
                <a:latin typeface="Times New Roman"/>
                <a:cs typeface="Times New Roman"/>
              </a:rPr>
              <a:t>Once your</a:t>
            </a:r>
            <a:r>
              <a:rPr sz="1800" spc="-15" dirty="0">
                <a:solidFill>
                  <a:srgbClr val="000099"/>
                </a:solidFill>
                <a:latin typeface="Times New Roman"/>
                <a:cs typeface="Times New Roman"/>
              </a:rPr>
              <a:t> </a:t>
            </a:r>
            <a:r>
              <a:rPr sz="1800" dirty="0">
                <a:solidFill>
                  <a:srgbClr val="000099"/>
                </a:solidFill>
                <a:latin typeface="Times New Roman"/>
                <a:cs typeface="Times New Roman"/>
              </a:rPr>
              <a:t>monthly</a:t>
            </a:r>
            <a:r>
              <a:rPr sz="1800" spc="-5" dirty="0">
                <a:solidFill>
                  <a:srgbClr val="000099"/>
                </a:solidFill>
                <a:latin typeface="Times New Roman"/>
                <a:cs typeface="Times New Roman"/>
              </a:rPr>
              <a:t> </a:t>
            </a:r>
            <a:r>
              <a:rPr sz="1800" dirty="0">
                <a:solidFill>
                  <a:srgbClr val="000099"/>
                </a:solidFill>
                <a:latin typeface="Times New Roman"/>
                <a:cs typeface="Times New Roman"/>
              </a:rPr>
              <a:t>report approved,</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a:t>
            </a:r>
            <a:r>
              <a:rPr sz="1800" spc="-10" dirty="0">
                <a:solidFill>
                  <a:srgbClr val="000099"/>
                </a:solidFill>
                <a:latin typeface="Times New Roman"/>
                <a:cs typeface="Times New Roman"/>
              </a:rPr>
              <a:t> </a:t>
            </a:r>
            <a:r>
              <a:rPr sz="1800" dirty="0">
                <a:solidFill>
                  <a:srgbClr val="000099"/>
                </a:solidFill>
                <a:latin typeface="Times New Roman"/>
                <a:cs typeface="Times New Roman"/>
              </a:rPr>
              <a:t>will receive</a:t>
            </a:r>
            <a:r>
              <a:rPr sz="1800" spc="-10" dirty="0">
                <a:solidFill>
                  <a:srgbClr val="000099"/>
                </a:solidFill>
                <a:latin typeface="Times New Roman"/>
                <a:cs typeface="Times New Roman"/>
              </a:rPr>
              <a:t> </a:t>
            </a:r>
            <a:r>
              <a:rPr sz="1800" dirty="0">
                <a:solidFill>
                  <a:srgbClr val="000099"/>
                </a:solidFill>
                <a:latin typeface="Times New Roman"/>
                <a:cs typeface="Times New Roman"/>
              </a:rPr>
              <a:t>an</a:t>
            </a:r>
            <a:r>
              <a:rPr sz="1800" spc="-5" dirty="0">
                <a:solidFill>
                  <a:srgbClr val="000099"/>
                </a:solidFill>
                <a:latin typeface="Times New Roman"/>
                <a:cs typeface="Times New Roman"/>
              </a:rPr>
              <a:t> </a:t>
            </a:r>
            <a:r>
              <a:rPr sz="1800" dirty="0">
                <a:solidFill>
                  <a:srgbClr val="000099"/>
                </a:solidFill>
                <a:latin typeface="Times New Roman"/>
                <a:cs typeface="Times New Roman"/>
              </a:rPr>
              <a:t>email to let</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a:t>
            </a:r>
            <a:r>
              <a:rPr sz="1800" spc="-15" dirty="0">
                <a:solidFill>
                  <a:srgbClr val="000099"/>
                </a:solidFill>
                <a:latin typeface="Times New Roman"/>
                <a:cs typeface="Times New Roman"/>
              </a:rPr>
              <a:t> </a:t>
            </a:r>
            <a:r>
              <a:rPr sz="1800" dirty="0">
                <a:solidFill>
                  <a:srgbClr val="000099"/>
                </a:solidFill>
                <a:latin typeface="Times New Roman"/>
                <a:cs typeface="Times New Roman"/>
              </a:rPr>
              <a:t>know</a:t>
            </a:r>
            <a:r>
              <a:rPr sz="1800" spc="5" dirty="0">
                <a:solidFill>
                  <a:srgbClr val="000099"/>
                </a:solidFill>
                <a:latin typeface="Times New Roman"/>
                <a:cs typeface="Times New Roman"/>
              </a:rPr>
              <a:t> </a:t>
            </a:r>
            <a:r>
              <a:rPr sz="1800" dirty="0">
                <a:solidFill>
                  <a:srgbClr val="000099"/>
                </a:solidFill>
                <a:latin typeface="Times New Roman"/>
                <a:cs typeface="Times New Roman"/>
              </a:rPr>
              <a:t>that</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your</a:t>
            </a:r>
            <a:r>
              <a:rPr sz="1800" spc="-10" dirty="0">
                <a:solidFill>
                  <a:srgbClr val="000099"/>
                </a:solidFill>
                <a:latin typeface="Times New Roman"/>
                <a:cs typeface="Times New Roman"/>
              </a:rPr>
              <a:t> report </a:t>
            </a:r>
            <a:r>
              <a:rPr sz="1800" dirty="0">
                <a:solidFill>
                  <a:srgbClr val="000099"/>
                </a:solidFill>
                <a:latin typeface="Times New Roman"/>
                <a:cs typeface="Times New Roman"/>
              </a:rPr>
              <a:t>has</a:t>
            </a:r>
            <a:r>
              <a:rPr sz="1800" spc="-5" dirty="0">
                <a:solidFill>
                  <a:srgbClr val="000099"/>
                </a:solidFill>
                <a:latin typeface="Times New Roman"/>
                <a:cs typeface="Times New Roman"/>
              </a:rPr>
              <a:t> </a:t>
            </a:r>
            <a:r>
              <a:rPr sz="1800" dirty="0">
                <a:solidFill>
                  <a:srgbClr val="000099"/>
                </a:solidFill>
                <a:latin typeface="Times New Roman"/>
                <a:cs typeface="Times New Roman"/>
              </a:rPr>
              <a:t>been </a:t>
            </a:r>
            <a:r>
              <a:rPr sz="1800" spc="-10" dirty="0">
                <a:solidFill>
                  <a:srgbClr val="000099"/>
                </a:solidFill>
                <a:latin typeface="Times New Roman"/>
                <a:cs typeface="Times New Roman"/>
              </a:rPr>
              <a:t>approved.</a:t>
            </a:r>
            <a:endParaRPr sz="1800">
              <a:latin typeface="Times New Roman"/>
              <a:cs typeface="Times New Roman"/>
            </a:endParaRPr>
          </a:p>
          <a:p>
            <a:pPr>
              <a:lnSpc>
                <a:spcPct val="100000"/>
              </a:lnSpc>
              <a:spcBef>
                <a:spcPts val="30"/>
              </a:spcBef>
            </a:pPr>
            <a:endParaRPr sz="1850">
              <a:latin typeface="Times New Roman"/>
              <a:cs typeface="Times New Roman"/>
            </a:endParaRPr>
          </a:p>
          <a:p>
            <a:pPr marL="12700">
              <a:lnSpc>
                <a:spcPct val="100000"/>
              </a:lnSpc>
              <a:spcBef>
                <a:spcPts val="5"/>
              </a:spcBef>
            </a:pPr>
            <a:r>
              <a:rPr sz="1800" dirty="0">
                <a:solidFill>
                  <a:srgbClr val="000099"/>
                </a:solidFill>
                <a:latin typeface="Times New Roman"/>
                <a:cs typeface="Times New Roman"/>
              </a:rPr>
              <a:t>When</a:t>
            </a:r>
            <a:r>
              <a:rPr sz="1800" spc="-15" dirty="0">
                <a:solidFill>
                  <a:srgbClr val="000099"/>
                </a:solidFill>
                <a:latin typeface="Times New Roman"/>
                <a:cs typeface="Times New Roman"/>
              </a:rPr>
              <a:t> </a:t>
            </a:r>
            <a:r>
              <a:rPr sz="1800" dirty="0">
                <a:solidFill>
                  <a:srgbClr val="000099"/>
                </a:solidFill>
                <a:latin typeface="Times New Roman"/>
                <a:cs typeface="Times New Roman"/>
              </a:rPr>
              <a:t>you</a:t>
            </a:r>
            <a:r>
              <a:rPr sz="1800" spc="-35" dirty="0">
                <a:solidFill>
                  <a:srgbClr val="000099"/>
                </a:solidFill>
                <a:latin typeface="Times New Roman"/>
                <a:cs typeface="Times New Roman"/>
              </a:rPr>
              <a:t> </a:t>
            </a:r>
            <a:r>
              <a:rPr sz="1800" dirty="0">
                <a:solidFill>
                  <a:srgbClr val="000099"/>
                </a:solidFill>
                <a:latin typeface="Times New Roman"/>
                <a:cs typeface="Times New Roman"/>
              </a:rPr>
              <a:t>go the</a:t>
            </a:r>
            <a:r>
              <a:rPr sz="1800" spc="-45" dirty="0">
                <a:solidFill>
                  <a:srgbClr val="000099"/>
                </a:solidFill>
                <a:latin typeface="Times New Roman"/>
                <a:cs typeface="Times New Roman"/>
              </a:rPr>
              <a:t> </a:t>
            </a:r>
            <a:r>
              <a:rPr sz="1800" spc="-10" dirty="0">
                <a:solidFill>
                  <a:srgbClr val="000099"/>
                </a:solidFill>
                <a:latin typeface="Times New Roman"/>
                <a:cs typeface="Times New Roman"/>
              </a:rPr>
              <a:t>Weekly</a:t>
            </a:r>
            <a:r>
              <a:rPr sz="1800" spc="-15" dirty="0">
                <a:solidFill>
                  <a:srgbClr val="000099"/>
                </a:solidFill>
                <a:latin typeface="Times New Roman"/>
                <a:cs typeface="Times New Roman"/>
              </a:rPr>
              <a:t> </a:t>
            </a:r>
            <a:r>
              <a:rPr sz="1800" dirty="0">
                <a:solidFill>
                  <a:srgbClr val="000099"/>
                </a:solidFill>
                <a:latin typeface="Times New Roman"/>
                <a:cs typeface="Times New Roman"/>
              </a:rPr>
              <a:t>Log</a:t>
            </a:r>
            <a:r>
              <a:rPr sz="1800" spc="-20" dirty="0">
                <a:solidFill>
                  <a:srgbClr val="000099"/>
                </a:solidFill>
                <a:latin typeface="Times New Roman"/>
                <a:cs typeface="Times New Roman"/>
              </a:rPr>
              <a:t> </a:t>
            </a:r>
            <a:r>
              <a:rPr sz="1800" dirty="0">
                <a:solidFill>
                  <a:srgbClr val="000099"/>
                </a:solidFill>
                <a:latin typeface="Times New Roman"/>
                <a:cs typeface="Times New Roman"/>
              </a:rPr>
              <a:t>screen,</a:t>
            </a:r>
            <a:r>
              <a:rPr sz="1800" spc="-5" dirty="0">
                <a:solidFill>
                  <a:srgbClr val="000099"/>
                </a:solidFill>
                <a:latin typeface="Times New Roman"/>
                <a:cs typeface="Times New Roman"/>
              </a:rPr>
              <a:t> </a:t>
            </a:r>
            <a:r>
              <a:rPr sz="1800" dirty="0">
                <a:solidFill>
                  <a:srgbClr val="000099"/>
                </a:solidFill>
                <a:latin typeface="Times New Roman"/>
                <a:cs typeface="Times New Roman"/>
              </a:rPr>
              <a:t>it</a:t>
            </a:r>
            <a:r>
              <a:rPr sz="1800" spc="-20" dirty="0">
                <a:solidFill>
                  <a:srgbClr val="000099"/>
                </a:solidFill>
                <a:latin typeface="Times New Roman"/>
                <a:cs typeface="Times New Roman"/>
              </a:rPr>
              <a:t> </a:t>
            </a:r>
            <a:r>
              <a:rPr sz="1800" dirty="0">
                <a:solidFill>
                  <a:srgbClr val="000099"/>
                </a:solidFill>
                <a:latin typeface="Times New Roman"/>
                <a:cs typeface="Times New Roman"/>
              </a:rPr>
              <a:t>will</a:t>
            </a:r>
            <a:r>
              <a:rPr sz="1800" spc="-10" dirty="0">
                <a:solidFill>
                  <a:srgbClr val="000099"/>
                </a:solidFill>
                <a:latin typeface="Times New Roman"/>
                <a:cs typeface="Times New Roman"/>
              </a:rPr>
              <a:t> </a:t>
            </a:r>
            <a:r>
              <a:rPr sz="1800" dirty="0">
                <a:solidFill>
                  <a:srgbClr val="000099"/>
                </a:solidFill>
                <a:latin typeface="Times New Roman"/>
                <a:cs typeface="Times New Roman"/>
              </a:rPr>
              <a:t>look</a:t>
            </a:r>
            <a:r>
              <a:rPr sz="1800" spc="-15" dirty="0">
                <a:solidFill>
                  <a:srgbClr val="000099"/>
                </a:solidFill>
                <a:latin typeface="Times New Roman"/>
                <a:cs typeface="Times New Roman"/>
              </a:rPr>
              <a:t> </a:t>
            </a:r>
            <a:r>
              <a:rPr sz="1800" dirty="0">
                <a:solidFill>
                  <a:srgbClr val="000099"/>
                </a:solidFill>
                <a:latin typeface="Times New Roman"/>
                <a:cs typeface="Times New Roman"/>
              </a:rPr>
              <a:t>like</a:t>
            </a:r>
            <a:r>
              <a:rPr sz="1800" spc="-10" dirty="0">
                <a:solidFill>
                  <a:srgbClr val="000099"/>
                </a:solidFill>
                <a:latin typeface="Times New Roman"/>
                <a:cs typeface="Times New Roman"/>
              </a:rPr>
              <a:t> this:</a:t>
            </a:r>
            <a:endParaRPr sz="1800">
              <a:latin typeface="Times New Roman"/>
              <a:cs typeface="Times New Roman"/>
            </a:endParaRPr>
          </a:p>
        </p:txBody>
      </p:sp>
      <p:pic>
        <p:nvPicPr>
          <p:cNvPr id="5" name="object 5"/>
          <p:cNvPicPr/>
          <p:nvPr/>
        </p:nvPicPr>
        <p:blipFill>
          <a:blip r:embed="rId3" cstate="print"/>
          <a:stretch>
            <a:fillRect/>
          </a:stretch>
        </p:blipFill>
        <p:spPr>
          <a:xfrm>
            <a:off x="1245108" y="3058667"/>
            <a:ext cx="6476999" cy="2182368"/>
          </a:xfrm>
          <a:prstGeom prst="rect">
            <a:avLst/>
          </a:prstGeom>
        </p:spPr>
      </p:pic>
      <p:sp>
        <p:nvSpPr>
          <p:cNvPr id="6" name="object 6"/>
          <p:cNvSpPr txBox="1"/>
          <p:nvPr/>
        </p:nvSpPr>
        <p:spPr>
          <a:xfrm>
            <a:off x="78739" y="5591897"/>
            <a:ext cx="761936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0099"/>
                </a:solidFill>
                <a:latin typeface="Times New Roman"/>
                <a:cs typeface="Times New Roman"/>
              </a:rPr>
              <a:t>Note:</a:t>
            </a:r>
            <a:r>
              <a:rPr sz="1800" spc="425" dirty="0">
                <a:solidFill>
                  <a:srgbClr val="000099"/>
                </a:solidFill>
                <a:latin typeface="Times New Roman"/>
                <a:cs typeface="Times New Roman"/>
              </a:rPr>
              <a:t> </a:t>
            </a:r>
            <a:r>
              <a:rPr sz="1800" dirty="0">
                <a:solidFill>
                  <a:srgbClr val="000099"/>
                </a:solidFill>
                <a:latin typeface="Times New Roman"/>
                <a:cs typeface="Times New Roman"/>
              </a:rPr>
              <a:t>Once</a:t>
            </a:r>
            <a:r>
              <a:rPr sz="1800" spc="-20" dirty="0">
                <a:solidFill>
                  <a:srgbClr val="000099"/>
                </a:solidFill>
                <a:latin typeface="Times New Roman"/>
                <a:cs typeface="Times New Roman"/>
              </a:rPr>
              <a:t> </a:t>
            </a:r>
            <a:r>
              <a:rPr sz="1800" dirty="0">
                <a:solidFill>
                  <a:srgbClr val="000099"/>
                </a:solidFill>
                <a:latin typeface="Times New Roman"/>
                <a:cs typeface="Times New Roman"/>
              </a:rPr>
              <a:t>approved,</a:t>
            </a:r>
            <a:r>
              <a:rPr sz="1800" spc="-5" dirty="0">
                <a:solidFill>
                  <a:srgbClr val="000099"/>
                </a:solidFill>
                <a:latin typeface="Times New Roman"/>
                <a:cs typeface="Times New Roman"/>
              </a:rPr>
              <a:t> </a:t>
            </a:r>
            <a:r>
              <a:rPr sz="1800" dirty="0">
                <a:solidFill>
                  <a:srgbClr val="000099"/>
                </a:solidFill>
                <a:latin typeface="Times New Roman"/>
                <a:cs typeface="Times New Roman"/>
              </a:rPr>
              <a:t>the</a:t>
            </a:r>
            <a:r>
              <a:rPr sz="1800" spc="-45" dirty="0">
                <a:solidFill>
                  <a:srgbClr val="000099"/>
                </a:solidFill>
                <a:latin typeface="Times New Roman"/>
                <a:cs typeface="Times New Roman"/>
              </a:rPr>
              <a:t> </a:t>
            </a:r>
            <a:r>
              <a:rPr sz="1800" spc="-10" dirty="0">
                <a:solidFill>
                  <a:srgbClr val="000099"/>
                </a:solidFill>
                <a:latin typeface="Times New Roman"/>
                <a:cs typeface="Times New Roman"/>
              </a:rPr>
              <a:t>Weekly</a:t>
            </a:r>
            <a:r>
              <a:rPr sz="1800" spc="-15" dirty="0">
                <a:solidFill>
                  <a:srgbClr val="000099"/>
                </a:solidFill>
                <a:latin typeface="Times New Roman"/>
                <a:cs typeface="Times New Roman"/>
              </a:rPr>
              <a:t> </a:t>
            </a:r>
            <a:r>
              <a:rPr sz="1800" dirty="0">
                <a:solidFill>
                  <a:srgbClr val="000099"/>
                </a:solidFill>
                <a:latin typeface="Times New Roman"/>
                <a:cs typeface="Times New Roman"/>
              </a:rPr>
              <a:t>logs</a:t>
            </a:r>
            <a:r>
              <a:rPr sz="1800" spc="-5" dirty="0">
                <a:solidFill>
                  <a:srgbClr val="000099"/>
                </a:solidFill>
                <a:latin typeface="Times New Roman"/>
                <a:cs typeface="Times New Roman"/>
              </a:rPr>
              <a:t> </a:t>
            </a:r>
            <a:r>
              <a:rPr sz="1800" dirty="0">
                <a:solidFill>
                  <a:srgbClr val="000099"/>
                </a:solidFill>
                <a:latin typeface="Times New Roman"/>
                <a:cs typeface="Times New Roman"/>
              </a:rPr>
              <a:t>contained</a:t>
            </a:r>
            <a:r>
              <a:rPr sz="1800" spc="-40" dirty="0">
                <a:solidFill>
                  <a:srgbClr val="000099"/>
                </a:solidFill>
                <a:latin typeface="Times New Roman"/>
                <a:cs typeface="Times New Roman"/>
              </a:rPr>
              <a:t> </a:t>
            </a:r>
            <a:r>
              <a:rPr sz="1800" dirty="0">
                <a:solidFill>
                  <a:srgbClr val="000099"/>
                </a:solidFill>
                <a:latin typeface="Times New Roman"/>
                <a:cs typeface="Times New Roman"/>
              </a:rPr>
              <a:t>in the</a:t>
            </a:r>
            <a:r>
              <a:rPr sz="1800" spc="-20" dirty="0">
                <a:solidFill>
                  <a:srgbClr val="000099"/>
                </a:solidFill>
                <a:latin typeface="Times New Roman"/>
                <a:cs typeface="Times New Roman"/>
              </a:rPr>
              <a:t> </a:t>
            </a:r>
            <a:r>
              <a:rPr sz="1800" dirty="0">
                <a:solidFill>
                  <a:srgbClr val="000099"/>
                </a:solidFill>
                <a:latin typeface="Times New Roman"/>
                <a:cs typeface="Times New Roman"/>
              </a:rPr>
              <a:t>monthly</a:t>
            </a:r>
            <a:r>
              <a:rPr sz="1800" spc="-5" dirty="0">
                <a:solidFill>
                  <a:srgbClr val="000099"/>
                </a:solidFill>
                <a:latin typeface="Times New Roman"/>
                <a:cs typeface="Times New Roman"/>
              </a:rPr>
              <a:t> </a:t>
            </a:r>
            <a:r>
              <a:rPr sz="1800" dirty="0">
                <a:solidFill>
                  <a:srgbClr val="000099"/>
                </a:solidFill>
                <a:latin typeface="Times New Roman"/>
                <a:cs typeface="Times New Roman"/>
              </a:rPr>
              <a:t>report</a:t>
            </a:r>
            <a:r>
              <a:rPr sz="1800" spc="-10" dirty="0">
                <a:solidFill>
                  <a:srgbClr val="000099"/>
                </a:solidFill>
                <a:latin typeface="Times New Roman"/>
                <a:cs typeface="Times New Roman"/>
              </a:rPr>
              <a:t> </a:t>
            </a:r>
            <a:r>
              <a:rPr sz="1800" dirty="0">
                <a:solidFill>
                  <a:srgbClr val="000099"/>
                </a:solidFill>
                <a:latin typeface="Times New Roman"/>
                <a:cs typeface="Times New Roman"/>
              </a:rPr>
              <a:t>are</a:t>
            </a:r>
            <a:r>
              <a:rPr sz="1800" spc="-10" dirty="0">
                <a:solidFill>
                  <a:srgbClr val="000099"/>
                </a:solidFill>
                <a:latin typeface="Times New Roman"/>
                <a:cs typeface="Times New Roman"/>
              </a:rPr>
              <a:t> locked.</a:t>
            </a:r>
            <a:endParaRPr sz="1800">
              <a:latin typeface="Times New Roman"/>
              <a:cs typeface="Times New Roman"/>
            </a:endParaRPr>
          </a:p>
        </p:txBody>
      </p:sp>
      <p:sp>
        <p:nvSpPr>
          <p:cNvPr id="7" name="object 7"/>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45</a:t>
            </a:fld>
            <a:endParaRPr spc="-25"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8600" y="1996440"/>
            <a:ext cx="8686800" cy="4658995"/>
            <a:chOff x="228600" y="1996440"/>
            <a:chExt cx="8686800" cy="4658995"/>
          </a:xfrm>
        </p:grpSpPr>
        <p:pic>
          <p:nvPicPr>
            <p:cNvPr id="3" name="object 3"/>
            <p:cNvPicPr/>
            <p:nvPr/>
          </p:nvPicPr>
          <p:blipFill>
            <a:blip r:embed="rId2" cstate="print"/>
            <a:stretch>
              <a:fillRect/>
            </a:stretch>
          </p:blipFill>
          <p:spPr>
            <a:xfrm>
              <a:off x="923544" y="1996440"/>
              <a:ext cx="6304787" cy="2247887"/>
            </a:xfrm>
            <a:prstGeom prst="rect">
              <a:avLst/>
            </a:prstGeom>
          </p:spPr>
        </p:pic>
        <p:pic>
          <p:nvPicPr>
            <p:cNvPr id="4" name="object 4"/>
            <p:cNvPicPr/>
            <p:nvPr/>
          </p:nvPicPr>
          <p:blipFill>
            <a:blip r:embed="rId3" cstate="print"/>
            <a:stretch>
              <a:fillRect/>
            </a:stretch>
          </p:blipFill>
          <p:spPr>
            <a:xfrm>
              <a:off x="2496311" y="2125979"/>
              <a:ext cx="1033271" cy="242315"/>
            </a:xfrm>
            <a:prstGeom prst="rect">
              <a:avLst/>
            </a:prstGeom>
          </p:spPr>
        </p:pic>
        <p:sp>
          <p:nvSpPr>
            <p:cNvPr id="5" name="object 5"/>
            <p:cNvSpPr/>
            <p:nvPr/>
          </p:nvSpPr>
          <p:spPr>
            <a:xfrm>
              <a:off x="2682236" y="2227325"/>
              <a:ext cx="804545" cy="0"/>
            </a:xfrm>
            <a:custGeom>
              <a:avLst/>
              <a:gdLst/>
              <a:ahLst/>
              <a:cxnLst/>
              <a:rect l="l" t="t" r="r" b="b"/>
              <a:pathLst>
                <a:path w="804545">
                  <a:moveTo>
                    <a:pt x="804367" y="0"/>
                  </a:moveTo>
                  <a:lnTo>
                    <a:pt x="0" y="0"/>
                  </a:lnTo>
                </a:path>
              </a:pathLst>
            </a:custGeom>
            <a:ln w="25908">
              <a:solidFill>
                <a:srgbClr val="C0504D"/>
              </a:solidFill>
            </a:ln>
          </p:spPr>
          <p:txBody>
            <a:bodyPr wrap="square" lIns="0" tIns="0" rIns="0" bIns="0" rtlCol="0"/>
            <a:lstStyle/>
            <a:p>
              <a:endParaRPr/>
            </a:p>
          </p:txBody>
        </p:sp>
        <p:sp>
          <p:nvSpPr>
            <p:cNvPr id="6" name="object 6"/>
            <p:cNvSpPr/>
            <p:nvPr/>
          </p:nvSpPr>
          <p:spPr>
            <a:xfrm>
              <a:off x="2617467" y="2188461"/>
              <a:ext cx="78105" cy="78105"/>
            </a:xfrm>
            <a:custGeom>
              <a:avLst/>
              <a:gdLst/>
              <a:ahLst/>
              <a:cxnLst/>
              <a:rect l="l" t="t" r="r" b="b"/>
              <a:pathLst>
                <a:path w="78105" h="78105">
                  <a:moveTo>
                    <a:pt x="77724" y="0"/>
                  </a:moveTo>
                  <a:lnTo>
                    <a:pt x="0" y="38862"/>
                  </a:lnTo>
                  <a:lnTo>
                    <a:pt x="77724" y="77724"/>
                  </a:lnTo>
                  <a:lnTo>
                    <a:pt x="77724" y="0"/>
                  </a:lnTo>
                  <a:close/>
                </a:path>
              </a:pathLst>
            </a:custGeom>
            <a:solidFill>
              <a:srgbClr val="C0504D"/>
            </a:solidFill>
          </p:spPr>
          <p:txBody>
            <a:bodyPr wrap="square" lIns="0" tIns="0" rIns="0" bIns="0" rtlCol="0"/>
            <a:lstStyle/>
            <a:p>
              <a:endParaRPr/>
            </a:p>
          </p:txBody>
        </p:sp>
        <p:pic>
          <p:nvPicPr>
            <p:cNvPr id="7" name="object 7"/>
            <p:cNvPicPr/>
            <p:nvPr/>
          </p:nvPicPr>
          <p:blipFill>
            <a:blip r:embed="rId4" cstate="print"/>
            <a:stretch>
              <a:fillRect/>
            </a:stretch>
          </p:blipFill>
          <p:spPr>
            <a:xfrm>
              <a:off x="585215" y="2942844"/>
              <a:ext cx="6981443" cy="3674351"/>
            </a:xfrm>
            <a:prstGeom prst="rect">
              <a:avLst/>
            </a:prstGeom>
          </p:spPr>
        </p:pic>
      </p:grpSp>
      <p:sp>
        <p:nvSpPr>
          <p:cNvPr id="8" name="object 8"/>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9" name="object 9"/>
          <p:cNvPicPr/>
          <p:nvPr/>
        </p:nvPicPr>
        <p:blipFill>
          <a:blip r:embed="rId5" cstate="print"/>
          <a:stretch>
            <a:fillRect/>
          </a:stretch>
        </p:blipFill>
        <p:spPr>
          <a:xfrm>
            <a:off x="89915" y="114300"/>
            <a:ext cx="833628" cy="854963"/>
          </a:xfrm>
          <a:prstGeom prst="rect">
            <a:avLst/>
          </a:prstGeom>
        </p:spPr>
      </p:pic>
      <p:sp>
        <p:nvSpPr>
          <p:cNvPr id="10" name="object 10"/>
          <p:cNvSpPr txBox="1"/>
          <p:nvPr/>
        </p:nvSpPr>
        <p:spPr>
          <a:xfrm>
            <a:off x="169274" y="1278280"/>
            <a:ext cx="6670040" cy="626110"/>
          </a:xfrm>
          <a:prstGeom prst="rect">
            <a:avLst/>
          </a:prstGeom>
        </p:spPr>
        <p:txBody>
          <a:bodyPr vert="horz" wrap="square" lIns="0" tIns="38100" rIns="0" bIns="0" rtlCol="0">
            <a:spAutoFit/>
          </a:bodyPr>
          <a:lstStyle/>
          <a:p>
            <a:pPr marL="12700">
              <a:lnSpc>
                <a:spcPct val="100000"/>
              </a:lnSpc>
              <a:spcBef>
                <a:spcPts val="300"/>
              </a:spcBef>
            </a:pPr>
            <a:r>
              <a:rPr sz="1800" b="1" dirty="0">
                <a:solidFill>
                  <a:srgbClr val="000099"/>
                </a:solidFill>
                <a:latin typeface="Times New Roman"/>
                <a:cs typeface="Times New Roman"/>
              </a:rPr>
              <a:t>Final</a:t>
            </a:r>
            <a:r>
              <a:rPr sz="1800" b="1" spc="-15" dirty="0">
                <a:solidFill>
                  <a:srgbClr val="000099"/>
                </a:solidFill>
                <a:latin typeface="Times New Roman"/>
                <a:cs typeface="Times New Roman"/>
              </a:rPr>
              <a:t> </a:t>
            </a:r>
            <a:r>
              <a:rPr sz="1800" b="1" spc="-10" dirty="0">
                <a:solidFill>
                  <a:srgbClr val="000099"/>
                </a:solidFill>
                <a:latin typeface="Times New Roman"/>
                <a:cs typeface="Times New Roman"/>
              </a:rPr>
              <a:t>Report</a:t>
            </a:r>
            <a:endParaRPr sz="1800">
              <a:latin typeface="Times New Roman"/>
              <a:cs typeface="Times New Roman"/>
            </a:endParaRPr>
          </a:p>
          <a:p>
            <a:pPr marL="12700">
              <a:lnSpc>
                <a:spcPct val="100000"/>
              </a:lnSpc>
              <a:spcBef>
                <a:spcPts val="204"/>
              </a:spcBef>
            </a:pPr>
            <a:r>
              <a:rPr sz="1800" dirty="0">
                <a:solidFill>
                  <a:srgbClr val="000099"/>
                </a:solidFill>
                <a:latin typeface="Times New Roman"/>
                <a:cs typeface="Times New Roman"/>
              </a:rPr>
              <a:t>Once</a:t>
            </a:r>
            <a:r>
              <a:rPr sz="1800" spc="-10" dirty="0">
                <a:solidFill>
                  <a:srgbClr val="000099"/>
                </a:solidFill>
                <a:latin typeface="Times New Roman"/>
                <a:cs typeface="Times New Roman"/>
              </a:rPr>
              <a:t> </a:t>
            </a:r>
            <a:r>
              <a:rPr sz="1800" dirty="0">
                <a:solidFill>
                  <a:srgbClr val="000099"/>
                </a:solidFill>
                <a:latin typeface="Times New Roman"/>
                <a:cs typeface="Times New Roman"/>
              </a:rPr>
              <a:t>all </a:t>
            </a:r>
            <a:r>
              <a:rPr sz="1800" spc="-10" dirty="0">
                <a:solidFill>
                  <a:srgbClr val="000099"/>
                </a:solidFill>
                <a:latin typeface="Times New Roman"/>
                <a:cs typeface="Times New Roman"/>
              </a:rPr>
              <a:t>Skill</a:t>
            </a:r>
            <a:r>
              <a:rPr sz="1800" spc="-110" dirty="0">
                <a:solidFill>
                  <a:srgbClr val="000099"/>
                </a:solidFill>
                <a:latin typeface="Times New Roman"/>
                <a:cs typeface="Times New Roman"/>
              </a:rPr>
              <a:t> </a:t>
            </a:r>
            <a:r>
              <a:rPr sz="1800" dirty="0">
                <a:solidFill>
                  <a:srgbClr val="000099"/>
                </a:solidFill>
                <a:latin typeface="Times New Roman"/>
                <a:cs typeface="Times New Roman"/>
              </a:rPr>
              <a:t>Areas</a:t>
            </a:r>
            <a:r>
              <a:rPr sz="1800" spc="5" dirty="0">
                <a:solidFill>
                  <a:srgbClr val="000099"/>
                </a:solidFill>
                <a:latin typeface="Times New Roman"/>
                <a:cs typeface="Times New Roman"/>
              </a:rPr>
              <a:t> </a:t>
            </a:r>
            <a:r>
              <a:rPr sz="1800" dirty="0">
                <a:solidFill>
                  <a:srgbClr val="000099"/>
                </a:solidFill>
                <a:latin typeface="Times New Roman"/>
                <a:cs typeface="Times New Roman"/>
              </a:rPr>
              <a:t>are</a:t>
            </a:r>
            <a:r>
              <a:rPr sz="1800" spc="5" dirty="0">
                <a:solidFill>
                  <a:srgbClr val="000099"/>
                </a:solidFill>
                <a:latin typeface="Times New Roman"/>
                <a:cs typeface="Times New Roman"/>
              </a:rPr>
              <a:t> </a:t>
            </a:r>
            <a:r>
              <a:rPr sz="1800" dirty="0">
                <a:solidFill>
                  <a:srgbClr val="000099"/>
                </a:solidFill>
                <a:latin typeface="Times New Roman"/>
                <a:cs typeface="Times New Roman"/>
              </a:rPr>
              <a:t>“zeroed”</a:t>
            </a:r>
            <a:r>
              <a:rPr sz="1800" spc="-10" dirty="0">
                <a:solidFill>
                  <a:srgbClr val="000099"/>
                </a:solidFill>
                <a:latin typeface="Times New Roman"/>
                <a:cs typeface="Times New Roman"/>
              </a:rPr>
              <a:t> </a:t>
            </a:r>
            <a:r>
              <a:rPr sz="1800" dirty="0">
                <a:solidFill>
                  <a:srgbClr val="000099"/>
                </a:solidFill>
                <a:latin typeface="Times New Roman"/>
                <a:cs typeface="Times New Roman"/>
              </a:rPr>
              <a:t>out,</a:t>
            </a:r>
            <a:r>
              <a:rPr sz="1800" spc="5" dirty="0">
                <a:solidFill>
                  <a:srgbClr val="000099"/>
                </a:solidFill>
                <a:latin typeface="Times New Roman"/>
                <a:cs typeface="Times New Roman"/>
              </a:rPr>
              <a:t> </a:t>
            </a:r>
            <a:r>
              <a:rPr sz="1800" dirty="0">
                <a:solidFill>
                  <a:srgbClr val="000099"/>
                </a:solidFill>
                <a:latin typeface="Times New Roman"/>
                <a:cs typeface="Times New Roman"/>
              </a:rPr>
              <a:t>you</a:t>
            </a:r>
            <a:r>
              <a:rPr sz="1800" spc="-15" dirty="0">
                <a:solidFill>
                  <a:srgbClr val="000099"/>
                </a:solidFill>
                <a:latin typeface="Times New Roman"/>
                <a:cs typeface="Times New Roman"/>
              </a:rPr>
              <a:t> </a:t>
            </a:r>
            <a:r>
              <a:rPr sz="1800" dirty="0">
                <a:solidFill>
                  <a:srgbClr val="000099"/>
                </a:solidFill>
                <a:latin typeface="Times New Roman"/>
                <a:cs typeface="Times New Roman"/>
              </a:rPr>
              <a:t>must</a:t>
            </a:r>
            <a:r>
              <a:rPr sz="1800" spc="20" dirty="0">
                <a:solidFill>
                  <a:srgbClr val="000099"/>
                </a:solidFill>
                <a:latin typeface="Times New Roman"/>
                <a:cs typeface="Times New Roman"/>
              </a:rPr>
              <a:t> </a:t>
            </a:r>
            <a:r>
              <a:rPr sz="1800" dirty="0">
                <a:solidFill>
                  <a:srgbClr val="000099"/>
                </a:solidFill>
                <a:latin typeface="Times New Roman"/>
                <a:cs typeface="Times New Roman"/>
              </a:rPr>
              <a:t>submit</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your</a:t>
            </a:r>
            <a:r>
              <a:rPr sz="1800" spc="-25" dirty="0">
                <a:solidFill>
                  <a:srgbClr val="000099"/>
                </a:solidFill>
                <a:latin typeface="Times New Roman"/>
                <a:cs typeface="Times New Roman"/>
              </a:rPr>
              <a:t> </a:t>
            </a:r>
            <a:r>
              <a:rPr sz="1800" dirty="0">
                <a:solidFill>
                  <a:srgbClr val="000099"/>
                </a:solidFill>
                <a:latin typeface="Times New Roman"/>
                <a:cs typeface="Times New Roman"/>
              </a:rPr>
              <a:t>final</a:t>
            </a:r>
            <a:r>
              <a:rPr sz="1800" spc="5" dirty="0">
                <a:solidFill>
                  <a:srgbClr val="000099"/>
                </a:solidFill>
                <a:latin typeface="Times New Roman"/>
                <a:cs typeface="Times New Roman"/>
              </a:rPr>
              <a:t> </a:t>
            </a:r>
            <a:r>
              <a:rPr sz="1800" spc="-10" dirty="0">
                <a:solidFill>
                  <a:srgbClr val="000099"/>
                </a:solidFill>
                <a:latin typeface="Times New Roman"/>
                <a:cs typeface="Times New Roman"/>
              </a:rPr>
              <a:t>report.</a:t>
            </a:r>
            <a:endParaRPr sz="1800">
              <a:latin typeface="Times New Roman"/>
              <a:cs typeface="Times New Roman"/>
            </a:endParaRPr>
          </a:p>
        </p:txBody>
      </p:sp>
      <p:sp>
        <p:nvSpPr>
          <p:cNvPr id="12" name="object 12"/>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46</a:t>
            </a:fld>
            <a:endParaRPr spc="-25" dirty="0"/>
          </a:p>
        </p:txBody>
      </p:sp>
      <p:sp>
        <p:nvSpPr>
          <p:cNvPr id="11" name="object 11"/>
          <p:cNvSpPr txBox="1">
            <a:spLocks noGrp="1"/>
          </p:cNvSpPr>
          <p:nvPr>
            <p:ph type="body" idx="1"/>
          </p:nvPr>
        </p:nvSpPr>
        <p:spPr>
          <a:prstGeom prst="rect">
            <a:avLst/>
          </a:prstGeom>
        </p:spPr>
        <p:txBody>
          <a:bodyPr vert="horz" wrap="square" lIns="0" tIns="12700" rIns="0" bIns="0" rtlCol="0">
            <a:spAutoFit/>
          </a:bodyPr>
          <a:lstStyle/>
          <a:p>
            <a:pPr marL="845185" marR="5080">
              <a:lnSpc>
                <a:spcPct val="100000"/>
              </a:lnSpc>
              <a:spcBef>
                <a:spcPts val="100"/>
              </a:spcBef>
            </a:pPr>
            <a:r>
              <a:rPr dirty="0"/>
              <a:t>Enter</a:t>
            </a:r>
            <a:r>
              <a:rPr spc="-30" dirty="0"/>
              <a:t> </a:t>
            </a:r>
            <a:r>
              <a:rPr dirty="0"/>
              <a:t>your</a:t>
            </a:r>
            <a:r>
              <a:rPr spc="-25" dirty="0"/>
              <a:t> </a:t>
            </a:r>
            <a:r>
              <a:rPr dirty="0"/>
              <a:t>Approver’s</a:t>
            </a:r>
            <a:r>
              <a:rPr spc="40" dirty="0"/>
              <a:t> </a:t>
            </a:r>
            <a:r>
              <a:rPr dirty="0"/>
              <a:t>email.</a:t>
            </a:r>
            <a:r>
              <a:rPr spc="280" dirty="0"/>
              <a:t> </a:t>
            </a:r>
            <a:r>
              <a:rPr dirty="0"/>
              <a:t>Must</a:t>
            </a:r>
            <a:r>
              <a:rPr spc="-5" dirty="0"/>
              <a:t> </a:t>
            </a:r>
            <a:r>
              <a:rPr dirty="0"/>
              <a:t>be</a:t>
            </a:r>
            <a:r>
              <a:rPr spc="-20" dirty="0"/>
              <a:t> </a:t>
            </a:r>
            <a:r>
              <a:rPr dirty="0"/>
              <a:t>a</a:t>
            </a:r>
            <a:r>
              <a:rPr spc="-10" dirty="0"/>
              <a:t> </a:t>
            </a:r>
            <a:r>
              <a:rPr dirty="0"/>
              <a:t>commissioned</a:t>
            </a:r>
            <a:r>
              <a:rPr spc="-40" dirty="0"/>
              <a:t> </a:t>
            </a:r>
            <a:r>
              <a:rPr dirty="0"/>
              <a:t>officer</a:t>
            </a:r>
            <a:r>
              <a:rPr spc="-25" dirty="0"/>
              <a:t> </a:t>
            </a:r>
            <a:r>
              <a:rPr spc="-20" dirty="0"/>
              <a:t>that </a:t>
            </a:r>
            <a:r>
              <a:rPr dirty="0"/>
              <a:t>is</a:t>
            </a:r>
            <a:r>
              <a:rPr spc="-20" dirty="0"/>
              <a:t> </a:t>
            </a:r>
            <a:r>
              <a:rPr dirty="0"/>
              <a:t>in your</a:t>
            </a:r>
            <a:r>
              <a:rPr spc="25" dirty="0"/>
              <a:t> </a:t>
            </a:r>
            <a:r>
              <a:rPr dirty="0"/>
              <a:t>chain</a:t>
            </a:r>
            <a:r>
              <a:rPr spc="-10" dirty="0"/>
              <a:t> </a:t>
            </a:r>
            <a:r>
              <a:rPr dirty="0"/>
              <a:t>of</a:t>
            </a:r>
            <a:r>
              <a:rPr spc="-15" dirty="0"/>
              <a:t> </a:t>
            </a:r>
            <a:r>
              <a:rPr spc="-10" dirty="0"/>
              <a:t>command.</a:t>
            </a:r>
          </a:p>
          <a:p>
            <a:pPr marL="845185" marR="79375" indent="36195">
              <a:lnSpc>
                <a:spcPct val="100000"/>
              </a:lnSpc>
            </a:pPr>
            <a:r>
              <a:rPr dirty="0"/>
              <a:t>After</a:t>
            </a:r>
            <a:r>
              <a:rPr spc="15" dirty="0"/>
              <a:t> </a:t>
            </a:r>
            <a:r>
              <a:rPr dirty="0"/>
              <a:t>you</a:t>
            </a:r>
            <a:r>
              <a:rPr spc="10" dirty="0"/>
              <a:t> </a:t>
            </a:r>
            <a:r>
              <a:rPr dirty="0"/>
              <a:t>done</a:t>
            </a:r>
            <a:r>
              <a:rPr spc="-10" dirty="0"/>
              <a:t> </a:t>
            </a:r>
            <a:r>
              <a:rPr dirty="0"/>
              <a:t>entering</a:t>
            </a:r>
            <a:r>
              <a:rPr spc="-20" dirty="0"/>
              <a:t> </a:t>
            </a:r>
            <a:r>
              <a:rPr dirty="0"/>
              <a:t>your</a:t>
            </a:r>
            <a:r>
              <a:rPr spc="10" dirty="0"/>
              <a:t> </a:t>
            </a:r>
            <a:r>
              <a:rPr dirty="0"/>
              <a:t>approver’s</a:t>
            </a:r>
            <a:r>
              <a:rPr spc="-30" dirty="0"/>
              <a:t> </a:t>
            </a:r>
            <a:r>
              <a:rPr dirty="0"/>
              <a:t>email,</a:t>
            </a:r>
            <a:r>
              <a:rPr spc="-30" dirty="0"/>
              <a:t> </a:t>
            </a:r>
            <a:r>
              <a:rPr dirty="0"/>
              <a:t>click</a:t>
            </a:r>
            <a:r>
              <a:rPr spc="-40" dirty="0"/>
              <a:t> </a:t>
            </a:r>
            <a:r>
              <a:rPr dirty="0"/>
              <a:t>“Save</a:t>
            </a:r>
            <a:r>
              <a:rPr spc="-25" dirty="0"/>
              <a:t> </a:t>
            </a:r>
            <a:r>
              <a:rPr spc="-10" dirty="0"/>
              <a:t>Email Changes.”</a:t>
            </a:r>
          </a:p>
          <a:p>
            <a:pPr>
              <a:lnSpc>
                <a:spcPct val="100000"/>
              </a:lnSpc>
            </a:pPr>
            <a:endParaRPr sz="1300"/>
          </a:p>
          <a:p>
            <a:pPr marL="12700" marR="1092200">
              <a:lnSpc>
                <a:spcPct val="100000"/>
              </a:lnSpc>
              <a:spcBef>
                <a:spcPts val="1040"/>
              </a:spcBef>
            </a:pPr>
            <a:r>
              <a:rPr dirty="0"/>
              <a:t>Then click</a:t>
            </a:r>
            <a:r>
              <a:rPr spc="-30" dirty="0"/>
              <a:t> </a:t>
            </a:r>
            <a:r>
              <a:rPr dirty="0"/>
              <a:t>“Submit</a:t>
            </a:r>
            <a:r>
              <a:rPr spc="-15" dirty="0"/>
              <a:t> </a:t>
            </a:r>
            <a:r>
              <a:rPr dirty="0"/>
              <a:t>Final</a:t>
            </a:r>
            <a:r>
              <a:rPr spc="10" dirty="0"/>
              <a:t> </a:t>
            </a:r>
            <a:r>
              <a:rPr dirty="0"/>
              <a:t>Report</a:t>
            </a:r>
            <a:r>
              <a:rPr spc="-15" dirty="0"/>
              <a:t> </a:t>
            </a:r>
            <a:r>
              <a:rPr dirty="0"/>
              <a:t>for</a:t>
            </a:r>
            <a:r>
              <a:rPr spc="-10" dirty="0"/>
              <a:t> </a:t>
            </a:r>
            <a:r>
              <a:rPr dirty="0"/>
              <a:t>Review.”</a:t>
            </a:r>
            <a:r>
              <a:rPr spc="305" dirty="0"/>
              <a:t> </a:t>
            </a:r>
            <a:r>
              <a:rPr dirty="0"/>
              <a:t>This</a:t>
            </a:r>
            <a:r>
              <a:rPr spc="-5" dirty="0"/>
              <a:t> </a:t>
            </a:r>
            <a:r>
              <a:rPr dirty="0"/>
              <a:t>will</a:t>
            </a:r>
            <a:r>
              <a:rPr spc="-20" dirty="0"/>
              <a:t> </a:t>
            </a:r>
            <a:r>
              <a:rPr dirty="0"/>
              <a:t>send</a:t>
            </a:r>
            <a:r>
              <a:rPr spc="-20" dirty="0"/>
              <a:t> </a:t>
            </a:r>
            <a:r>
              <a:rPr spc="-25" dirty="0"/>
              <a:t>an </a:t>
            </a:r>
            <a:r>
              <a:rPr dirty="0"/>
              <a:t>email</a:t>
            </a:r>
            <a:r>
              <a:rPr spc="-35" dirty="0"/>
              <a:t> </a:t>
            </a:r>
            <a:r>
              <a:rPr dirty="0"/>
              <a:t>link</a:t>
            </a:r>
            <a:r>
              <a:rPr spc="-10" dirty="0"/>
              <a:t> </a:t>
            </a:r>
            <a:r>
              <a:rPr dirty="0"/>
              <a:t>to</a:t>
            </a:r>
            <a:r>
              <a:rPr spc="-5" dirty="0"/>
              <a:t> </a:t>
            </a:r>
            <a:r>
              <a:rPr dirty="0"/>
              <a:t>your</a:t>
            </a:r>
            <a:r>
              <a:rPr spc="-20" dirty="0"/>
              <a:t> </a:t>
            </a:r>
            <a:r>
              <a:rPr spc="-10" dirty="0"/>
              <a:t>Approver.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114300"/>
            <a:ext cx="833628" cy="854963"/>
          </a:xfrm>
          <a:prstGeom prst="rect">
            <a:avLst/>
          </a:prstGeom>
        </p:spPr>
      </p:pic>
      <p:sp>
        <p:nvSpPr>
          <p:cNvPr id="4" name="object 4"/>
          <p:cNvSpPr txBox="1"/>
          <p:nvPr/>
        </p:nvSpPr>
        <p:spPr>
          <a:xfrm>
            <a:off x="169274" y="1268943"/>
            <a:ext cx="8781415" cy="789940"/>
          </a:xfrm>
          <a:prstGeom prst="rect">
            <a:avLst/>
          </a:prstGeom>
        </p:spPr>
        <p:txBody>
          <a:bodyPr vert="horz" wrap="square" lIns="0" tIns="47625" rIns="0" bIns="0" rtlCol="0">
            <a:spAutoFit/>
          </a:bodyPr>
          <a:lstStyle/>
          <a:p>
            <a:pPr marL="12700">
              <a:lnSpc>
                <a:spcPct val="100000"/>
              </a:lnSpc>
              <a:spcBef>
                <a:spcPts val="375"/>
              </a:spcBef>
            </a:pPr>
            <a:r>
              <a:rPr sz="1800" b="1" dirty="0">
                <a:solidFill>
                  <a:srgbClr val="000099"/>
                </a:solidFill>
                <a:latin typeface="Times New Roman"/>
                <a:cs typeface="Times New Roman"/>
              </a:rPr>
              <a:t>Final</a:t>
            </a:r>
            <a:r>
              <a:rPr sz="1800" b="1" spc="-15" dirty="0">
                <a:solidFill>
                  <a:srgbClr val="000099"/>
                </a:solidFill>
                <a:latin typeface="Times New Roman"/>
                <a:cs typeface="Times New Roman"/>
              </a:rPr>
              <a:t> </a:t>
            </a:r>
            <a:r>
              <a:rPr sz="1800" b="1" spc="-10" dirty="0">
                <a:solidFill>
                  <a:srgbClr val="000099"/>
                </a:solidFill>
                <a:latin typeface="Times New Roman"/>
                <a:cs typeface="Times New Roman"/>
              </a:rPr>
              <a:t>Report</a:t>
            </a:r>
            <a:endParaRPr sz="1800">
              <a:latin typeface="Times New Roman"/>
              <a:cs typeface="Times New Roman"/>
            </a:endParaRPr>
          </a:p>
          <a:p>
            <a:pPr marL="12700" marR="5080">
              <a:lnSpc>
                <a:spcPct val="100000"/>
              </a:lnSpc>
              <a:spcBef>
                <a:spcPts val="220"/>
              </a:spcBef>
            </a:pPr>
            <a:r>
              <a:rPr sz="1400" dirty="0">
                <a:solidFill>
                  <a:srgbClr val="000099"/>
                </a:solidFill>
                <a:latin typeface="Times New Roman"/>
                <a:cs typeface="Times New Roman"/>
              </a:rPr>
              <a:t>Once</a:t>
            </a:r>
            <a:r>
              <a:rPr sz="1400" spc="-10"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a:t>
            </a:r>
            <a:r>
              <a:rPr sz="1400" dirty="0">
                <a:solidFill>
                  <a:srgbClr val="000099"/>
                </a:solidFill>
                <a:latin typeface="Times New Roman"/>
                <a:cs typeface="Times New Roman"/>
              </a:rPr>
              <a:t>approver</a:t>
            </a:r>
            <a:r>
              <a:rPr sz="1400" spc="-10" dirty="0">
                <a:solidFill>
                  <a:srgbClr val="000099"/>
                </a:solidFill>
                <a:latin typeface="Times New Roman"/>
                <a:cs typeface="Times New Roman"/>
              </a:rPr>
              <a:t> </a:t>
            </a:r>
            <a:r>
              <a:rPr sz="1400" dirty="0">
                <a:solidFill>
                  <a:srgbClr val="000099"/>
                </a:solidFill>
                <a:latin typeface="Times New Roman"/>
                <a:cs typeface="Times New Roman"/>
              </a:rPr>
              <a:t>has</a:t>
            </a:r>
            <a:r>
              <a:rPr sz="1400" spc="-30" dirty="0">
                <a:solidFill>
                  <a:srgbClr val="000099"/>
                </a:solidFill>
                <a:latin typeface="Times New Roman"/>
                <a:cs typeface="Times New Roman"/>
              </a:rPr>
              <a:t> </a:t>
            </a:r>
            <a:r>
              <a:rPr sz="1400" dirty="0">
                <a:solidFill>
                  <a:srgbClr val="000099"/>
                </a:solidFill>
                <a:latin typeface="Times New Roman"/>
                <a:cs typeface="Times New Roman"/>
              </a:rPr>
              <a:t>approved your</a:t>
            </a:r>
            <a:r>
              <a:rPr sz="1400" spc="-35" dirty="0">
                <a:solidFill>
                  <a:srgbClr val="000099"/>
                </a:solidFill>
                <a:latin typeface="Times New Roman"/>
                <a:cs typeface="Times New Roman"/>
              </a:rPr>
              <a:t> </a:t>
            </a:r>
            <a:r>
              <a:rPr sz="1400" dirty="0">
                <a:solidFill>
                  <a:srgbClr val="000099"/>
                </a:solidFill>
                <a:latin typeface="Times New Roman"/>
                <a:cs typeface="Times New Roman"/>
              </a:rPr>
              <a:t>final</a:t>
            </a:r>
            <a:r>
              <a:rPr sz="1400" spc="-20" dirty="0">
                <a:solidFill>
                  <a:srgbClr val="000099"/>
                </a:solidFill>
                <a:latin typeface="Times New Roman"/>
                <a:cs typeface="Times New Roman"/>
              </a:rPr>
              <a:t> </a:t>
            </a:r>
            <a:r>
              <a:rPr sz="1400" dirty="0">
                <a:solidFill>
                  <a:srgbClr val="000099"/>
                </a:solidFill>
                <a:latin typeface="Times New Roman"/>
                <a:cs typeface="Times New Roman"/>
              </a:rPr>
              <a:t>report,</a:t>
            </a:r>
            <a:r>
              <a:rPr sz="1400" spc="-25" dirty="0">
                <a:solidFill>
                  <a:srgbClr val="000099"/>
                </a:solidFill>
                <a:latin typeface="Times New Roman"/>
                <a:cs typeface="Times New Roman"/>
              </a:rPr>
              <a:t> </a:t>
            </a:r>
            <a:r>
              <a:rPr sz="1400" dirty="0">
                <a:solidFill>
                  <a:srgbClr val="000099"/>
                </a:solidFill>
                <a:latin typeface="Times New Roman"/>
                <a:cs typeface="Times New Roman"/>
              </a:rPr>
              <a:t>log</a:t>
            </a:r>
            <a:r>
              <a:rPr sz="1400" spc="-20" dirty="0">
                <a:solidFill>
                  <a:srgbClr val="000099"/>
                </a:solidFill>
                <a:latin typeface="Times New Roman"/>
                <a:cs typeface="Times New Roman"/>
              </a:rPr>
              <a:t> </a:t>
            </a:r>
            <a:r>
              <a:rPr sz="1400" dirty="0">
                <a:solidFill>
                  <a:srgbClr val="000099"/>
                </a:solidFill>
                <a:latin typeface="Times New Roman"/>
                <a:cs typeface="Times New Roman"/>
              </a:rPr>
              <a:t>back into</a:t>
            </a:r>
            <a:r>
              <a:rPr sz="1400" spc="-30" dirty="0">
                <a:solidFill>
                  <a:srgbClr val="000099"/>
                </a:solidFill>
                <a:latin typeface="Times New Roman"/>
                <a:cs typeface="Times New Roman"/>
              </a:rPr>
              <a:t> </a:t>
            </a:r>
            <a:r>
              <a:rPr sz="1400" dirty="0">
                <a:solidFill>
                  <a:srgbClr val="000099"/>
                </a:solidFill>
                <a:latin typeface="Times New Roman"/>
                <a:cs typeface="Times New Roman"/>
              </a:rPr>
              <a:t>your record</a:t>
            </a:r>
            <a:r>
              <a:rPr sz="1400" spc="-20" dirty="0">
                <a:solidFill>
                  <a:srgbClr val="000099"/>
                </a:solidFill>
                <a:latin typeface="Times New Roman"/>
                <a:cs typeface="Times New Roman"/>
              </a:rPr>
              <a:t> </a:t>
            </a:r>
            <a:r>
              <a:rPr sz="1400" dirty="0">
                <a:solidFill>
                  <a:srgbClr val="000099"/>
                </a:solidFill>
                <a:latin typeface="Times New Roman"/>
                <a:cs typeface="Times New Roman"/>
              </a:rPr>
              <a:t>and you</a:t>
            </a:r>
            <a:r>
              <a:rPr sz="1400" spc="5" dirty="0">
                <a:solidFill>
                  <a:srgbClr val="000099"/>
                </a:solidFill>
                <a:latin typeface="Times New Roman"/>
                <a:cs typeface="Times New Roman"/>
              </a:rPr>
              <a:t> </a:t>
            </a:r>
            <a:r>
              <a:rPr sz="1400" dirty="0">
                <a:solidFill>
                  <a:srgbClr val="000099"/>
                </a:solidFill>
                <a:latin typeface="Times New Roman"/>
                <a:cs typeface="Times New Roman"/>
              </a:rPr>
              <a:t>will</a:t>
            </a:r>
            <a:r>
              <a:rPr sz="1400" spc="-20" dirty="0">
                <a:solidFill>
                  <a:srgbClr val="000099"/>
                </a:solidFill>
                <a:latin typeface="Times New Roman"/>
                <a:cs typeface="Times New Roman"/>
              </a:rPr>
              <a:t> </a:t>
            </a:r>
            <a:r>
              <a:rPr sz="1400" dirty="0">
                <a:solidFill>
                  <a:srgbClr val="000099"/>
                </a:solidFill>
                <a:latin typeface="Times New Roman"/>
                <a:cs typeface="Times New Roman"/>
              </a:rPr>
              <a:t>be able</a:t>
            </a:r>
            <a:r>
              <a:rPr sz="1400" spc="-5" dirty="0">
                <a:solidFill>
                  <a:srgbClr val="000099"/>
                </a:solidFill>
                <a:latin typeface="Times New Roman"/>
                <a:cs typeface="Times New Roman"/>
              </a:rPr>
              <a:t> </a:t>
            </a:r>
            <a:r>
              <a:rPr sz="1400" dirty="0">
                <a:solidFill>
                  <a:srgbClr val="000099"/>
                </a:solidFill>
                <a:latin typeface="Times New Roman"/>
                <a:cs typeface="Times New Roman"/>
              </a:rPr>
              <a:t>to</a:t>
            </a:r>
            <a:r>
              <a:rPr sz="1400" spc="5" dirty="0">
                <a:solidFill>
                  <a:srgbClr val="000099"/>
                </a:solidFill>
                <a:latin typeface="Times New Roman"/>
                <a:cs typeface="Times New Roman"/>
              </a:rPr>
              <a:t> </a:t>
            </a:r>
            <a:r>
              <a:rPr sz="1400" dirty="0">
                <a:solidFill>
                  <a:srgbClr val="000099"/>
                </a:solidFill>
                <a:latin typeface="Times New Roman"/>
                <a:cs typeface="Times New Roman"/>
              </a:rPr>
              <a:t>print</a:t>
            </a:r>
            <a:r>
              <a:rPr sz="1400" spc="-5" dirty="0">
                <a:solidFill>
                  <a:srgbClr val="000099"/>
                </a:solidFill>
                <a:latin typeface="Times New Roman"/>
                <a:cs typeface="Times New Roman"/>
              </a:rPr>
              <a:t> </a:t>
            </a:r>
            <a:r>
              <a:rPr sz="1400" dirty="0">
                <a:solidFill>
                  <a:srgbClr val="000099"/>
                </a:solidFill>
                <a:latin typeface="Times New Roman"/>
                <a:cs typeface="Times New Roman"/>
              </a:rPr>
              <a:t>or</a:t>
            </a:r>
            <a:r>
              <a:rPr sz="1400" spc="-35" dirty="0">
                <a:solidFill>
                  <a:srgbClr val="000099"/>
                </a:solidFill>
                <a:latin typeface="Times New Roman"/>
                <a:cs typeface="Times New Roman"/>
              </a:rPr>
              <a:t> </a:t>
            </a:r>
            <a:r>
              <a:rPr sz="1400" dirty="0">
                <a:solidFill>
                  <a:srgbClr val="000099"/>
                </a:solidFill>
                <a:latin typeface="Times New Roman"/>
                <a:cs typeface="Times New Roman"/>
              </a:rPr>
              <a:t>download</a:t>
            </a:r>
            <a:r>
              <a:rPr sz="1400" spc="-35" dirty="0">
                <a:solidFill>
                  <a:srgbClr val="000099"/>
                </a:solidFill>
                <a:latin typeface="Times New Roman"/>
                <a:cs typeface="Times New Roman"/>
              </a:rPr>
              <a:t> </a:t>
            </a:r>
            <a:r>
              <a:rPr sz="1400" spc="-20" dirty="0">
                <a:solidFill>
                  <a:srgbClr val="000099"/>
                </a:solidFill>
                <a:latin typeface="Times New Roman"/>
                <a:cs typeface="Times New Roman"/>
              </a:rPr>
              <a:t>your </a:t>
            </a:r>
            <a:r>
              <a:rPr sz="1400" dirty="0">
                <a:solidFill>
                  <a:srgbClr val="000099"/>
                </a:solidFill>
                <a:latin typeface="Times New Roman"/>
                <a:cs typeface="Times New Roman"/>
              </a:rPr>
              <a:t>own</a:t>
            </a:r>
            <a:r>
              <a:rPr sz="1400" spc="-10" dirty="0">
                <a:solidFill>
                  <a:srgbClr val="000099"/>
                </a:solidFill>
                <a:latin typeface="Times New Roman"/>
                <a:cs typeface="Times New Roman"/>
              </a:rPr>
              <a:t> </a:t>
            </a:r>
            <a:r>
              <a:rPr sz="1400" dirty="0">
                <a:solidFill>
                  <a:srgbClr val="000099"/>
                </a:solidFill>
                <a:latin typeface="Times New Roman"/>
                <a:cs typeface="Times New Roman"/>
              </a:rPr>
              <a:t>Department</a:t>
            </a:r>
            <a:r>
              <a:rPr sz="1400" spc="-5" dirty="0">
                <a:solidFill>
                  <a:srgbClr val="000099"/>
                </a:solidFill>
                <a:latin typeface="Times New Roman"/>
                <a:cs typeface="Times New Roman"/>
              </a:rPr>
              <a:t> </a:t>
            </a:r>
            <a:r>
              <a:rPr sz="1400" dirty="0">
                <a:solidFill>
                  <a:srgbClr val="000099"/>
                </a:solidFill>
                <a:latin typeface="Times New Roman"/>
                <a:cs typeface="Times New Roman"/>
              </a:rPr>
              <a:t>of</a:t>
            </a:r>
            <a:r>
              <a:rPr sz="1400" spc="-10" dirty="0">
                <a:solidFill>
                  <a:srgbClr val="000099"/>
                </a:solidFill>
                <a:latin typeface="Times New Roman"/>
                <a:cs typeface="Times New Roman"/>
              </a:rPr>
              <a:t> </a:t>
            </a:r>
            <a:r>
              <a:rPr sz="1400" dirty="0">
                <a:solidFill>
                  <a:srgbClr val="000099"/>
                </a:solidFill>
                <a:latin typeface="Times New Roman"/>
                <a:cs typeface="Times New Roman"/>
              </a:rPr>
              <a:t>Labor</a:t>
            </a:r>
            <a:r>
              <a:rPr sz="1400" spc="-15" dirty="0">
                <a:solidFill>
                  <a:srgbClr val="000099"/>
                </a:solidFill>
                <a:latin typeface="Times New Roman"/>
                <a:cs typeface="Times New Roman"/>
              </a:rPr>
              <a:t> </a:t>
            </a:r>
            <a:r>
              <a:rPr sz="1400" dirty="0">
                <a:solidFill>
                  <a:srgbClr val="000099"/>
                </a:solidFill>
                <a:latin typeface="Times New Roman"/>
                <a:cs typeface="Times New Roman"/>
              </a:rPr>
              <a:t>Completion</a:t>
            </a:r>
            <a:r>
              <a:rPr sz="1400" spc="-30" dirty="0">
                <a:solidFill>
                  <a:srgbClr val="000099"/>
                </a:solidFill>
                <a:latin typeface="Times New Roman"/>
                <a:cs typeface="Times New Roman"/>
              </a:rPr>
              <a:t> </a:t>
            </a:r>
            <a:r>
              <a:rPr sz="1400" dirty="0">
                <a:solidFill>
                  <a:srgbClr val="000099"/>
                </a:solidFill>
                <a:latin typeface="Times New Roman"/>
                <a:cs typeface="Times New Roman"/>
              </a:rPr>
              <a:t>certificate</a:t>
            </a:r>
            <a:r>
              <a:rPr sz="1400" spc="-40" dirty="0">
                <a:solidFill>
                  <a:srgbClr val="000099"/>
                </a:solidFill>
                <a:latin typeface="Times New Roman"/>
                <a:cs typeface="Times New Roman"/>
              </a:rPr>
              <a:t> </a:t>
            </a:r>
            <a:r>
              <a:rPr sz="1400" dirty="0">
                <a:solidFill>
                  <a:srgbClr val="000099"/>
                </a:solidFill>
                <a:latin typeface="Times New Roman"/>
                <a:cs typeface="Times New Roman"/>
              </a:rPr>
              <a:t>and</a:t>
            </a:r>
            <a:r>
              <a:rPr sz="1400" spc="-5" dirty="0">
                <a:solidFill>
                  <a:srgbClr val="000099"/>
                </a:solidFill>
                <a:latin typeface="Times New Roman"/>
                <a:cs typeface="Times New Roman"/>
              </a:rPr>
              <a:t> </a:t>
            </a:r>
            <a:r>
              <a:rPr sz="1400" dirty="0">
                <a:solidFill>
                  <a:srgbClr val="000099"/>
                </a:solidFill>
                <a:latin typeface="Times New Roman"/>
                <a:cs typeface="Times New Roman"/>
              </a:rPr>
              <a:t>Journeyworker</a:t>
            </a:r>
            <a:r>
              <a:rPr sz="1400" spc="-25" dirty="0">
                <a:solidFill>
                  <a:srgbClr val="000099"/>
                </a:solidFill>
                <a:latin typeface="Times New Roman"/>
                <a:cs typeface="Times New Roman"/>
              </a:rPr>
              <a:t> </a:t>
            </a:r>
            <a:r>
              <a:rPr sz="1400" dirty="0">
                <a:solidFill>
                  <a:srgbClr val="000099"/>
                </a:solidFill>
                <a:latin typeface="Times New Roman"/>
                <a:cs typeface="Times New Roman"/>
              </a:rPr>
              <a:t>Card,</a:t>
            </a:r>
            <a:r>
              <a:rPr sz="1400" spc="-20" dirty="0">
                <a:solidFill>
                  <a:srgbClr val="000099"/>
                </a:solidFill>
                <a:latin typeface="Times New Roman"/>
                <a:cs typeface="Times New Roman"/>
              </a:rPr>
              <a:t> </a:t>
            </a:r>
            <a:r>
              <a:rPr sz="1400" dirty="0">
                <a:solidFill>
                  <a:srgbClr val="000099"/>
                </a:solidFill>
                <a:latin typeface="Times New Roman"/>
                <a:cs typeface="Times New Roman"/>
              </a:rPr>
              <a:t>and</a:t>
            </a:r>
            <a:r>
              <a:rPr sz="1400" spc="-5" dirty="0">
                <a:solidFill>
                  <a:srgbClr val="000099"/>
                </a:solidFill>
                <a:latin typeface="Times New Roman"/>
                <a:cs typeface="Times New Roman"/>
              </a:rPr>
              <a:t> </a:t>
            </a:r>
            <a:r>
              <a:rPr sz="1400" dirty="0">
                <a:solidFill>
                  <a:srgbClr val="000099"/>
                </a:solidFill>
                <a:latin typeface="Times New Roman"/>
                <a:cs typeface="Times New Roman"/>
              </a:rPr>
              <a:t>reprint</a:t>
            </a:r>
            <a:r>
              <a:rPr sz="1400" spc="-30" dirty="0">
                <a:solidFill>
                  <a:srgbClr val="000099"/>
                </a:solidFill>
                <a:latin typeface="Times New Roman"/>
                <a:cs typeface="Times New Roman"/>
              </a:rPr>
              <a:t> </a:t>
            </a:r>
            <a:r>
              <a:rPr sz="1400" dirty="0">
                <a:solidFill>
                  <a:srgbClr val="000099"/>
                </a:solidFill>
                <a:latin typeface="Times New Roman"/>
                <a:cs typeface="Times New Roman"/>
              </a:rPr>
              <a:t>as needed</a:t>
            </a:r>
            <a:r>
              <a:rPr sz="1400" spc="-20" dirty="0">
                <a:solidFill>
                  <a:srgbClr val="000099"/>
                </a:solidFill>
                <a:latin typeface="Times New Roman"/>
                <a:cs typeface="Times New Roman"/>
              </a:rPr>
              <a:t> </a:t>
            </a:r>
            <a:r>
              <a:rPr sz="1400" dirty="0">
                <a:solidFill>
                  <a:srgbClr val="000099"/>
                </a:solidFill>
                <a:latin typeface="Times New Roman"/>
                <a:cs typeface="Times New Roman"/>
              </a:rPr>
              <a:t>in</a:t>
            </a:r>
            <a:r>
              <a:rPr sz="1400" spc="-5" dirty="0">
                <a:solidFill>
                  <a:srgbClr val="000099"/>
                </a:solidFill>
                <a:latin typeface="Times New Roman"/>
                <a:cs typeface="Times New Roman"/>
              </a:rPr>
              <a:t> </a:t>
            </a:r>
            <a:r>
              <a:rPr sz="1400" dirty="0">
                <a:solidFill>
                  <a:srgbClr val="000099"/>
                </a:solidFill>
                <a:latin typeface="Times New Roman"/>
                <a:cs typeface="Times New Roman"/>
              </a:rPr>
              <a:t>the</a:t>
            </a:r>
            <a:r>
              <a:rPr sz="1400" spc="-10" dirty="0">
                <a:solidFill>
                  <a:srgbClr val="000099"/>
                </a:solidFill>
                <a:latin typeface="Times New Roman"/>
                <a:cs typeface="Times New Roman"/>
              </a:rPr>
              <a:t> future.</a:t>
            </a:r>
            <a:endParaRPr sz="1400">
              <a:latin typeface="Times New Roman"/>
              <a:cs typeface="Times New Roman"/>
            </a:endParaRPr>
          </a:p>
        </p:txBody>
      </p:sp>
      <p:grpSp>
        <p:nvGrpSpPr>
          <p:cNvPr id="5" name="object 5"/>
          <p:cNvGrpSpPr/>
          <p:nvPr/>
        </p:nvGrpSpPr>
        <p:grpSpPr>
          <a:xfrm>
            <a:off x="102107" y="2321052"/>
            <a:ext cx="8639810" cy="3147060"/>
            <a:chOff x="102107" y="2321052"/>
            <a:chExt cx="8639810" cy="3147060"/>
          </a:xfrm>
        </p:grpSpPr>
        <p:pic>
          <p:nvPicPr>
            <p:cNvPr id="6" name="object 6"/>
            <p:cNvPicPr/>
            <p:nvPr/>
          </p:nvPicPr>
          <p:blipFill>
            <a:blip r:embed="rId3" cstate="print"/>
            <a:stretch>
              <a:fillRect/>
            </a:stretch>
          </p:blipFill>
          <p:spPr>
            <a:xfrm>
              <a:off x="102107" y="2321052"/>
              <a:ext cx="8375903" cy="3147059"/>
            </a:xfrm>
            <a:prstGeom prst="rect">
              <a:avLst/>
            </a:prstGeom>
          </p:spPr>
        </p:pic>
        <p:pic>
          <p:nvPicPr>
            <p:cNvPr id="7" name="object 7"/>
            <p:cNvPicPr/>
            <p:nvPr/>
          </p:nvPicPr>
          <p:blipFill>
            <a:blip r:embed="rId4" cstate="print"/>
            <a:stretch>
              <a:fillRect/>
            </a:stretch>
          </p:blipFill>
          <p:spPr>
            <a:xfrm>
              <a:off x="8100060" y="4945379"/>
              <a:ext cx="641603" cy="399287"/>
            </a:xfrm>
            <a:prstGeom prst="rect">
              <a:avLst/>
            </a:prstGeom>
          </p:spPr>
        </p:pic>
        <p:sp>
          <p:nvSpPr>
            <p:cNvPr id="8" name="object 8"/>
            <p:cNvSpPr/>
            <p:nvPr/>
          </p:nvSpPr>
          <p:spPr>
            <a:xfrm>
              <a:off x="8345713" y="5116885"/>
              <a:ext cx="346710" cy="144780"/>
            </a:xfrm>
            <a:custGeom>
              <a:avLst/>
              <a:gdLst/>
              <a:ahLst/>
              <a:cxnLst/>
              <a:rect l="l" t="t" r="r" b="b"/>
              <a:pathLst>
                <a:path w="346709" h="144779">
                  <a:moveTo>
                    <a:pt x="346646" y="144437"/>
                  </a:moveTo>
                  <a:lnTo>
                    <a:pt x="0" y="0"/>
                  </a:lnTo>
                </a:path>
              </a:pathLst>
            </a:custGeom>
            <a:ln w="38100">
              <a:solidFill>
                <a:srgbClr val="C0504D"/>
              </a:solidFill>
            </a:ln>
          </p:spPr>
          <p:txBody>
            <a:bodyPr wrap="square" lIns="0" tIns="0" rIns="0" bIns="0" rtlCol="0"/>
            <a:lstStyle/>
            <a:p>
              <a:endParaRPr/>
            </a:p>
          </p:txBody>
        </p:sp>
        <p:sp>
          <p:nvSpPr>
            <p:cNvPr id="9" name="object 9"/>
            <p:cNvSpPr/>
            <p:nvPr/>
          </p:nvSpPr>
          <p:spPr>
            <a:xfrm>
              <a:off x="8257789" y="5071461"/>
              <a:ext cx="127635" cy="106045"/>
            </a:xfrm>
            <a:custGeom>
              <a:avLst/>
              <a:gdLst/>
              <a:ahLst/>
              <a:cxnLst/>
              <a:rect l="l" t="t" r="r" b="b"/>
              <a:pathLst>
                <a:path w="127634" h="106045">
                  <a:moveTo>
                    <a:pt x="127495" y="0"/>
                  </a:moveTo>
                  <a:lnTo>
                    <a:pt x="0" y="8788"/>
                  </a:lnTo>
                  <a:lnTo>
                    <a:pt x="83527" y="105511"/>
                  </a:lnTo>
                  <a:lnTo>
                    <a:pt x="127495" y="0"/>
                  </a:lnTo>
                  <a:close/>
                </a:path>
              </a:pathLst>
            </a:custGeom>
            <a:solidFill>
              <a:srgbClr val="C0504D"/>
            </a:solidFill>
          </p:spPr>
          <p:txBody>
            <a:bodyPr wrap="square" lIns="0" tIns="0" rIns="0" bIns="0" rtlCol="0"/>
            <a:lstStyle/>
            <a:p>
              <a:endParaRPr/>
            </a:p>
          </p:txBody>
        </p:sp>
        <p:pic>
          <p:nvPicPr>
            <p:cNvPr id="10" name="object 10"/>
            <p:cNvPicPr/>
            <p:nvPr/>
          </p:nvPicPr>
          <p:blipFill>
            <a:blip r:embed="rId5" cstate="print"/>
            <a:stretch>
              <a:fillRect/>
            </a:stretch>
          </p:blipFill>
          <p:spPr>
            <a:xfrm>
              <a:off x="7946136" y="5081016"/>
              <a:ext cx="790955" cy="315467"/>
            </a:xfrm>
            <a:prstGeom prst="rect">
              <a:avLst/>
            </a:prstGeom>
          </p:spPr>
        </p:pic>
        <p:sp>
          <p:nvSpPr>
            <p:cNvPr id="11" name="object 11"/>
            <p:cNvSpPr/>
            <p:nvPr/>
          </p:nvSpPr>
          <p:spPr>
            <a:xfrm>
              <a:off x="8198835" y="5223196"/>
              <a:ext cx="494030" cy="38100"/>
            </a:xfrm>
            <a:custGeom>
              <a:avLst/>
              <a:gdLst/>
              <a:ahLst/>
              <a:cxnLst/>
              <a:rect l="l" t="t" r="r" b="b"/>
              <a:pathLst>
                <a:path w="494029" h="38100">
                  <a:moveTo>
                    <a:pt x="493509" y="37960"/>
                  </a:moveTo>
                  <a:lnTo>
                    <a:pt x="0" y="0"/>
                  </a:lnTo>
                </a:path>
              </a:pathLst>
            </a:custGeom>
            <a:ln w="38100">
              <a:solidFill>
                <a:srgbClr val="C0504D"/>
              </a:solidFill>
            </a:ln>
          </p:spPr>
          <p:txBody>
            <a:bodyPr wrap="square" lIns="0" tIns="0" rIns="0" bIns="0" rtlCol="0"/>
            <a:lstStyle/>
            <a:p>
              <a:endParaRPr/>
            </a:p>
          </p:txBody>
        </p:sp>
        <p:sp>
          <p:nvSpPr>
            <p:cNvPr id="12" name="object 12"/>
            <p:cNvSpPr/>
            <p:nvPr/>
          </p:nvSpPr>
          <p:spPr>
            <a:xfrm>
              <a:off x="8103871" y="5167685"/>
              <a:ext cx="118745" cy="114300"/>
            </a:xfrm>
            <a:custGeom>
              <a:avLst/>
              <a:gdLst/>
              <a:ahLst/>
              <a:cxnLst/>
              <a:rect l="l" t="t" r="r" b="b"/>
              <a:pathLst>
                <a:path w="118745" h="114300">
                  <a:moveTo>
                    <a:pt x="118351" y="0"/>
                  </a:moveTo>
                  <a:lnTo>
                    <a:pt x="0" y="48209"/>
                  </a:lnTo>
                  <a:lnTo>
                    <a:pt x="109575" y="113957"/>
                  </a:lnTo>
                  <a:lnTo>
                    <a:pt x="118351" y="0"/>
                  </a:lnTo>
                  <a:close/>
                </a:path>
              </a:pathLst>
            </a:custGeom>
            <a:solidFill>
              <a:srgbClr val="C0504D"/>
            </a:solidFill>
          </p:spPr>
          <p:txBody>
            <a:bodyPr wrap="square" lIns="0" tIns="0" rIns="0" bIns="0" rtlCol="0"/>
            <a:lstStyle/>
            <a:p>
              <a:endParaRPr/>
            </a:p>
          </p:txBody>
        </p:sp>
      </p:grpSp>
      <p:sp>
        <p:nvSpPr>
          <p:cNvPr id="13" name="object 13"/>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47</a:t>
            </a:fld>
            <a:endParaRPr spc="-25"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46A5D-0DB3-2E94-623B-0741AC5C11D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BEC0DE1-EF61-6A86-21AE-3902512CE6B4}"/>
              </a:ext>
            </a:extLst>
          </p:cNvPr>
          <p:cNvSpPr txBox="1">
            <a:spLocks noGrp="1"/>
          </p:cNvSpPr>
          <p:nvPr>
            <p:ph type="title"/>
          </p:nvPr>
        </p:nvSpPr>
        <p:spPr>
          <a:prstGeom prst="rect">
            <a:avLst/>
          </a:prstGeom>
        </p:spPr>
        <p:txBody>
          <a:bodyPr vert="horz" wrap="square" lIns="0" tIns="12700" rIns="0" bIns="0" rtlCol="0">
            <a:spAutoFit/>
          </a:bodyPr>
          <a:lstStyle/>
          <a:p>
            <a:pPr marL="1472565">
              <a:lnSpc>
                <a:spcPct val="100000"/>
              </a:lnSpc>
              <a:spcBef>
                <a:spcPts val="100"/>
              </a:spcBef>
            </a:pPr>
            <a:r>
              <a:rPr dirty="0">
                <a:latin typeface="Times New Roman"/>
                <a:cs typeface="Times New Roman"/>
              </a:rPr>
              <a:t>Timed</a:t>
            </a:r>
            <a:r>
              <a:rPr spc="-50" dirty="0">
                <a:latin typeface="Times New Roman"/>
                <a:cs typeface="Times New Roman"/>
              </a:rPr>
              <a:t> </a:t>
            </a:r>
            <a:r>
              <a:rPr dirty="0">
                <a:latin typeface="Times New Roman"/>
                <a:cs typeface="Times New Roman"/>
              </a:rPr>
              <a:t>Based</a:t>
            </a:r>
            <a:r>
              <a:rPr spc="-4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48FCAAAA-E9E6-FF0A-7F6B-6BABCE9E32F3}"/>
              </a:ext>
            </a:extLst>
          </p:cNvPr>
          <p:cNvPicPr/>
          <p:nvPr/>
        </p:nvPicPr>
        <p:blipFill>
          <a:blip r:embed="rId2" cstate="print"/>
          <a:stretch>
            <a:fillRect/>
          </a:stretch>
        </p:blipFill>
        <p:spPr>
          <a:xfrm>
            <a:off x="89915" y="114300"/>
            <a:ext cx="833628" cy="854963"/>
          </a:xfrm>
          <a:prstGeom prst="rect">
            <a:avLst/>
          </a:prstGeom>
        </p:spPr>
      </p:pic>
      <p:sp>
        <p:nvSpPr>
          <p:cNvPr id="4" name="object 4">
            <a:extLst>
              <a:ext uri="{FF2B5EF4-FFF2-40B4-BE49-F238E27FC236}">
                <a16:creationId xmlns:a16="http://schemas.microsoft.com/office/drawing/2014/main" id="{853EA83C-BFD0-2A0F-E01D-4A1C78D227EF}"/>
              </a:ext>
            </a:extLst>
          </p:cNvPr>
          <p:cNvSpPr txBox="1"/>
          <p:nvPr/>
        </p:nvSpPr>
        <p:spPr>
          <a:xfrm>
            <a:off x="206711" y="1622110"/>
            <a:ext cx="8781415" cy="775662"/>
          </a:xfrm>
          <a:prstGeom prst="rect">
            <a:avLst/>
          </a:prstGeom>
        </p:spPr>
        <p:txBody>
          <a:bodyPr vert="horz" wrap="square" lIns="0" tIns="47625" rIns="0" bIns="0" rtlCol="0">
            <a:spAutoFit/>
          </a:bodyPr>
          <a:lstStyle/>
          <a:p>
            <a:pPr marL="0" marR="0">
              <a:lnSpc>
                <a:spcPct val="115000"/>
              </a:lnSpc>
              <a:spcAft>
                <a:spcPts val="1000"/>
              </a:spcAft>
            </a:pPr>
            <a:r>
              <a:rPr lang="en-US" sz="14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You can reprint your </a:t>
            </a:r>
            <a:r>
              <a:rPr lang="en-US" sz="1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certificate and </a:t>
            </a:r>
            <a:r>
              <a:rPr lang="en-US" sz="1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journeyworker</a:t>
            </a:r>
            <a:r>
              <a:rPr lang="en-US" sz="1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card as needed a</a:t>
            </a:r>
            <a:r>
              <a:rPr lang="en-US" sz="1400"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s needed in the future with CAC access. Once you leave the military, you will have to request a copy of your DOL certificate and journey worker card by email the USMAP Office.</a:t>
            </a:r>
            <a:endParaRPr lang="en-US" sz="14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bject 13">
            <a:extLst>
              <a:ext uri="{FF2B5EF4-FFF2-40B4-BE49-F238E27FC236}">
                <a16:creationId xmlns:a16="http://schemas.microsoft.com/office/drawing/2014/main" id="{C8DDB08A-F886-6AE9-984B-72A41C41AB12}"/>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4" name="object 14">
            <a:extLst>
              <a:ext uri="{FF2B5EF4-FFF2-40B4-BE49-F238E27FC236}">
                <a16:creationId xmlns:a16="http://schemas.microsoft.com/office/drawing/2014/main" id="{BF7EA075-52F5-B8A8-54AB-35CEBCB3BB4A}"/>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48</a:t>
            </a:fld>
            <a:endParaRPr spc="-25" dirty="0"/>
          </a:p>
        </p:txBody>
      </p:sp>
      <p:sp>
        <p:nvSpPr>
          <p:cNvPr id="15" name="object 5">
            <a:extLst>
              <a:ext uri="{FF2B5EF4-FFF2-40B4-BE49-F238E27FC236}">
                <a16:creationId xmlns:a16="http://schemas.microsoft.com/office/drawing/2014/main" id="{8CEB06DC-8DDE-83F3-8D8A-1658B6C8925C}"/>
              </a:ext>
            </a:extLst>
          </p:cNvPr>
          <p:cNvSpPr txBox="1"/>
          <p:nvPr/>
        </p:nvSpPr>
        <p:spPr>
          <a:xfrm>
            <a:off x="223594" y="1264603"/>
            <a:ext cx="8642985" cy="311817"/>
          </a:xfrm>
          <a:prstGeom prst="rect">
            <a:avLst/>
          </a:prstGeom>
        </p:spPr>
        <p:txBody>
          <a:bodyPr vert="horz" wrap="square" lIns="0" tIns="13335" rIns="0" bIns="0" rtlCol="0">
            <a:spAutoFit/>
          </a:bodyPr>
          <a:lstStyle/>
          <a:p>
            <a:pPr marL="0" marR="0" algn="ctr">
              <a:lnSpc>
                <a:spcPct val="115000"/>
              </a:lnSpc>
              <a:spcAft>
                <a:spcPts val="1000"/>
              </a:spcAft>
            </a:pPr>
            <a:r>
              <a:rPr lang="en-US" sz="1800" b="1"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Certificate and </a:t>
            </a:r>
            <a:r>
              <a:rPr lang="en-US" sz="1800" b="1" dirty="0" err="1">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Journeyworker</a:t>
            </a:r>
            <a:r>
              <a:rPr lang="en-US" sz="1800" b="1"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 Card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descr="newcertforpres2">
            <a:extLst>
              <a:ext uri="{FF2B5EF4-FFF2-40B4-BE49-F238E27FC236}">
                <a16:creationId xmlns:a16="http://schemas.microsoft.com/office/drawing/2014/main" id="{E661BCE1-2247-A877-61F7-F53D618F1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8880"/>
            <a:ext cx="3012104" cy="2368137"/>
          </a:xfrm>
          <a:prstGeom prst="rect">
            <a:avLst/>
          </a:prstGeom>
          <a:noFill/>
          <a:ln w="9525" cmpd="sng">
            <a:solidFill>
              <a:srgbClr val="000000"/>
            </a:solidFill>
            <a:miter lim="800000"/>
            <a:headEnd/>
            <a:tailEnd/>
          </a:ln>
          <a:effectLst/>
        </p:spPr>
      </p:pic>
      <p:pic>
        <p:nvPicPr>
          <p:cNvPr id="18" name="Picture 17">
            <a:extLst>
              <a:ext uri="{FF2B5EF4-FFF2-40B4-BE49-F238E27FC236}">
                <a16:creationId xmlns:a16="http://schemas.microsoft.com/office/drawing/2014/main" id="{3BE8B7E5-4FD5-6085-9CD2-E053F6B01116}"/>
              </a:ext>
            </a:extLst>
          </p:cNvPr>
          <p:cNvPicPr>
            <a:picLocks noChangeAspect="1"/>
          </p:cNvPicPr>
          <p:nvPr/>
        </p:nvPicPr>
        <p:blipFill>
          <a:blip r:embed="rId4">
            <a:extLst>
              <a:ext uri="{28A0092B-C50C-407E-A947-70E740481C1C}">
                <a14:useLocalDpi xmlns:a14="http://schemas.microsoft.com/office/drawing/2010/main" val="0"/>
              </a:ext>
            </a:extLst>
          </a:blip>
          <a:srcRect l="33040" t="32501" r="33469" b="36528"/>
          <a:stretch>
            <a:fillRect/>
          </a:stretch>
        </p:blipFill>
        <p:spPr bwMode="auto">
          <a:xfrm>
            <a:off x="5181599" y="2598880"/>
            <a:ext cx="3531523" cy="2506520"/>
          </a:xfrm>
          <a:prstGeom prst="rect">
            <a:avLst/>
          </a:prstGeom>
          <a:noFill/>
          <a:ln>
            <a:noFill/>
          </a:ln>
        </p:spPr>
      </p:pic>
      <p:sp>
        <p:nvSpPr>
          <p:cNvPr id="19" name="Text Box 13">
            <a:extLst>
              <a:ext uri="{FF2B5EF4-FFF2-40B4-BE49-F238E27FC236}">
                <a16:creationId xmlns:a16="http://schemas.microsoft.com/office/drawing/2014/main" id="{94DFBD48-F8DC-6673-D012-AA9DF633FBE8}"/>
              </a:ext>
            </a:extLst>
          </p:cNvPr>
          <p:cNvSpPr txBox="1">
            <a:spLocks/>
          </p:cNvSpPr>
          <p:nvPr/>
        </p:nvSpPr>
        <p:spPr>
          <a:xfrm>
            <a:off x="239758" y="5252054"/>
            <a:ext cx="8408322" cy="1220268"/>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1000"/>
              </a:spcAft>
            </a:pPr>
            <a:r>
              <a:rPr lang="en-US" sz="1500" b="1" i="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Notice</a:t>
            </a:r>
            <a:r>
              <a:rPr lang="en-US" sz="15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This is not an USMAP Completion Certificate</a:t>
            </a:r>
            <a:r>
              <a:rPr lang="en-US" sz="1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and </a:t>
            </a:r>
            <a:r>
              <a:rPr lang="en-US" sz="1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Journeyworker</a:t>
            </a:r>
            <a:r>
              <a:rPr lang="en-US" sz="1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card </a:t>
            </a:r>
            <a:r>
              <a:rPr lang="en-US" sz="15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-rather it is a certificate issued by the Department of Labor and should be referred to as such. </a:t>
            </a:r>
            <a:r>
              <a:rPr lang="en-US" sz="15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Note</a:t>
            </a:r>
            <a:r>
              <a:rPr lang="en-US" sz="15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It is recommended that you print or save the trades Work Processes Schedule and keep it along with your Department of Labor Completion Certificate.  It might be useful once you transition to a civilian.</a:t>
            </a:r>
          </a:p>
          <a:p>
            <a:pPr marL="0" marR="0" algn="ctr">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647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object 13"/>
          <p:cNvGrpSpPr/>
          <p:nvPr/>
        </p:nvGrpSpPr>
        <p:grpSpPr>
          <a:xfrm>
            <a:off x="144779" y="4687823"/>
            <a:ext cx="8897620" cy="2170430"/>
            <a:chOff x="144779" y="4687823"/>
            <a:chExt cx="8897620" cy="2170430"/>
          </a:xfrm>
        </p:grpSpPr>
        <p:pic>
          <p:nvPicPr>
            <p:cNvPr id="14" name="object 14"/>
            <p:cNvPicPr/>
            <p:nvPr/>
          </p:nvPicPr>
          <p:blipFill>
            <a:blip r:embed="rId2" cstate="print"/>
            <a:stretch>
              <a:fillRect/>
            </a:stretch>
          </p:blipFill>
          <p:spPr>
            <a:xfrm>
              <a:off x="228599" y="6597395"/>
              <a:ext cx="8686800" cy="57911"/>
            </a:xfrm>
            <a:prstGeom prst="rect">
              <a:avLst/>
            </a:prstGeom>
          </p:spPr>
        </p:pic>
        <p:pic>
          <p:nvPicPr>
            <p:cNvPr id="15" name="object 15"/>
            <p:cNvPicPr/>
            <p:nvPr/>
          </p:nvPicPr>
          <p:blipFill>
            <a:blip r:embed="rId3" cstate="print"/>
            <a:stretch>
              <a:fillRect/>
            </a:stretch>
          </p:blipFill>
          <p:spPr>
            <a:xfrm>
              <a:off x="3511295" y="4687823"/>
              <a:ext cx="1950719" cy="2170175"/>
            </a:xfrm>
            <a:prstGeom prst="rect">
              <a:avLst/>
            </a:prstGeom>
          </p:spPr>
        </p:pic>
        <p:pic>
          <p:nvPicPr>
            <p:cNvPr id="16" name="object 16"/>
            <p:cNvPicPr/>
            <p:nvPr/>
          </p:nvPicPr>
          <p:blipFill>
            <a:blip r:embed="rId4" cstate="print"/>
            <a:stretch>
              <a:fillRect/>
            </a:stretch>
          </p:blipFill>
          <p:spPr>
            <a:xfrm>
              <a:off x="6547103" y="4695444"/>
              <a:ext cx="2494786" cy="1577073"/>
            </a:xfrm>
            <a:prstGeom prst="rect">
              <a:avLst/>
            </a:prstGeom>
          </p:spPr>
        </p:pic>
        <p:pic>
          <p:nvPicPr>
            <p:cNvPr id="17" name="object 17"/>
            <p:cNvPicPr/>
            <p:nvPr/>
          </p:nvPicPr>
          <p:blipFill>
            <a:blip r:embed="rId5" cstate="print"/>
            <a:stretch>
              <a:fillRect/>
            </a:stretch>
          </p:blipFill>
          <p:spPr>
            <a:xfrm>
              <a:off x="144779" y="4716780"/>
              <a:ext cx="2305811" cy="1534655"/>
            </a:xfrm>
            <a:prstGeom prst="rect">
              <a:avLst/>
            </a:prstGeom>
          </p:spPr>
        </p:pic>
      </p:grpSp>
      <p:sp>
        <p:nvSpPr>
          <p:cNvPr id="18" name="object 18"/>
          <p:cNvSpPr txBox="1">
            <a:spLocks noGrp="1"/>
          </p:cNvSpPr>
          <p:nvPr>
            <p:ph type="title"/>
          </p:nvPr>
        </p:nvSpPr>
        <p:spPr>
          <a:prstGeom prst="rect">
            <a:avLst/>
          </a:prstGeom>
        </p:spPr>
        <p:txBody>
          <a:bodyPr vert="horz" wrap="square" lIns="0" tIns="12700" rIns="0" bIns="0" rtlCol="0">
            <a:spAutoFit/>
          </a:bodyPr>
          <a:lstStyle/>
          <a:p>
            <a:pPr marL="1100455">
              <a:lnSpc>
                <a:spcPct val="100000"/>
              </a:lnSpc>
              <a:spcBef>
                <a:spcPts val="100"/>
              </a:spcBef>
            </a:pPr>
            <a:r>
              <a:rPr dirty="0"/>
              <a:t>USMAP</a:t>
            </a:r>
            <a:r>
              <a:rPr spc="-80" dirty="0"/>
              <a:t> </a:t>
            </a:r>
            <a:r>
              <a:rPr spc="-20" dirty="0"/>
              <a:t>INFORMATION</a:t>
            </a:r>
          </a:p>
        </p:txBody>
      </p:sp>
      <p:pic>
        <p:nvPicPr>
          <p:cNvPr id="19" name="object 19"/>
          <p:cNvPicPr/>
          <p:nvPr/>
        </p:nvPicPr>
        <p:blipFill>
          <a:blip r:embed="rId6" cstate="print"/>
          <a:stretch>
            <a:fillRect/>
          </a:stretch>
        </p:blipFill>
        <p:spPr>
          <a:xfrm>
            <a:off x="89915" y="114300"/>
            <a:ext cx="833628" cy="854963"/>
          </a:xfrm>
          <a:prstGeom prst="rect">
            <a:avLst/>
          </a:prstGeom>
        </p:spPr>
      </p:pic>
      <p:grpSp>
        <p:nvGrpSpPr>
          <p:cNvPr id="38" name="object 38"/>
          <p:cNvGrpSpPr/>
          <p:nvPr/>
        </p:nvGrpSpPr>
        <p:grpSpPr>
          <a:xfrm>
            <a:off x="89928" y="1296924"/>
            <a:ext cx="8952230" cy="1671955"/>
            <a:chOff x="89928" y="1296924"/>
            <a:chExt cx="8952230" cy="1671955"/>
          </a:xfrm>
        </p:grpSpPr>
        <p:pic>
          <p:nvPicPr>
            <p:cNvPr id="39" name="object 39"/>
            <p:cNvPicPr/>
            <p:nvPr/>
          </p:nvPicPr>
          <p:blipFill>
            <a:blip r:embed="rId7" cstate="print"/>
            <a:stretch>
              <a:fillRect/>
            </a:stretch>
          </p:blipFill>
          <p:spPr>
            <a:xfrm>
              <a:off x="7138416" y="1296924"/>
              <a:ext cx="1903475" cy="1267955"/>
            </a:xfrm>
            <a:prstGeom prst="rect">
              <a:avLst/>
            </a:prstGeom>
          </p:spPr>
        </p:pic>
        <p:pic>
          <p:nvPicPr>
            <p:cNvPr id="40" name="object 40"/>
            <p:cNvPicPr/>
            <p:nvPr/>
          </p:nvPicPr>
          <p:blipFill>
            <a:blip r:embed="rId8" cstate="print"/>
            <a:stretch>
              <a:fillRect/>
            </a:stretch>
          </p:blipFill>
          <p:spPr>
            <a:xfrm>
              <a:off x="89928" y="1368552"/>
              <a:ext cx="2415527" cy="1600199"/>
            </a:xfrm>
            <a:prstGeom prst="rect">
              <a:avLst/>
            </a:prstGeom>
          </p:spPr>
        </p:pic>
      </p:grpSp>
      <p:sp>
        <p:nvSpPr>
          <p:cNvPr id="41" name="object 41"/>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42" name="object 42"/>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49</a:t>
            </a:fld>
            <a:endParaRPr spc="-25" dirty="0"/>
          </a:p>
        </p:txBody>
      </p:sp>
      <p:sp>
        <p:nvSpPr>
          <p:cNvPr id="43" name="object 20">
            <a:extLst>
              <a:ext uri="{FF2B5EF4-FFF2-40B4-BE49-F238E27FC236}">
                <a16:creationId xmlns:a16="http://schemas.microsoft.com/office/drawing/2014/main" id="{FF0CB58A-112D-53FB-0A31-3E0C2472DB19}"/>
              </a:ext>
            </a:extLst>
          </p:cNvPr>
          <p:cNvSpPr txBox="1"/>
          <p:nvPr/>
        </p:nvSpPr>
        <p:spPr>
          <a:xfrm>
            <a:off x="2593624" y="1274296"/>
            <a:ext cx="4288790" cy="1125855"/>
          </a:xfrm>
          <a:prstGeom prst="rect">
            <a:avLst/>
          </a:prstGeom>
        </p:spPr>
        <p:txBody>
          <a:bodyPr vert="horz" wrap="square" lIns="0" tIns="10795" rIns="0" bIns="0" rtlCol="0">
            <a:spAutoFit/>
          </a:bodyPr>
          <a:lstStyle/>
          <a:p>
            <a:pPr marL="12700" marR="5080">
              <a:lnSpc>
                <a:spcPct val="100400"/>
              </a:lnSpc>
              <a:spcBef>
                <a:spcPts val="85"/>
              </a:spcBef>
              <a:tabLst>
                <a:tab pos="1146175" algn="l"/>
                <a:tab pos="1374775" algn="l"/>
              </a:tabLst>
            </a:pPr>
            <a:r>
              <a:rPr sz="2400" b="1" dirty="0">
                <a:solidFill>
                  <a:srgbClr val="000099"/>
                </a:solidFill>
                <a:latin typeface="Times New Roman"/>
                <a:cs typeface="Times New Roman"/>
              </a:rPr>
              <a:t>Web</a:t>
            </a:r>
            <a:r>
              <a:rPr sz="2400" b="1" spc="-140" dirty="0">
                <a:solidFill>
                  <a:srgbClr val="000099"/>
                </a:solidFill>
                <a:latin typeface="Times New Roman"/>
                <a:cs typeface="Times New Roman"/>
              </a:rPr>
              <a:t> </a:t>
            </a:r>
            <a:r>
              <a:rPr sz="2400" b="1" spc="-10" dirty="0">
                <a:solidFill>
                  <a:srgbClr val="000099"/>
                </a:solidFill>
                <a:latin typeface="Times New Roman"/>
                <a:cs typeface="Times New Roman"/>
              </a:rPr>
              <a:t>site:</a:t>
            </a:r>
            <a:r>
              <a:rPr sz="2400" b="1" dirty="0">
                <a:solidFill>
                  <a:srgbClr val="000099"/>
                </a:solidFill>
                <a:latin typeface="Times New Roman"/>
                <a:cs typeface="Times New Roman"/>
              </a:rPr>
              <a:t>	</a:t>
            </a:r>
            <a:r>
              <a:rPr sz="2400" b="1" u="sng" spc="-10" dirty="0">
                <a:solidFill>
                  <a:srgbClr val="0000FF"/>
                </a:solidFill>
                <a:uFill>
                  <a:solidFill>
                    <a:srgbClr val="0000FF"/>
                  </a:solidFill>
                </a:uFill>
                <a:latin typeface="Times New Roman"/>
                <a:cs typeface="Times New Roman"/>
                <a:hlinkClick r:id="rId9"/>
              </a:rPr>
              <a:t>https://usmap.osd.mil/</a:t>
            </a:r>
            <a:r>
              <a:rPr sz="2400" b="1" spc="-10" dirty="0">
                <a:solidFill>
                  <a:srgbClr val="0000FF"/>
                </a:solidFill>
                <a:latin typeface="Times New Roman"/>
                <a:cs typeface="Times New Roman"/>
              </a:rPr>
              <a:t> </a:t>
            </a:r>
            <a:r>
              <a:rPr sz="2400" b="1" spc="-10" dirty="0">
                <a:solidFill>
                  <a:srgbClr val="000099"/>
                </a:solidFill>
                <a:latin typeface="Times New Roman"/>
                <a:cs typeface="Times New Roman"/>
              </a:rPr>
              <a:t>E-mail:</a:t>
            </a:r>
            <a:r>
              <a:rPr sz="2400" b="1" dirty="0">
                <a:solidFill>
                  <a:srgbClr val="000099"/>
                </a:solidFill>
                <a:latin typeface="Times New Roman"/>
                <a:cs typeface="Times New Roman"/>
              </a:rPr>
              <a:t>	</a:t>
            </a:r>
            <a:r>
              <a:rPr sz="2400" b="1" u="sng" spc="-10" dirty="0">
                <a:solidFill>
                  <a:srgbClr val="0000FF"/>
                </a:solidFill>
                <a:uFill>
                  <a:solidFill>
                    <a:srgbClr val="0000FF"/>
                  </a:solidFill>
                </a:uFill>
                <a:latin typeface="Times New Roman"/>
                <a:cs typeface="Times New Roman"/>
                <a:hlinkClick r:id="rId10"/>
              </a:rPr>
              <a:t>usmap@navy.mil</a:t>
            </a:r>
            <a:r>
              <a:rPr sz="2400" b="1" spc="-35" dirty="0">
                <a:solidFill>
                  <a:srgbClr val="0000FF"/>
                </a:solidFill>
                <a:latin typeface="Times New Roman"/>
                <a:cs typeface="Times New Roman"/>
              </a:rPr>
              <a:t> </a:t>
            </a:r>
            <a:r>
              <a:rPr sz="2400" b="1" spc="-25" dirty="0">
                <a:solidFill>
                  <a:srgbClr val="000099"/>
                </a:solidFill>
                <a:latin typeface="Times New Roman"/>
                <a:cs typeface="Times New Roman"/>
              </a:rPr>
              <a:t>or </a:t>
            </a:r>
            <a:r>
              <a:rPr sz="2400" b="1" i="1" u="sng" spc="-10" dirty="0">
                <a:solidFill>
                  <a:srgbClr val="000099"/>
                </a:solidFill>
                <a:uFill>
                  <a:solidFill>
                    <a:srgbClr val="000099"/>
                  </a:solidFill>
                </a:uFill>
                <a:latin typeface="Arial"/>
                <a:cs typeface="Arial"/>
                <a:hlinkClick r:id="rId11"/>
              </a:rPr>
              <a:t>usmap@livehelpnow.net</a:t>
            </a:r>
            <a:endParaRPr sz="2400" dirty="0">
              <a:latin typeface="Arial"/>
              <a:cs typeface="Arial"/>
            </a:endParaRPr>
          </a:p>
        </p:txBody>
      </p:sp>
      <p:graphicFrame>
        <p:nvGraphicFramePr>
          <p:cNvPr id="44" name="object 37">
            <a:extLst>
              <a:ext uri="{FF2B5EF4-FFF2-40B4-BE49-F238E27FC236}">
                <a16:creationId xmlns:a16="http://schemas.microsoft.com/office/drawing/2014/main" id="{B1449691-FB5F-DAE2-039C-5A9FAE86827B}"/>
              </a:ext>
            </a:extLst>
          </p:cNvPr>
          <p:cNvGraphicFramePr>
            <a:graphicFrameLocks noGrp="1"/>
          </p:cNvGraphicFramePr>
          <p:nvPr>
            <p:extLst>
              <p:ext uri="{D42A27DB-BD31-4B8C-83A1-F6EECF244321}">
                <p14:modId xmlns:p14="http://schemas.microsoft.com/office/powerpoint/2010/main" val="841765340"/>
              </p:ext>
            </p:extLst>
          </p:nvPr>
        </p:nvGraphicFramePr>
        <p:xfrm>
          <a:off x="2593624" y="2518283"/>
          <a:ext cx="3418204" cy="1214754"/>
        </p:xfrm>
        <a:graphic>
          <a:graphicData uri="http://schemas.openxmlformats.org/drawingml/2006/table">
            <a:tbl>
              <a:tblPr firstRow="1" bandRow="1">
                <a:tableStyleId>{2D5ABB26-0587-4C30-8999-92F81FD0307C}</a:tableStyleId>
              </a:tblPr>
              <a:tblGrid>
                <a:gridCol w="1174750">
                  <a:extLst>
                    <a:ext uri="{9D8B030D-6E8A-4147-A177-3AD203B41FA5}">
                      <a16:colId xmlns:a16="http://schemas.microsoft.com/office/drawing/2014/main" val="20000"/>
                    </a:ext>
                  </a:extLst>
                </a:gridCol>
                <a:gridCol w="2243454">
                  <a:extLst>
                    <a:ext uri="{9D8B030D-6E8A-4147-A177-3AD203B41FA5}">
                      <a16:colId xmlns:a16="http://schemas.microsoft.com/office/drawing/2014/main" val="20001"/>
                    </a:ext>
                  </a:extLst>
                </a:gridCol>
              </a:tblGrid>
              <a:tr h="387985">
                <a:tc>
                  <a:txBody>
                    <a:bodyPr/>
                    <a:lstStyle/>
                    <a:p>
                      <a:pPr marL="31750">
                        <a:lnSpc>
                          <a:spcPts val="2620"/>
                        </a:lnSpc>
                      </a:pPr>
                      <a:r>
                        <a:rPr sz="2400" b="1" spc="-10" dirty="0">
                          <a:solidFill>
                            <a:srgbClr val="000099"/>
                          </a:solidFill>
                          <a:latin typeface="Times New Roman"/>
                          <a:cs typeface="Times New Roman"/>
                        </a:rPr>
                        <a:t>Phone:</a:t>
                      </a:r>
                      <a:endParaRPr sz="2400">
                        <a:latin typeface="Times New Roman"/>
                        <a:cs typeface="Times New Roman"/>
                      </a:endParaRPr>
                    </a:p>
                  </a:txBody>
                  <a:tcPr marL="0" marR="0" marT="0" marB="0"/>
                </a:tc>
                <a:tc>
                  <a:txBody>
                    <a:bodyPr/>
                    <a:lstStyle/>
                    <a:p>
                      <a:pPr marL="228600">
                        <a:lnSpc>
                          <a:spcPts val="2620"/>
                        </a:lnSpc>
                      </a:pPr>
                      <a:r>
                        <a:rPr sz="2400" b="1" spc="-10" dirty="0">
                          <a:solidFill>
                            <a:srgbClr val="000099"/>
                          </a:solidFill>
                          <a:latin typeface="Times New Roman"/>
                          <a:cs typeface="Times New Roman"/>
                        </a:rPr>
                        <a:t>1-</a:t>
                      </a:r>
                      <a:r>
                        <a:rPr sz="2400" b="1" dirty="0">
                          <a:solidFill>
                            <a:srgbClr val="000099"/>
                          </a:solidFill>
                          <a:latin typeface="Times New Roman"/>
                          <a:cs typeface="Times New Roman"/>
                        </a:rPr>
                        <a:t>850-452-</a:t>
                      </a:r>
                      <a:r>
                        <a:rPr sz="2400" b="1" spc="-20" dirty="0">
                          <a:solidFill>
                            <a:srgbClr val="000099"/>
                          </a:solidFill>
                          <a:latin typeface="Times New Roman"/>
                          <a:cs typeface="Times New Roman"/>
                        </a:rPr>
                        <a:t>6699</a:t>
                      </a:r>
                      <a:endParaRPr sz="2400">
                        <a:latin typeface="Times New Roman"/>
                        <a:cs typeface="Times New Roman"/>
                      </a:endParaRPr>
                    </a:p>
                  </a:txBody>
                  <a:tcPr marL="0" marR="0" marT="0" marB="0"/>
                </a:tc>
                <a:extLst>
                  <a:ext uri="{0D108BD9-81ED-4DB2-BD59-A6C34878D82A}">
                    <a16:rowId xmlns:a16="http://schemas.microsoft.com/office/drawing/2014/main" val="10000"/>
                  </a:ext>
                </a:extLst>
              </a:tr>
              <a:tr h="438784">
                <a:tc>
                  <a:txBody>
                    <a:bodyPr/>
                    <a:lstStyle/>
                    <a:p>
                      <a:pPr marL="31750">
                        <a:lnSpc>
                          <a:spcPct val="100000"/>
                        </a:lnSpc>
                        <a:spcBef>
                          <a:spcPts val="135"/>
                        </a:spcBef>
                      </a:pPr>
                      <a:r>
                        <a:rPr sz="2400" b="1" spc="-20" dirty="0">
                          <a:solidFill>
                            <a:srgbClr val="000099"/>
                          </a:solidFill>
                          <a:latin typeface="Times New Roman"/>
                          <a:cs typeface="Times New Roman"/>
                        </a:rPr>
                        <a:t>DSN:</a:t>
                      </a:r>
                      <a:endParaRPr sz="2400">
                        <a:latin typeface="Times New Roman"/>
                        <a:cs typeface="Times New Roman"/>
                      </a:endParaRPr>
                    </a:p>
                  </a:txBody>
                  <a:tcPr marL="0" marR="0" marT="17145" marB="0"/>
                </a:tc>
                <a:tc>
                  <a:txBody>
                    <a:bodyPr/>
                    <a:lstStyle/>
                    <a:p>
                      <a:pPr marL="255904">
                        <a:lnSpc>
                          <a:spcPct val="100000"/>
                        </a:lnSpc>
                        <a:spcBef>
                          <a:spcPts val="135"/>
                        </a:spcBef>
                      </a:pPr>
                      <a:r>
                        <a:rPr sz="2400" b="1" spc="-25" dirty="0">
                          <a:solidFill>
                            <a:srgbClr val="000099"/>
                          </a:solidFill>
                          <a:latin typeface="Times New Roman"/>
                          <a:cs typeface="Times New Roman"/>
                        </a:rPr>
                        <a:t>459</a:t>
                      </a:r>
                      <a:endParaRPr sz="2400">
                        <a:latin typeface="Times New Roman"/>
                        <a:cs typeface="Times New Roman"/>
                      </a:endParaRPr>
                    </a:p>
                  </a:txBody>
                  <a:tcPr marL="0" marR="0" marT="17145" marB="0"/>
                </a:tc>
                <a:extLst>
                  <a:ext uri="{0D108BD9-81ED-4DB2-BD59-A6C34878D82A}">
                    <a16:rowId xmlns:a16="http://schemas.microsoft.com/office/drawing/2014/main" val="10001"/>
                  </a:ext>
                </a:extLst>
              </a:tr>
              <a:tr h="387985">
                <a:tc>
                  <a:txBody>
                    <a:bodyPr/>
                    <a:lstStyle/>
                    <a:p>
                      <a:pPr marL="31750">
                        <a:lnSpc>
                          <a:spcPts val="2820"/>
                        </a:lnSpc>
                        <a:spcBef>
                          <a:spcPts val="135"/>
                        </a:spcBef>
                      </a:pPr>
                      <a:r>
                        <a:rPr sz="2400" b="1" spc="-20" dirty="0">
                          <a:solidFill>
                            <a:srgbClr val="000099"/>
                          </a:solidFill>
                          <a:latin typeface="Times New Roman"/>
                          <a:cs typeface="Times New Roman"/>
                        </a:rPr>
                        <a:t>FAX:</a:t>
                      </a:r>
                      <a:endParaRPr sz="2400">
                        <a:latin typeface="Times New Roman"/>
                        <a:cs typeface="Times New Roman"/>
                      </a:endParaRPr>
                    </a:p>
                  </a:txBody>
                  <a:tcPr marL="0" marR="0" marT="17145" marB="0"/>
                </a:tc>
                <a:tc>
                  <a:txBody>
                    <a:bodyPr/>
                    <a:lstStyle/>
                    <a:p>
                      <a:pPr marL="248285">
                        <a:lnSpc>
                          <a:spcPts val="2820"/>
                        </a:lnSpc>
                        <a:spcBef>
                          <a:spcPts val="135"/>
                        </a:spcBef>
                      </a:pPr>
                      <a:r>
                        <a:rPr sz="2400" b="1" dirty="0">
                          <a:solidFill>
                            <a:srgbClr val="000099"/>
                          </a:solidFill>
                          <a:latin typeface="Times New Roman"/>
                          <a:cs typeface="Times New Roman"/>
                        </a:rPr>
                        <a:t>850-452-</a:t>
                      </a:r>
                      <a:r>
                        <a:rPr sz="2400" b="1" spc="-20" dirty="0">
                          <a:solidFill>
                            <a:srgbClr val="000099"/>
                          </a:solidFill>
                          <a:latin typeface="Times New Roman"/>
                          <a:cs typeface="Times New Roman"/>
                        </a:rPr>
                        <a:t>6</a:t>
                      </a:r>
                      <a:r>
                        <a:rPr lang="en-US" sz="2400" b="1" spc="-20" dirty="0">
                          <a:solidFill>
                            <a:srgbClr val="000099"/>
                          </a:solidFill>
                          <a:latin typeface="Times New Roman"/>
                          <a:cs typeface="Times New Roman"/>
                        </a:rPr>
                        <a:t>897</a:t>
                      </a:r>
                      <a:endParaRPr sz="2400" dirty="0">
                        <a:latin typeface="Times New Roman"/>
                        <a:cs typeface="Times New Roman"/>
                      </a:endParaRPr>
                    </a:p>
                  </a:txBody>
                  <a:tcPr marL="0" marR="0" marT="17145" marB="0"/>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002665">
              <a:lnSpc>
                <a:spcPct val="100000"/>
              </a:lnSpc>
              <a:spcBef>
                <a:spcPts val="100"/>
              </a:spcBef>
            </a:pPr>
            <a:r>
              <a:rPr dirty="0">
                <a:latin typeface="Times New Roman"/>
                <a:cs typeface="Times New Roman"/>
              </a:rPr>
              <a:t>Simple</a:t>
            </a:r>
            <a:r>
              <a:rPr spc="-45" dirty="0">
                <a:latin typeface="Times New Roman"/>
                <a:cs typeface="Times New Roman"/>
              </a:rPr>
              <a:t> </a:t>
            </a:r>
            <a:r>
              <a:rPr spc="-10" dirty="0">
                <a:latin typeface="Times New Roman"/>
                <a:cs typeface="Times New Roman"/>
              </a:rPr>
              <a:t>Qualifications</a:t>
            </a:r>
          </a:p>
        </p:txBody>
      </p:sp>
      <p:sp>
        <p:nvSpPr>
          <p:cNvPr id="3" name="object 3"/>
          <p:cNvSpPr txBox="1"/>
          <p:nvPr/>
        </p:nvSpPr>
        <p:spPr>
          <a:xfrm>
            <a:off x="215900" y="1275079"/>
            <a:ext cx="8558530" cy="5183470"/>
          </a:xfrm>
          <a:prstGeom prst="rect">
            <a:avLst/>
          </a:prstGeom>
        </p:spPr>
        <p:txBody>
          <a:bodyPr vert="horz" wrap="square" lIns="0" tIns="12700" rIns="0" bIns="0" rtlCol="0">
            <a:spAutoFit/>
          </a:bodyPr>
          <a:lstStyle/>
          <a:p>
            <a:r>
              <a:rPr lang="en-US" sz="1400" dirty="0">
                <a:solidFill>
                  <a:srgbClr val="000099"/>
                </a:solidFill>
              </a:rPr>
              <a:t>1.  Must be Active-duty enlisted service member. Active duty includes all service members covered by these standards either who are on permanent active duty or who are members of the Selected Reserve, Guard or Air National Guard performing in the capacity of their Uniformed Service duties</a:t>
            </a:r>
            <a:r>
              <a:rPr lang="en-US" sz="1400" b="1" dirty="0">
                <a:solidFill>
                  <a:srgbClr val="000099"/>
                </a:solidFill>
              </a:rPr>
              <a:t>.  Members of the Reserve or  Guard must be currently on Active-Duty Orders for a minimum of 12 months to participate in USMAP.</a:t>
            </a:r>
            <a:endParaRPr lang="en-US" sz="1400" dirty="0">
              <a:solidFill>
                <a:srgbClr val="000099"/>
              </a:solidFill>
            </a:endParaRPr>
          </a:p>
          <a:p>
            <a:r>
              <a:rPr lang="en-US" sz="1400" dirty="0">
                <a:solidFill>
                  <a:srgbClr val="000099"/>
                </a:solidFill>
              </a:rPr>
              <a:t> </a:t>
            </a:r>
          </a:p>
          <a:p>
            <a:r>
              <a:rPr lang="en-US" sz="1400" dirty="0">
                <a:solidFill>
                  <a:srgbClr val="000099"/>
                </a:solidFill>
              </a:rPr>
              <a:t>2.  Must have a minimum of 12 months remaining on enlistment contract.</a:t>
            </a:r>
          </a:p>
          <a:p>
            <a:r>
              <a:rPr lang="en-US" sz="1400" dirty="0">
                <a:solidFill>
                  <a:srgbClr val="000099"/>
                </a:solidFill>
              </a:rPr>
              <a:t> </a:t>
            </a:r>
          </a:p>
          <a:p>
            <a:r>
              <a:rPr lang="en-US" sz="1400" dirty="0">
                <a:solidFill>
                  <a:srgbClr val="000099"/>
                </a:solidFill>
              </a:rPr>
              <a:t>3.  Must be designated in a Rating/MOS applicable to an authorized apprenticeship trade. (There is an exception for those who are PACT Sailors)</a:t>
            </a:r>
          </a:p>
          <a:p>
            <a:r>
              <a:rPr lang="en-US" sz="1400" dirty="0">
                <a:solidFill>
                  <a:srgbClr val="000099"/>
                </a:solidFill>
              </a:rPr>
              <a:t> </a:t>
            </a:r>
          </a:p>
          <a:p>
            <a:r>
              <a:rPr lang="en-US" sz="1400" dirty="0">
                <a:solidFill>
                  <a:srgbClr val="000099"/>
                </a:solidFill>
              </a:rPr>
              <a:t>4.  Must have a working Common Access Card (CAC).</a:t>
            </a:r>
          </a:p>
          <a:p>
            <a:r>
              <a:rPr lang="en-US" sz="1400" dirty="0">
                <a:solidFill>
                  <a:srgbClr val="000099"/>
                </a:solidFill>
              </a:rPr>
              <a:t> </a:t>
            </a:r>
          </a:p>
          <a:p>
            <a:r>
              <a:rPr lang="en-US" sz="1400" dirty="0">
                <a:solidFill>
                  <a:srgbClr val="000099"/>
                </a:solidFill>
              </a:rPr>
              <a:t>5.  Must be assigned and working full time in requested Trade (not a collateral or extra duty) billet.</a:t>
            </a:r>
          </a:p>
          <a:p>
            <a:r>
              <a:rPr lang="en-US" sz="1400" dirty="0">
                <a:solidFill>
                  <a:srgbClr val="000099"/>
                </a:solidFill>
              </a:rPr>
              <a:t> </a:t>
            </a:r>
          </a:p>
          <a:p>
            <a:r>
              <a:rPr lang="en-US" sz="1400" dirty="0">
                <a:solidFill>
                  <a:srgbClr val="000099"/>
                </a:solidFill>
              </a:rPr>
              <a:t>6.  Must be working under supervision in occupation related to the trade selected.</a:t>
            </a:r>
          </a:p>
          <a:p>
            <a:r>
              <a:rPr lang="en-US" sz="1400" dirty="0">
                <a:solidFill>
                  <a:srgbClr val="000099"/>
                </a:solidFill>
              </a:rPr>
              <a:t> </a:t>
            </a:r>
          </a:p>
          <a:p>
            <a:r>
              <a:rPr lang="en-US" sz="1400" dirty="0">
                <a:solidFill>
                  <a:srgbClr val="000099"/>
                </a:solidFill>
              </a:rPr>
              <a:t>7.  Must have completed the required formal classroom instruction (training) hours for the trade.</a:t>
            </a:r>
          </a:p>
          <a:p>
            <a:r>
              <a:rPr lang="en-US" sz="1400" dirty="0">
                <a:solidFill>
                  <a:srgbClr val="000099"/>
                </a:solidFill>
              </a:rPr>
              <a:t> </a:t>
            </a:r>
          </a:p>
          <a:p>
            <a:r>
              <a:rPr lang="en-US" sz="1400" dirty="0">
                <a:solidFill>
                  <a:srgbClr val="000099"/>
                </a:solidFill>
              </a:rPr>
              <a:t>8.  Must not be a student currently in a military course or school. </a:t>
            </a:r>
          </a:p>
          <a:p>
            <a:r>
              <a:rPr lang="en-US" sz="1400" dirty="0">
                <a:solidFill>
                  <a:srgbClr val="000099"/>
                </a:solidFill>
              </a:rPr>
              <a:t> </a:t>
            </a:r>
          </a:p>
          <a:p>
            <a:r>
              <a:rPr lang="en-US" sz="1400" dirty="0">
                <a:solidFill>
                  <a:srgbClr val="000099"/>
                </a:solidFill>
              </a:rPr>
              <a:t>9.  Must fully read, agree and abide by the National Standards and USMAP reporting requirements.</a:t>
            </a:r>
          </a:p>
          <a:p>
            <a:r>
              <a:rPr lang="en-US" sz="1400" dirty="0">
                <a:solidFill>
                  <a:srgbClr val="000099"/>
                </a:solidFill>
              </a:rPr>
              <a:t> </a:t>
            </a:r>
          </a:p>
          <a:p>
            <a:pPr marL="12700">
              <a:lnSpc>
                <a:spcPct val="100000"/>
              </a:lnSpc>
              <a:tabLst>
                <a:tab pos="284480" algn="l"/>
              </a:tabLst>
            </a:pPr>
            <a:endParaRPr sz="1400" dirty="0">
              <a:solidFill>
                <a:srgbClr val="000099"/>
              </a:solidFill>
              <a:latin typeface="Times New Roman"/>
              <a:cs typeface="Times New Roman"/>
            </a:endParaRPr>
          </a:p>
        </p:txBody>
      </p:sp>
      <p:pic>
        <p:nvPicPr>
          <p:cNvPr id="4" name="object 4"/>
          <p:cNvPicPr/>
          <p:nvPr/>
        </p:nvPicPr>
        <p:blipFill>
          <a:blip r:embed="rId2" cstate="print"/>
          <a:stretch>
            <a:fillRect/>
          </a:stretch>
        </p:blipFill>
        <p:spPr>
          <a:xfrm>
            <a:off x="89915" y="36576"/>
            <a:ext cx="833628" cy="854963"/>
          </a:xfrm>
          <a:prstGeom prst="rect">
            <a:avLst/>
          </a:prstGeom>
        </p:spPr>
      </p:pic>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7950">
              <a:lnSpc>
                <a:spcPct val="100000"/>
              </a:lnSpc>
            </a:pPr>
            <a:fld id="{81D60167-4931-47E6-BA6A-407CBD079E47}" type="slidenum">
              <a:rPr spc="-5" dirty="0"/>
              <a:t>5</a:t>
            </a:fld>
            <a:endParaRPr spc="-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11423"/>
            <a:ext cx="8749285" cy="505267"/>
          </a:xfrm>
          <a:prstGeom prst="rect">
            <a:avLst/>
          </a:prstGeom>
        </p:spPr>
        <p:txBody>
          <a:bodyPr vert="horz" wrap="square" lIns="0" tIns="12700" rIns="0" bIns="0" rtlCol="0">
            <a:spAutoFit/>
          </a:bodyPr>
          <a:lstStyle/>
          <a:p>
            <a:pPr marL="1002665" algn="ctr">
              <a:lnSpc>
                <a:spcPct val="100000"/>
              </a:lnSpc>
              <a:spcBef>
                <a:spcPts val="100"/>
              </a:spcBef>
            </a:pPr>
            <a:r>
              <a:rPr lang="en-US" dirty="0">
                <a:solidFill>
                  <a:srgbClr val="000099"/>
                </a:solidFill>
                <a:latin typeface="Times New Roman"/>
                <a:cs typeface="Times New Roman"/>
              </a:rPr>
              <a:t>Roles and Responsibilities</a:t>
            </a:r>
            <a:endParaRPr spc="-10" dirty="0">
              <a:solidFill>
                <a:srgbClr val="000099"/>
              </a:solidFill>
              <a:latin typeface="Times New Roman"/>
              <a:cs typeface="Times New Roman"/>
            </a:endParaRPr>
          </a:p>
        </p:txBody>
      </p:sp>
      <p:sp>
        <p:nvSpPr>
          <p:cNvPr id="3" name="object 3"/>
          <p:cNvSpPr txBox="1"/>
          <p:nvPr/>
        </p:nvSpPr>
        <p:spPr>
          <a:xfrm>
            <a:off x="215900" y="1275079"/>
            <a:ext cx="8558530" cy="6229911"/>
          </a:xfrm>
          <a:prstGeom prst="rect">
            <a:avLst/>
          </a:prstGeom>
        </p:spPr>
        <p:txBody>
          <a:bodyPr vert="horz" wrap="square" lIns="0" tIns="12700" rIns="0" bIns="0" rtlCol="0">
            <a:spAutoFit/>
          </a:bodyPr>
          <a:lstStyle/>
          <a:p>
            <a:r>
              <a:rPr lang="en-US" sz="1400" dirty="0">
                <a:solidFill>
                  <a:srgbClr val="000099"/>
                </a:solidFill>
              </a:rPr>
              <a:t>1. USMAP Office.  The USMAP Office administers the program.  The office provides administrative, programmatic, and policy oversight over the program as directed by Department of Labor (DOL) and the Department of Defense (DoD).  The staff members provide advice and guidance in all USMAP matters and support the USMAP Coordinators.</a:t>
            </a:r>
          </a:p>
          <a:p>
            <a:r>
              <a:rPr lang="en-US" sz="1400" dirty="0">
                <a:solidFill>
                  <a:srgbClr val="000099"/>
                </a:solidFill>
              </a:rPr>
              <a:t> </a:t>
            </a:r>
          </a:p>
          <a:p>
            <a:r>
              <a:rPr lang="en-US" sz="1400" dirty="0">
                <a:solidFill>
                  <a:srgbClr val="000099"/>
                </a:solidFill>
              </a:rPr>
              <a:t>2. Apprentice.  An individual who is on active duty in the U.S. military, meets his or her Services’ qualification requirements and has entered into an apprenticeship agreement for learning the skills of a recognized occupation under the provisions of the Department of Labor.  Ensure you have familiarized yourself with the contents of this manual and the National Apprenticeship Standards.</a:t>
            </a:r>
          </a:p>
          <a:p>
            <a:endParaRPr lang="en-US" sz="1400" dirty="0">
              <a:solidFill>
                <a:srgbClr val="000099"/>
              </a:solidFill>
            </a:endParaRPr>
          </a:p>
          <a:p>
            <a:r>
              <a:rPr lang="en-US" sz="1400" dirty="0">
                <a:solidFill>
                  <a:srgbClr val="000099"/>
                </a:solidFill>
              </a:rPr>
              <a:t>3. Supervisor.  The Supervisor MUST be in the apprentice’s chain of command and MUST supervise the apprentice's working hours (Time Base Method) or job functions (Competency Base Method).  The Supervisor must review monthly reports (if enrolled in Time Base method) or Job Functions (if enrolled in Competency Base method) submitted by the apprentice.   The Supervisor MUST familiarize himself or herself with the contents of this manual and the National Apprenticeship Standards.</a:t>
            </a:r>
          </a:p>
          <a:p>
            <a:endParaRPr lang="en-US" sz="1400" dirty="0">
              <a:solidFill>
                <a:srgbClr val="000099"/>
              </a:solidFill>
            </a:endParaRPr>
          </a:p>
          <a:p>
            <a:r>
              <a:rPr lang="en-US" sz="1400" dirty="0">
                <a:solidFill>
                  <a:srgbClr val="000099"/>
                </a:solidFill>
              </a:rPr>
              <a:t>4. Final Approver.  The final approver MUST be a commissioned officer in the apprentice’s immediate chain of command. Depending on the service, this can be the Division Officer, Department Head, Company Commander or other commissioned officer presiding over the apprentice. For units without commissioned officers (i.e. Coast Guard), can use the senior enlisted at the unit or supervising Government Service (GS) civilian (GS9 or above).   The Final Approver MUST familiarize himself or herself with the contents of this manual and the National Apprenticeship Standards.  Also, the Apprentice's Final Report Approver cannot have approved any of the apprentice's Monthly Reports or individual Job Function.  </a:t>
            </a:r>
            <a:r>
              <a:rPr lang="en-US" sz="1800" b="1" dirty="0">
                <a:solidFill>
                  <a:srgbClr val="000099"/>
                </a:solidFill>
              </a:rPr>
              <a:t>The USMAP Coordinator cannot be the Final Approver for the entire command.</a:t>
            </a:r>
            <a:endParaRPr lang="en-US" sz="1800" dirty="0">
              <a:solidFill>
                <a:srgbClr val="000099"/>
              </a:solidFill>
            </a:endParaRPr>
          </a:p>
          <a:p>
            <a:endParaRPr lang="en-US" sz="1400" dirty="0">
              <a:solidFill>
                <a:srgbClr val="000099"/>
              </a:solidFill>
            </a:endParaRPr>
          </a:p>
          <a:p>
            <a:endParaRPr lang="en-US" sz="1400" dirty="0">
              <a:solidFill>
                <a:srgbClr val="000099"/>
              </a:solidFill>
            </a:endParaRPr>
          </a:p>
          <a:p>
            <a:r>
              <a:rPr lang="en-US" sz="1400" dirty="0">
                <a:solidFill>
                  <a:srgbClr val="000099"/>
                </a:solidFill>
              </a:rPr>
              <a:t> </a:t>
            </a:r>
          </a:p>
          <a:p>
            <a:endParaRPr sz="1800" dirty="0">
              <a:solidFill>
                <a:srgbClr val="000099"/>
              </a:solidFill>
              <a:latin typeface="Times New Roman"/>
              <a:cs typeface="Times New Roman"/>
            </a:endParaRPr>
          </a:p>
        </p:txBody>
      </p:sp>
      <p:pic>
        <p:nvPicPr>
          <p:cNvPr id="4" name="object 4"/>
          <p:cNvPicPr/>
          <p:nvPr/>
        </p:nvPicPr>
        <p:blipFill>
          <a:blip r:embed="rId2" cstate="print"/>
          <a:stretch>
            <a:fillRect/>
          </a:stretch>
        </p:blipFill>
        <p:spPr>
          <a:xfrm>
            <a:off x="89915" y="36576"/>
            <a:ext cx="833628" cy="854963"/>
          </a:xfrm>
          <a:prstGeom prst="rect">
            <a:avLst/>
          </a:prstGeom>
        </p:spPr>
      </p:pic>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7950">
              <a:lnSpc>
                <a:spcPct val="100000"/>
              </a:lnSpc>
            </a:pPr>
            <a:fld id="{81D60167-4931-47E6-BA6A-407CBD079E47}" type="slidenum">
              <a:rPr spc="-5" dirty="0"/>
              <a:t>6</a:t>
            </a:fld>
            <a:endParaRPr spc="-5" dirty="0"/>
          </a:p>
        </p:txBody>
      </p:sp>
    </p:spTree>
    <p:extLst>
      <p:ext uri="{BB962C8B-B14F-4D97-AF65-F5344CB8AC3E}">
        <p14:creationId xmlns:p14="http://schemas.microsoft.com/office/powerpoint/2010/main" val="182045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4924" y="-11179"/>
            <a:ext cx="5177155" cy="1001394"/>
          </a:xfrm>
          <a:prstGeom prst="rect">
            <a:avLst/>
          </a:prstGeom>
        </p:spPr>
        <p:txBody>
          <a:bodyPr vert="horz" wrap="square" lIns="0" tIns="12700" rIns="0" bIns="0" rtlCol="0">
            <a:spAutoFit/>
          </a:bodyPr>
          <a:lstStyle/>
          <a:p>
            <a:pPr marL="1830705" marR="5080" indent="-1818639">
              <a:lnSpc>
                <a:spcPct val="100000"/>
              </a:lnSpc>
              <a:spcBef>
                <a:spcPts val="100"/>
              </a:spcBef>
            </a:pPr>
            <a:r>
              <a:rPr spc="-25" dirty="0">
                <a:latin typeface="Times New Roman"/>
                <a:cs typeface="Times New Roman"/>
              </a:rPr>
              <a:t>Two</a:t>
            </a:r>
            <a:r>
              <a:rPr spc="-155" dirty="0">
                <a:latin typeface="Times New Roman"/>
                <a:cs typeface="Times New Roman"/>
              </a:rPr>
              <a:t> </a:t>
            </a:r>
            <a:r>
              <a:rPr spc="-10" dirty="0">
                <a:latin typeface="Times New Roman"/>
                <a:cs typeface="Times New Roman"/>
              </a:rPr>
              <a:t>Different</a:t>
            </a:r>
            <a:r>
              <a:rPr spc="-200" dirty="0">
                <a:latin typeface="Times New Roman"/>
                <a:cs typeface="Times New Roman"/>
              </a:rPr>
              <a:t> </a:t>
            </a:r>
            <a:r>
              <a:rPr spc="-10" dirty="0">
                <a:latin typeface="Times New Roman"/>
                <a:cs typeface="Times New Roman"/>
              </a:rPr>
              <a:t>Apprenticeship Methods</a:t>
            </a:r>
          </a:p>
        </p:txBody>
      </p:sp>
      <p:sp>
        <p:nvSpPr>
          <p:cNvPr id="3" name="object 3"/>
          <p:cNvSpPr txBox="1"/>
          <p:nvPr/>
        </p:nvSpPr>
        <p:spPr>
          <a:xfrm>
            <a:off x="215864" y="1273554"/>
            <a:ext cx="8663940" cy="5307222"/>
          </a:xfrm>
          <a:prstGeom prst="rect">
            <a:avLst/>
          </a:prstGeom>
        </p:spPr>
        <p:txBody>
          <a:bodyPr vert="horz" wrap="square" lIns="0" tIns="13335" rIns="0" bIns="0" rtlCol="0">
            <a:spAutoFit/>
          </a:bodyPr>
          <a:lstStyle/>
          <a:p>
            <a:pPr marL="12700" marR="21590" indent="-635">
              <a:spcBef>
                <a:spcPts val="5"/>
              </a:spcBef>
            </a:pPr>
            <a:r>
              <a:rPr b="1" u="sng" dirty="0">
                <a:solidFill>
                  <a:srgbClr val="000099"/>
                </a:solidFill>
                <a:uFill>
                  <a:solidFill>
                    <a:srgbClr val="000099"/>
                  </a:solidFill>
                </a:uFill>
                <a:latin typeface="Times New Roman"/>
                <a:cs typeface="Times New Roman"/>
              </a:rPr>
              <a:t>Time</a:t>
            </a:r>
            <a:r>
              <a:rPr b="1" u="sng" spc="-55" dirty="0">
                <a:solidFill>
                  <a:srgbClr val="000099"/>
                </a:solidFill>
                <a:uFill>
                  <a:solidFill>
                    <a:srgbClr val="000099"/>
                  </a:solidFill>
                </a:uFill>
                <a:latin typeface="Times New Roman"/>
                <a:cs typeface="Times New Roman"/>
              </a:rPr>
              <a:t> </a:t>
            </a:r>
            <a:r>
              <a:rPr b="1" u="sng" dirty="0">
                <a:solidFill>
                  <a:srgbClr val="000099"/>
                </a:solidFill>
                <a:uFill>
                  <a:solidFill>
                    <a:srgbClr val="000099"/>
                  </a:solidFill>
                </a:uFill>
                <a:latin typeface="Times New Roman"/>
                <a:cs typeface="Times New Roman"/>
              </a:rPr>
              <a:t>Based:</a:t>
            </a:r>
            <a:r>
              <a:rPr b="1" u="sng" spc="409" dirty="0">
                <a:solidFill>
                  <a:srgbClr val="000099"/>
                </a:solidFill>
                <a:uFill>
                  <a:solidFill>
                    <a:srgbClr val="000099"/>
                  </a:solidFill>
                </a:uFill>
                <a:latin typeface="Times New Roman"/>
                <a:cs typeface="Times New Roman"/>
              </a:rPr>
              <a:t> </a:t>
            </a:r>
            <a:r>
              <a:rPr b="1" dirty="0">
                <a:solidFill>
                  <a:srgbClr val="000099"/>
                </a:solidFill>
                <a:latin typeface="Times New Roman"/>
                <a:cs typeface="Times New Roman"/>
              </a:rPr>
              <a:t>The</a:t>
            </a:r>
            <a:r>
              <a:rPr b="1" spc="-55" dirty="0">
                <a:solidFill>
                  <a:srgbClr val="000099"/>
                </a:solidFill>
                <a:latin typeface="Times New Roman"/>
                <a:cs typeface="Times New Roman"/>
              </a:rPr>
              <a:t> </a:t>
            </a:r>
            <a:r>
              <a:rPr b="1" dirty="0">
                <a:solidFill>
                  <a:srgbClr val="000099"/>
                </a:solidFill>
                <a:latin typeface="Times New Roman"/>
                <a:cs typeface="Times New Roman"/>
              </a:rPr>
              <a:t>Time</a:t>
            </a:r>
            <a:r>
              <a:rPr b="1" spc="-30" dirty="0">
                <a:solidFill>
                  <a:srgbClr val="000099"/>
                </a:solidFill>
                <a:latin typeface="Times New Roman"/>
                <a:cs typeface="Times New Roman"/>
              </a:rPr>
              <a:t> </a:t>
            </a:r>
            <a:r>
              <a:rPr b="1" dirty="0">
                <a:solidFill>
                  <a:srgbClr val="000099"/>
                </a:solidFill>
                <a:latin typeface="Times New Roman"/>
                <a:cs typeface="Times New Roman"/>
              </a:rPr>
              <a:t>base</a:t>
            </a:r>
            <a:r>
              <a:rPr b="1" spc="-130" dirty="0">
                <a:solidFill>
                  <a:srgbClr val="000099"/>
                </a:solidFill>
                <a:latin typeface="Times New Roman"/>
                <a:cs typeface="Times New Roman"/>
              </a:rPr>
              <a:t> </a:t>
            </a:r>
            <a:r>
              <a:rPr b="1" dirty="0">
                <a:solidFill>
                  <a:srgbClr val="000099"/>
                </a:solidFill>
                <a:latin typeface="Times New Roman"/>
                <a:cs typeface="Times New Roman"/>
              </a:rPr>
              <a:t>Apprenticeship</a:t>
            </a:r>
            <a:r>
              <a:rPr b="1" spc="-65" dirty="0">
                <a:solidFill>
                  <a:srgbClr val="000099"/>
                </a:solidFill>
                <a:latin typeface="Times New Roman"/>
                <a:cs typeface="Times New Roman"/>
              </a:rPr>
              <a:t> </a:t>
            </a:r>
            <a:r>
              <a:rPr b="1" dirty="0">
                <a:solidFill>
                  <a:srgbClr val="000099"/>
                </a:solidFill>
                <a:latin typeface="Times New Roman"/>
                <a:cs typeface="Times New Roman"/>
              </a:rPr>
              <a:t>is</a:t>
            </a:r>
            <a:r>
              <a:rPr b="1" spc="-30" dirty="0">
                <a:solidFill>
                  <a:srgbClr val="000099"/>
                </a:solidFill>
                <a:latin typeface="Times New Roman"/>
                <a:cs typeface="Times New Roman"/>
              </a:rPr>
              <a:t> </a:t>
            </a:r>
            <a:r>
              <a:rPr b="1" dirty="0">
                <a:solidFill>
                  <a:srgbClr val="000099"/>
                </a:solidFill>
                <a:latin typeface="Times New Roman"/>
                <a:cs typeface="Times New Roman"/>
              </a:rPr>
              <a:t>the</a:t>
            </a:r>
            <a:r>
              <a:rPr b="1" spc="-30" dirty="0">
                <a:solidFill>
                  <a:srgbClr val="000099"/>
                </a:solidFill>
                <a:latin typeface="Times New Roman"/>
                <a:cs typeface="Times New Roman"/>
              </a:rPr>
              <a:t> </a:t>
            </a:r>
            <a:r>
              <a:rPr b="1" dirty="0">
                <a:solidFill>
                  <a:srgbClr val="000099"/>
                </a:solidFill>
                <a:latin typeface="Times New Roman"/>
                <a:cs typeface="Times New Roman"/>
              </a:rPr>
              <a:t>traditional</a:t>
            </a:r>
            <a:r>
              <a:rPr b="1" spc="-55" dirty="0">
                <a:solidFill>
                  <a:srgbClr val="000099"/>
                </a:solidFill>
                <a:latin typeface="Times New Roman"/>
                <a:cs typeface="Times New Roman"/>
              </a:rPr>
              <a:t> </a:t>
            </a:r>
            <a:r>
              <a:rPr b="1" dirty="0">
                <a:solidFill>
                  <a:srgbClr val="000099"/>
                </a:solidFill>
                <a:latin typeface="Times New Roman"/>
                <a:cs typeface="Times New Roman"/>
              </a:rPr>
              <a:t>model.</a:t>
            </a:r>
            <a:r>
              <a:rPr b="1" spc="445" dirty="0">
                <a:solidFill>
                  <a:srgbClr val="000099"/>
                </a:solidFill>
                <a:latin typeface="Times New Roman"/>
                <a:cs typeface="Times New Roman"/>
              </a:rPr>
              <a:t> </a:t>
            </a:r>
            <a:r>
              <a:rPr b="1" spc="-25" dirty="0">
                <a:solidFill>
                  <a:srgbClr val="000099"/>
                </a:solidFill>
                <a:latin typeface="Times New Roman"/>
                <a:cs typeface="Times New Roman"/>
              </a:rPr>
              <a:t>It </a:t>
            </a:r>
            <a:r>
              <a:rPr b="1" dirty="0">
                <a:solidFill>
                  <a:srgbClr val="000099"/>
                </a:solidFill>
                <a:latin typeface="Times New Roman"/>
                <a:cs typeface="Times New Roman"/>
              </a:rPr>
              <a:t>requires</a:t>
            </a:r>
            <a:r>
              <a:rPr b="1" spc="-30" dirty="0">
                <a:solidFill>
                  <a:srgbClr val="000099"/>
                </a:solidFill>
                <a:latin typeface="Times New Roman"/>
                <a:cs typeface="Times New Roman"/>
              </a:rPr>
              <a:t> </a:t>
            </a:r>
            <a:r>
              <a:rPr b="1" dirty="0">
                <a:solidFill>
                  <a:srgbClr val="000099"/>
                </a:solidFill>
                <a:latin typeface="Times New Roman"/>
                <a:cs typeface="Times New Roman"/>
              </a:rPr>
              <a:t>you</a:t>
            </a:r>
            <a:r>
              <a:rPr b="1" spc="-25" dirty="0">
                <a:solidFill>
                  <a:srgbClr val="000099"/>
                </a:solidFill>
                <a:latin typeface="Times New Roman"/>
                <a:cs typeface="Times New Roman"/>
              </a:rPr>
              <a:t> </a:t>
            </a:r>
            <a:r>
              <a:rPr b="1" dirty="0">
                <a:solidFill>
                  <a:srgbClr val="000099"/>
                </a:solidFill>
                <a:latin typeface="Times New Roman"/>
                <a:cs typeface="Times New Roman"/>
              </a:rPr>
              <a:t>to</a:t>
            </a:r>
            <a:r>
              <a:rPr b="1" spc="-10" dirty="0">
                <a:solidFill>
                  <a:srgbClr val="000099"/>
                </a:solidFill>
                <a:latin typeface="Times New Roman"/>
                <a:cs typeface="Times New Roman"/>
              </a:rPr>
              <a:t> </a:t>
            </a:r>
            <a:r>
              <a:rPr b="1" dirty="0">
                <a:solidFill>
                  <a:srgbClr val="000099"/>
                </a:solidFill>
                <a:latin typeface="Times New Roman"/>
                <a:cs typeface="Times New Roman"/>
              </a:rPr>
              <a:t>log</a:t>
            </a:r>
            <a:r>
              <a:rPr b="1" spc="-20" dirty="0">
                <a:solidFill>
                  <a:srgbClr val="000099"/>
                </a:solidFill>
                <a:latin typeface="Times New Roman"/>
                <a:cs typeface="Times New Roman"/>
              </a:rPr>
              <a:t> </a:t>
            </a:r>
            <a:r>
              <a:rPr b="1" dirty="0">
                <a:solidFill>
                  <a:srgbClr val="000099"/>
                </a:solidFill>
                <a:latin typeface="Times New Roman"/>
                <a:cs typeface="Times New Roman"/>
              </a:rPr>
              <a:t>2,000</a:t>
            </a:r>
            <a:r>
              <a:rPr b="1" spc="-45" dirty="0">
                <a:solidFill>
                  <a:srgbClr val="000099"/>
                </a:solidFill>
                <a:latin typeface="Times New Roman"/>
                <a:cs typeface="Times New Roman"/>
              </a:rPr>
              <a:t> </a:t>
            </a:r>
            <a:r>
              <a:rPr b="1" dirty="0">
                <a:solidFill>
                  <a:srgbClr val="000099"/>
                </a:solidFill>
                <a:latin typeface="Times New Roman"/>
                <a:cs typeface="Times New Roman"/>
              </a:rPr>
              <a:t>to</a:t>
            </a:r>
            <a:r>
              <a:rPr b="1" spc="-10" dirty="0">
                <a:solidFill>
                  <a:srgbClr val="000099"/>
                </a:solidFill>
                <a:latin typeface="Times New Roman"/>
                <a:cs typeface="Times New Roman"/>
              </a:rPr>
              <a:t> </a:t>
            </a:r>
            <a:r>
              <a:rPr b="1" dirty="0">
                <a:solidFill>
                  <a:srgbClr val="000099"/>
                </a:solidFill>
                <a:latin typeface="Times New Roman"/>
                <a:cs typeface="Times New Roman"/>
              </a:rPr>
              <a:t>6,</a:t>
            </a:r>
            <a:r>
              <a:rPr lang="en-US" b="1" dirty="0">
                <a:solidFill>
                  <a:srgbClr val="000099"/>
                </a:solidFill>
                <a:latin typeface="Times New Roman"/>
                <a:cs typeface="Times New Roman"/>
              </a:rPr>
              <a:t>2</a:t>
            </a:r>
            <a:r>
              <a:rPr b="1" dirty="0">
                <a:solidFill>
                  <a:srgbClr val="000099"/>
                </a:solidFill>
                <a:latin typeface="Times New Roman"/>
                <a:cs typeface="Times New Roman"/>
              </a:rPr>
              <a:t>00</a:t>
            </a:r>
            <a:r>
              <a:rPr b="1" spc="-50" dirty="0">
                <a:solidFill>
                  <a:srgbClr val="000099"/>
                </a:solidFill>
                <a:latin typeface="Times New Roman"/>
                <a:cs typeface="Times New Roman"/>
              </a:rPr>
              <a:t> </a:t>
            </a:r>
            <a:r>
              <a:rPr b="1" dirty="0">
                <a:solidFill>
                  <a:srgbClr val="000099"/>
                </a:solidFill>
                <a:latin typeface="Times New Roman"/>
                <a:cs typeface="Times New Roman"/>
              </a:rPr>
              <a:t>hours</a:t>
            </a:r>
            <a:r>
              <a:rPr b="1" spc="-25" dirty="0">
                <a:solidFill>
                  <a:srgbClr val="000099"/>
                </a:solidFill>
                <a:latin typeface="Times New Roman"/>
                <a:cs typeface="Times New Roman"/>
              </a:rPr>
              <a:t> </a:t>
            </a:r>
            <a:r>
              <a:rPr b="1" dirty="0">
                <a:solidFill>
                  <a:srgbClr val="000099"/>
                </a:solidFill>
                <a:latin typeface="Times New Roman"/>
                <a:cs typeface="Times New Roman"/>
              </a:rPr>
              <a:t>to</a:t>
            </a:r>
            <a:r>
              <a:rPr b="1" spc="-20" dirty="0">
                <a:solidFill>
                  <a:srgbClr val="000099"/>
                </a:solidFill>
                <a:latin typeface="Times New Roman"/>
                <a:cs typeface="Times New Roman"/>
              </a:rPr>
              <a:t> </a:t>
            </a:r>
            <a:r>
              <a:rPr b="1" dirty="0">
                <a:solidFill>
                  <a:srgbClr val="000099"/>
                </a:solidFill>
                <a:latin typeface="Times New Roman"/>
                <a:cs typeface="Times New Roman"/>
              </a:rPr>
              <a:t>complete</a:t>
            </a:r>
            <a:r>
              <a:rPr b="1" spc="-30" dirty="0">
                <a:solidFill>
                  <a:srgbClr val="000099"/>
                </a:solidFill>
                <a:latin typeface="Times New Roman"/>
                <a:cs typeface="Times New Roman"/>
              </a:rPr>
              <a:t> </a:t>
            </a:r>
            <a:r>
              <a:rPr b="1" dirty="0">
                <a:solidFill>
                  <a:srgbClr val="000099"/>
                </a:solidFill>
                <a:latin typeface="Times New Roman"/>
                <a:cs typeface="Times New Roman"/>
              </a:rPr>
              <a:t>the</a:t>
            </a:r>
            <a:r>
              <a:rPr b="1" spc="-30" dirty="0">
                <a:solidFill>
                  <a:srgbClr val="000099"/>
                </a:solidFill>
                <a:latin typeface="Times New Roman"/>
                <a:cs typeface="Times New Roman"/>
              </a:rPr>
              <a:t> </a:t>
            </a:r>
            <a:r>
              <a:rPr b="1" dirty="0">
                <a:solidFill>
                  <a:srgbClr val="000099"/>
                </a:solidFill>
                <a:latin typeface="Times New Roman"/>
                <a:cs typeface="Times New Roman"/>
              </a:rPr>
              <a:t>trade</a:t>
            </a:r>
            <a:r>
              <a:rPr b="1" spc="-30" dirty="0">
                <a:solidFill>
                  <a:srgbClr val="000099"/>
                </a:solidFill>
                <a:latin typeface="Times New Roman"/>
                <a:cs typeface="Times New Roman"/>
              </a:rPr>
              <a:t> </a:t>
            </a:r>
            <a:r>
              <a:rPr b="1" dirty="0">
                <a:solidFill>
                  <a:srgbClr val="000099"/>
                </a:solidFill>
                <a:latin typeface="Times New Roman"/>
                <a:cs typeface="Times New Roman"/>
              </a:rPr>
              <a:t>by</a:t>
            </a:r>
            <a:r>
              <a:rPr b="1" spc="-10" dirty="0">
                <a:solidFill>
                  <a:srgbClr val="000099"/>
                </a:solidFill>
                <a:latin typeface="Times New Roman"/>
                <a:cs typeface="Times New Roman"/>
              </a:rPr>
              <a:t> </a:t>
            </a:r>
            <a:r>
              <a:rPr b="1" dirty="0">
                <a:solidFill>
                  <a:srgbClr val="000099"/>
                </a:solidFill>
                <a:latin typeface="Times New Roman"/>
                <a:cs typeface="Times New Roman"/>
              </a:rPr>
              <a:t>capturing</a:t>
            </a:r>
            <a:r>
              <a:rPr b="1" spc="-45" dirty="0">
                <a:solidFill>
                  <a:srgbClr val="000099"/>
                </a:solidFill>
                <a:latin typeface="Times New Roman"/>
                <a:cs typeface="Times New Roman"/>
              </a:rPr>
              <a:t> </a:t>
            </a:r>
            <a:r>
              <a:rPr b="1" spc="-20" dirty="0">
                <a:solidFill>
                  <a:srgbClr val="000099"/>
                </a:solidFill>
                <a:latin typeface="Times New Roman"/>
                <a:cs typeface="Times New Roman"/>
              </a:rPr>
              <a:t>your </a:t>
            </a:r>
            <a:r>
              <a:rPr b="1" dirty="0">
                <a:solidFill>
                  <a:srgbClr val="000099"/>
                </a:solidFill>
                <a:latin typeface="Times New Roman"/>
                <a:cs typeface="Times New Roman"/>
              </a:rPr>
              <a:t>day</a:t>
            </a:r>
            <a:r>
              <a:rPr b="1" spc="-25" dirty="0">
                <a:solidFill>
                  <a:srgbClr val="000099"/>
                </a:solidFill>
                <a:latin typeface="Times New Roman"/>
                <a:cs typeface="Times New Roman"/>
              </a:rPr>
              <a:t> </a:t>
            </a:r>
            <a:r>
              <a:rPr b="1" dirty="0">
                <a:solidFill>
                  <a:srgbClr val="000099"/>
                </a:solidFill>
                <a:latin typeface="Times New Roman"/>
                <a:cs typeface="Times New Roman"/>
              </a:rPr>
              <a:t>to</a:t>
            </a:r>
            <a:r>
              <a:rPr b="1" spc="-20" dirty="0">
                <a:solidFill>
                  <a:srgbClr val="000099"/>
                </a:solidFill>
                <a:latin typeface="Times New Roman"/>
                <a:cs typeface="Times New Roman"/>
              </a:rPr>
              <a:t> </a:t>
            </a:r>
            <a:r>
              <a:rPr b="1" dirty="0">
                <a:solidFill>
                  <a:srgbClr val="000099"/>
                </a:solidFill>
                <a:latin typeface="Times New Roman"/>
                <a:cs typeface="Times New Roman"/>
              </a:rPr>
              <a:t>day</a:t>
            </a:r>
            <a:r>
              <a:rPr b="1" spc="-20" dirty="0">
                <a:solidFill>
                  <a:srgbClr val="000099"/>
                </a:solidFill>
                <a:latin typeface="Times New Roman"/>
                <a:cs typeface="Times New Roman"/>
              </a:rPr>
              <a:t> </a:t>
            </a:r>
            <a:r>
              <a:rPr b="1" dirty="0">
                <a:solidFill>
                  <a:srgbClr val="000099"/>
                </a:solidFill>
                <a:latin typeface="Times New Roman"/>
                <a:cs typeface="Times New Roman"/>
              </a:rPr>
              <a:t>work for</a:t>
            </a:r>
            <a:r>
              <a:rPr b="1" spc="-65" dirty="0">
                <a:solidFill>
                  <a:srgbClr val="000099"/>
                </a:solidFill>
                <a:latin typeface="Times New Roman"/>
                <a:cs typeface="Times New Roman"/>
              </a:rPr>
              <a:t> </a:t>
            </a:r>
            <a:r>
              <a:rPr b="1" dirty="0">
                <a:solidFill>
                  <a:srgbClr val="000099"/>
                </a:solidFill>
                <a:latin typeface="Times New Roman"/>
                <a:cs typeface="Times New Roman"/>
              </a:rPr>
              <a:t>those</a:t>
            </a:r>
            <a:r>
              <a:rPr b="1" spc="-45" dirty="0">
                <a:solidFill>
                  <a:srgbClr val="000099"/>
                </a:solidFill>
                <a:latin typeface="Times New Roman"/>
                <a:cs typeface="Times New Roman"/>
              </a:rPr>
              <a:t> </a:t>
            </a:r>
            <a:r>
              <a:rPr b="1" dirty="0">
                <a:solidFill>
                  <a:srgbClr val="000099"/>
                </a:solidFill>
                <a:latin typeface="Times New Roman"/>
                <a:cs typeface="Times New Roman"/>
              </a:rPr>
              <a:t>of</a:t>
            </a:r>
            <a:r>
              <a:rPr b="1" spc="-10" dirty="0">
                <a:solidFill>
                  <a:srgbClr val="000099"/>
                </a:solidFill>
                <a:latin typeface="Times New Roman"/>
                <a:cs typeface="Times New Roman"/>
              </a:rPr>
              <a:t> </a:t>
            </a:r>
            <a:r>
              <a:rPr b="1" dirty="0">
                <a:solidFill>
                  <a:srgbClr val="000099"/>
                </a:solidFill>
                <a:latin typeface="Times New Roman"/>
                <a:cs typeface="Times New Roman"/>
              </a:rPr>
              <a:t>any</a:t>
            </a:r>
            <a:r>
              <a:rPr b="1" spc="-20" dirty="0">
                <a:solidFill>
                  <a:srgbClr val="000099"/>
                </a:solidFill>
                <a:latin typeface="Times New Roman"/>
                <a:cs typeface="Times New Roman"/>
              </a:rPr>
              <a:t> </a:t>
            </a:r>
            <a:r>
              <a:rPr b="1" dirty="0">
                <a:solidFill>
                  <a:srgbClr val="000099"/>
                </a:solidFill>
                <a:latin typeface="Times New Roman"/>
                <a:cs typeface="Times New Roman"/>
              </a:rPr>
              <a:t>enlisted</a:t>
            </a:r>
            <a:r>
              <a:rPr b="1" spc="-40" dirty="0">
                <a:solidFill>
                  <a:srgbClr val="000099"/>
                </a:solidFill>
                <a:latin typeface="Times New Roman"/>
                <a:cs typeface="Times New Roman"/>
              </a:rPr>
              <a:t> </a:t>
            </a:r>
            <a:r>
              <a:rPr b="1" dirty="0">
                <a:solidFill>
                  <a:srgbClr val="000099"/>
                </a:solidFill>
                <a:latin typeface="Times New Roman"/>
                <a:cs typeface="Times New Roman"/>
              </a:rPr>
              <a:t>paygrade.</a:t>
            </a:r>
            <a:r>
              <a:rPr b="1" spc="-85" dirty="0">
                <a:solidFill>
                  <a:srgbClr val="000099"/>
                </a:solidFill>
                <a:latin typeface="Times New Roman"/>
                <a:cs typeface="Times New Roman"/>
              </a:rPr>
              <a:t> </a:t>
            </a:r>
            <a:r>
              <a:rPr b="1" dirty="0">
                <a:solidFill>
                  <a:srgbClr val="000099"/>
                </a:solidFill>
                <a:latin typeface="Times New Roman"/>
                <a:cs typeface="Times New Roman"/>
              </a:rPr>
              <a:t>The</a:t>
            </a:r>
            <a:r>
              <a:rPr b="1" spc="-5" dirty="0">
                <a:solidFill>
                  <a:srgbClr val="000099"/>
                </a:solidFill>
                <a:latin typeface="Times New Roman"/>
                <a:cs typeface="Times New Roman"/>
              </a:rPr>
              <a:t> </a:t>
            </a:r>
            <a:r>
              <a:rPr b="1" dirty="0">
                <a:solidFill>
                  <a:srgbClr val="000099"/>
                </a:solidFill>
                <a:latin typeface="Times New Roman"/>
                <a:cs typeface="Times New Roman"/>
              </a:rPr>
              <a:t>apprenticeship</a:t>
            </a:r>
            <a:r>
              <a:rPr b="1" spc="-40" dirty="0">
                <a:solidFill>
                  <a:srgbClr val="000099"/>
                </a:solidFill>
                <a:latin typeface="Times New Roman"/>
                <a:cs typeface="Times New Roman"/>
              </a:rPr>
              <a:t> </a:t>
            </a:r>
            <a:r>
              <a:rPr b="1" spc="-25" dirty="0">
                <a:solidFill>
                  <a:srgbClr val="000099"/>
                </a:solidFill>
                <a:latin typeface="Times New Roman"/>
                <a:cs typeface="Times New Roman"/>
              </a:rPr>
              <a:t>is </a:t>
            </a:r>
            <a:r>
              <a:rPr b="1" dirty="0">
                <a:solidFill>
                  <a:srgbClr val="000099"/>
                </a:solidFill>
                <a:latin typeface="Times New Roman"/>
                <a:cs typeface="Times New Roman"/>
              </a:rPr>
              <a:t>broken</a:t>
            </a:r>
            <a:r>
              <a:rPr b="1" spc="-55" dirty="0">
                <a:solidFill>
                  <a:srgbClr val="000099"/>
                </a:solidFill>
                <a:latin typeface="Times New Roman"/>
                <a:cs typeface="Times New Roman"/>
              </a:rPr>
              <a:t> </a:t>
            </a:r>
            <a:r>
              <a:rPr b="1" dirty="0">
                <a:solidFill>
                  <a:srgbClr val="000099"/>
                </a:solidFill>
                <a:latin typeface="Times New Roman"/>
                <a:cs typeface="Times New Roman"/>
              </a:rPr>
              <a:t>down</a:t>
            </a:r>
            <a:r>
              <a:rPr b="1" spc="-30" dirty="0">
                <a:solidFill>
                  <a:srgbClr val="000099"/>
                </a:solidFill>
                <a:latin typeface="Times New Roman"/>
                <a:cs typeface="Times New Roman"/>
              </a:rPr>
              <a:t> </a:t>
            </a:r>
            <a:r>
              <a:rPr b="1" dirty="0">
                <a:solidFill>
                  <a:srgbClr val="000099"/>
                </a:solidFill>
                <a:latin typeface="Times New Roman"/>
                <a:cs typeface="Times New Roman"/>
              </a:rPr>
              <a:t>into</a:t>
            </a:r>
            <a:r>
              <a:rPr b="1" spc="-35" dirty="0">
                <a:solidFill>
                  <a:srgbClr val="000099"/>
                </a:solidFill>
                <a:latin typeface="Times New Roman"/>
                <a:cs typeface="Times New Roman"/>
              </a:rPr>
              <a:t> </a:t>
            </a:r>
            <a:r>
              <a:rPr b="1" dirty="0">
                <a:solidFill>
                  <a:srgbClr val="000099"/>
                </a:solidFill>
                <a:latin typeface="Times New Roman"/>
                <a:cs typeface="Times New Roman"/>
              </a:rPr>
              <a:t>skill</a:t>
            </a:r>
            <a:r>
              <a:rPr b="1" spc="-35" dirty="0">
                <a:solidFill>
                  <a:srgbClr val="000099"/>
                </a:solidFill>
                <a:latin typeface="Times New Roman"/>
                <a:cs typeface="Times New Roman"/>
              </a:rPr>
              <a:t> </a:t>
            </a:r>
            <a:r>
              <a:rPr b="1" dirty="0">
                <a:solidFill>
                  <a:srgbClr val="000099"/>
                </a:solidFill>
                <a:latin typeface="Times New Roman"/>
                <a:cs typeface="Times New Roman"/>
              </a:rPr>
              <a:t>areas,</a:t>
            </a:r>
            <a:r>
              <a:rPr b="1" spc="-55" dirty="0">
                <a:solidFill>
                  <a:srgbClr val="000099"/>
                </a:solidFill>
                <a:latin typeface="Times New Roman"/>
                <a:cs typeface="Times New Roman"/>
              </a:rPr>
              <a:t> </a:t>
            </a:r>
            <a:r>
              <a:rPr b="1" dirty="0">
                <a:solidFill>
                  <a:srgbClr val="000099"/>
                </a:solidFill>
                <a:latin typeface="Times New Roman"/>
                <a:cs typeface="Times New Roman"/>
              </a:rPr>
              <a:t>known</a:t>
            </a:r>
            <a:r>
              <a:rPr b="1" spc="-30" dirty="0">
                <a:solidFill>
                  <a:srgbClr val="000099"/>
                </a:solidFill>
                <a:latin typeface="Times New Roman"/>
                <a:cs typeface="Times New Roman"/>
              </a:rPr>
              <a:t> </a:t>
            </a:r>
            <a:r>
              <a:rPr b="1" dirty="0">
                <a:solidFill>
                  <a:srgbClr val="000099"/>
                </a:solidFill>
                <a:latin typeface="Times New Roman"/>
                <a:cs typeface="Times New Roman"/>
              </a:rPr>
              <a:t>as</a:t>
            </a:r>
            <a:r>
              <a:rPr b="1" spc="-30" dirty="0">
                <a:solidFill>
                  <a:srgbClr val="000099"/>
                </a:solidFill>
                <a:latin typeface="Times New Roman"/>
                <a:cs typeface="Times New Roman"/>
              </a:rPr>
              <a:t> </a:t>
            </a:r>
            <a:r>
              <a:rPr b="1" dirty="0">
                <a:solidFill>
                  <a:srgbClr val="000099"/>
                </a:solidFill>
                <a:latin typeface="Times New Roman"/>
                <a:cs typeface="Times New Roman"/>
              </a:rPr>
              <a:t>a</a:t>
            </a:r>
            <a:r>
              <a:rPr b="1" spc="-60" dirty="0">
                <a:solidFill>
                  <a:srgbClr val="000099"/>
                </a:solidFill>
                <a:latin typeface="Times New Roman"/>
                <a:cs typeface="Times New Roman"/>
              </a:rPr>
              <a:t> </a:t>
            </a:r>
            <a:r>
              <a:rPr b="1" spc="-10" dirty="0">
                <a:solidFill>
                  <a:srgbClr val="000099"/>
                </a:solidFill>
                <a:latin typeface="Times New Roman"/>
                <a:cs typeface="Times New Roman"/>
              </a:rPr>
              <a:t>Work</a:t>
            </a:r>
            <a:r>
              <a:rPr b="1" spc="-40" dirty="0">
                <a:solidFill>
                  <a:srgbClr val="000099"/>
                </a:solidFill>
                <a:latin typeface="Times New Roman"/>
                <a:cs typeface="Times New Roman"/>
              </a:rPr>
              <a:t> </a:t>
            </a:r>
            <a:r>
              <a:rPr b="1" dirty="0">
                <a:solidFill>
                  <a:srgbClr val="000099"/>
                </a:solidFill>
                <a:latin typeface="Times New Roman"/>
                <a:cs typeface="Times New Roman"/>
              </a:rPr>
              <a:t>Processes</a:t>
            </a:r>
            <a:r>
              <a:rPr b="1" spc="-55" dirty="0">
                <a:solidFill>
                  <a:srgbClr val="000099"/>
                </a:solidFill>
                <a:latin typeface="Times New Roman"/>
                <a:cs typeface="Times New Roman"/>
              </a:rPr>
              <a:t> </a:t>
            </a:r>
            <a:r>
              <a:rPr b="1" dirty="0">
                <a:solidFill>
                  <a:srgbClr val="000099"/>
                </a:solidFill>
                <a:latin typeface="Times New Roman"/>
                <a:cs typeface="Times New Roman"/>
              </a:rPr>
              <a:t>Schedule</a:t>
            </a:r>
            <a:r>
              <a:rPr b="1" spc="-35" dirty="0">
                <a:solidFill>
                  <a:srgbClr val="000099"/>
                </a:solidFill>
                <a:latin typeface="Times New Roman"/>
                <a:cs typeface="Times New Roman"/>
              </a:rPr>
              <a:t> </a:t>
            </a:r>
            <a:r>
              <a:rPr b="1" dirty="0">
                <a:solidFill>
                  <a:srgbClr val="000099"/>
                </a:solidFill>
                <a:latin typeface="Times New Roman"/>
                <a:cs typeface="Times New Roman"/>
              </a:rPr>
              <a:t>(WPS),</a:t>
            </a:r>
            <a:r>
              <a:rPr b="1" spc="-50" dirty="0">
                <a:solidFill>
                  <a:srgbClr val="000099"/>
                </a:solidFill>
                <a:latin typeface="Times New Roman"/>
                <a:cs typeface="Times New Roman"/>
              </a:rPr>
              <a:t> </a:t>
            </a:r>
            <a:r>
              <a:rPr b="1" spc="-20" dirty="0">
                <a:solidFill>
                  <a:srgbClr val="000099"/>
                </a:solidFill>
                <a:latin typeface="Times New Roman"/>
                <a:cs typeface="Times New Roman"/>
              </a:rPr>
              <a:t>with </a:t>
            </a:r>
            <a:r>
              <a:rPr b="1" dirty="0">
                <a:solidFill>
                  <a:srgbClr val="000099"/>
                </a:solidFill>
                <a:latin typeface="Times New Roman"/>
                <a:cs typeface="Times New Roman"/>
              </a:rPr>
              <a:t>a</a:t>
            </a:r>
            <a:r>
              <a:rPr b="1" spc="-30" dirty="0">
                <a:solidFill>
                  <a:srgbClr val="000099"/>
                </a:solidFill>
                <a:latin typeface="Times New Roman"/>
                <a:cs typeface="Times New Roman"/>
              </a:rPr>
              <a:t> </a:t>
            </a:r>
            <a:r>
              <a:rPr b="1" dirty="0">
                <a:solidFill>
                  <a:srgbClr val="000099"/>
                </a:solidFill>
                <a:latin typeface="Times New Roman"/>
                <a:cs typeface="Times New Roman"/>
              </a:rPr>
              <a:t>set</a:t>
            </a:r>
            <a:r>
              <a:rPr b="1" spc="-30" dirty="0">
                <a:solidFill>
                  <a:srgbClr val="000099"/>
                </a:solidFill>
                <a:latin typeface="Times New Roman"/>
                <a:cs typeface="Times New Roman"/>
              </a:rPr>
              <a:t> </a:t>
            </a:r>
            <a:r>
              <a:rPr b="1" dirty="0">
                <a:solidFill>
                  <a:srgbClr val="000099"/>
                </a:solidFill>
                <a:latin typeface="Times New Roman"/>
                <a:cs typeface="Times New Roman"/>
              </a:rPr>
              <a:t>number</a:t>
            </a:r>
            <a:r>
              <a:rPr b="1" spc="-65" dirty="0">
                <a:solidFill>
                  <a:srgbClr val="000099"/>
                </a:solidFill>
                <a:latin typeface="Times New Roman"/>
                <a:cs typeface="Times New Roman"/>
              </a:rPr>
              <a:t> </a:t>
            </a:r>
            <a:r>
              <a:rPr b="1" dirty="0">
                <a:solidFill>
                  <a:srgbClr val="000099"/>
                </a:solidFill>
                <a:latin typeface="Times New Roman"/>
                <a:cs typeface="Times New Roman"/>
              </a:rPr>
              <a:t>of</a:t>
            </a:r>
            <a:r>
              <a:rPr b="1" spc="-30" dirty="0">
                <a:solidFill>
                  <a:srgbClr val="000099"/>
                </a:solidFill>
                <a:latin typeface="Times New Roman"/>
                <a:cs typeface="Times New Roman"/>
              </a:rPr>
              <a:t> </a:t>
            </a:r>
            <a:r>
              <a:rPr b="1" dirty="0">
                <a:solidFill>
                  <a:srgbClr val="000099"/>
                </a:solidFill>
                <a:latin typeface="Times New Roman"/>
                <a:cs typeface="Times New Roman"/>
              </a:rPr>
              <a:t>hours</a:t>
            </a:r>
            <a:r>
              <a:rPr b="1" spc="-30" dirty="0">
                <a:solidFill>
                  <a:srgbClr val="000099"/>
                </a:solidFill>
                <a:latin typeface="Times New Roman"/>
                <a:cs typeface="Times New Roman"/>
              </a:rPr>
              <a:t> </a:t>
            </a:r>
            <a:r>
              <a:rPr b="1" dirty="0">
                <a:solidFill>
                  <a:srgbClr val="000099"/>
                </a:solidFill>
                <a:latin typeface="Times New Roman"/>
                <a:cs typeface="Times New Roman"/>
              </a:rPr>
              <a:t>for</a:t>
            </a:r>
            <a:r>
              <a:rPr b="1" spc="-75" dirty="0">
                <a:solidFill>
                  <a:srgbClr val="000099"/>
                </a:solidFill>
                <a:latin typeface="Times New Roman"/>
                <a:cs typeface="Times New Roman"/>
              </a:rPr>
              <a:t> </a:t>
            </a:r>
            <a:r>
              <a:rPr b="1" dirty="0">
                <a:solidFill>
                  <a:srgbClr val="000099"/>
                </a:solidFill>
                <a:latin typeface="Times New Roman"/>
                <a:cs typeface="Times New Roman"/>
              </a:rPr>
              <a:t>each</a:t>
            </a:r>
            <a:r>
              <a:rPr b="1" spc="-20" dirty="0">
                <a:solidFill>
                  <a:srgbClr val="000099"/>
                </a:solidFill>
                <a:latin typeface="Times New Roman"/>
                <a:cs typeface="Times New Roman"/>
              </a:rPr>
              <a:t> </a:t>
            </a:r>
            <a:r>
              <a:rPr b="1" dirty="0">
                <a:solidFill>
                  <a:srgbClr val="000099"/>
                </a:solidFill>
                <a:latin typeface="Times New Roman"/>
                <a:cs typeface="Times New Roman"/>
              </a:rPr>
              <a:t>skill</a:t>
            </a:r>
            <a:r>
              <a:rPr b="1" spc="-35" dirty="0">
                <a:solidFill>
                  <a:srgbClr val="000099"/>
                </a:solidFill>
                <a:latin typeface="Times New Roman"/>
                <a:cs typeface="Times New Roman"/>
              </a:rPr>
              <a:t> </a:t>
            </a:r>
            <a:r>
              <a:rPr b="1" dirty="0">
                <a:solidFill>
                  <a:srgbClr val="000099"/>
                </a:solidFill>
                <a:latin typeface="Times New Roman"/>
                <a:cs typeface="Times New Roman"/>
              </a:rPr>
              <a:t>area.</a:t>
            </a:r>
            <a:r>
              <a:rPr b="1" spc="420" dirty="0">
                <a:solidFill>
                  <a:srgbClr val="000099"/>
                </a:solidFill>
                <a:latin typeface="Times New Roman"/>
                <a:cs typeface="Times New Roman"/>
              </a:rPr>
              <a:t> </a:t>
            </a:r>
            <a:r>
              <a:rPr b="1" dirty="0">
                <a:solidFill>
                  <a:srgbClr val="000099"/>
                </a:solidFill>
                <a:latin typeface="Times New Roman"/>
                <a:cs typeface="Times New Roman"/>
              </a:rPr>
              <a:t>This</a:t>
            </a:r>
            <a:r>
              <a:rPr b="1" spc="-20" dirty="0">
                <a:solidFill>
                  <a:srgbClr val="000099"/>
                </a:solidFill>
                <a:latin typeface="Times New Roman"/>
                <a:cs typeface="Times New Roman"/>
              </a:rPr>
              <a:t> </a:t>
            </a:r>
            <a:r>
              <a:rPr b="1" dirty="0">
                <a:solidFill>
                  <a:srgbClr val="000099"/>
                </a:solidFill>
                <a:latin typeface="Times New Roman"/>
                <a:cs typeface="Times New Roman"/>
              </a:rPr>
              <a:t>apprenticeship</a:t>
            </a:r>
            <a:r>
              <a:rPr b="1" spc="-50" dirty="0">
                <a:solidFill>
                  <a:srgbClr val="000099"/>
                </a:solidFill>
                <a:latin typeface="Times New Roman"/>
                <a:cs typeface="Times New Roman"/>
              </a:rPr>
              <a:t> </a:t>
            </a:r>
            <a:r>
              <a:rPr b="1" dirty="0">
                <a:solidFill>
                  <a:srgbClr val="000099"/>
                </a:solidFill>
                <a:latin typeface="Times New Roman"/>
                <a:cs typeface="Times New Roman"/>
              </a:rPr>
              <a:t>program</a:t>
            </a:r>
            <a:r>
              <a:rPr b="1" spc="-45" dirty="0">
                <a:solidFill>
                  <a:srgbClr val="000099"/>
                </a:solidFill>
                <a:latin typeface="Times New Roman"/>
                <a:cs typeface="Times New Roman"/>
              </a:rPr>
              <a:t> </a:t>
            </a:r>
            <a:r>
              <a:rPr b="1" dirty="0">
                <a:solidFill>
                  <a:srgbClr val="000099"/>
                </a:solidFill>
                <a:latin typeface="Times New Roman"/>
                <a:cs typeface="Times New Roman"/>
              </a:rPr>
              <a:t>has</a:t>
            </a:r>
            <a:r>
              <a:rPr b="1" spc="-30" dirty="0">
                <a:solidFill>
                  <a:srgbClr val="000099"/>
                </a:solidFill>
                <a:latin typeface="Times New Roman"/>
                <a:cs typeface="Times New Roman"/>
              </a:rPr>
              <a:t> </a:t>
            </a:r>
            <a:r>
              <a:rPr b="1" spc="-25" dirty="0">
                <a:solidFill>
                  <a:srgbClr val="000099"/>
                </a:solidFill>
                <a:latin typeface="Times New Roman"/>
                <a:cs typeface="Times New Roman"/>
              </a:rPr>
              <a:t>two </a:t>
            </a:r>
            <a:r>
              <a:rPr b="1" dirty="0">
                <a:solidFill>
                  <a:srgbClr val="000099"/>
                </a:solidFill>
                <a:latin typeface="Times New Roman"/>
                <a:cs typeface="Times New Roman"/>
              </a:rPr>
              <a:t>components</a:t>
            </a:r>
            <a:r>
              <a:rPr b="1" spc="-55" dirty="0">
                <a:solidFill>
                  <a:srgbClr val="000099"/>
                </a:solidFill>
                <a:latin typeface="Times New Roman"/>
                <a:cs typeface="Times New Roman"/>
              </a:rPr>
              <a:t> </a:t>
            </a:r>
            <a:r>
              <a:rPr b="1" dirty="0">
                <a:solidFill>
                  <a:srgbClr val="000099"/>
                </a:solidFill>
                <a:latin typeface="Times New Roman"/>
                <a:cs typeface="Times New Roman"/>
              </a:rPr>
              <a:t>–</a:t>
            </a:r>
            <a:r>
              <a:rPr b="1" spc="-10" dirty="0">
                <a:solidFill>
                  <a:srgbClr val="000099"/>
                </a:solidFill>
                <a:latin typeface="Times New Roman"/>
                <a:cs typeface="Times New Roman"/>
              </a:rPr>
              <a:t> </a:t>
            </a:r>
            <a:r>
              <a:rPr b="1" dirty="0">
                <a:solidFill>
                  <a:srgbClr val="000099"/>
                </a:solidFill>
                <a:latin typeface="Times New Roman"/>
                <a:cs typeface="Times New Roman"/>
              </a:rPr>
              <a:t>Formal</a:t>
            </a:r>
            <a:r>
              <a:rPr b="1" spc="-45" dirty="0">
                <a:solidFill>
                  <a:srgbClr val="000099"/>
                </a:solidFill>
                <a:latin typeface="Times New Roman"/>
                <a:cs typeface="Times New Roman"/>
              </a:rPr>
              <a:t> </a:t>
            </a:r>
            <a:r>
              <a:rPr b="1" dirty="0">
                <a:solidFill>
                  <a:srgbClr val="000099"/>
                </a:solidFill>
                <a:latin typeface="Times New Roman"/>
                <a:cs typeface="Times New Roman"/>
              </a:rPr>
              <a:t>Classroom</a:t>
            </a:r>
            <a:r>
              <a:rPr b="1" spc="-55" dirty="0">
                <a:solidFill>
                  <a:srgbClr val="000099"/>
                </a:solidFill>
                <a:latin typeface="Times New Roman"/>
                <a:cs typeface="Times New Roman"/>
              </a:rPr>
              <a:t> </a:t>
            </a:r>
            <a:r>
              <a:rPr b="1" dirty="0">
                <a:solidFill>
                  <a:srgbClr val="000099"/>
                </a:solidFill>
                <a:latin typeface="Times New Roman"/>
                <a:cs typeface="Times New Roman"/>
              </a:rPr>
              <a:t>Instruction</a:t>
            </a:r>
            <a:r>
              <a:rPr b="1" spc="-50" dirty="0">
                <a:solidFill>
                  <a:srgbClr val="000099"/>
                </a:solidFill>
                <a:latin typeface="Times New Roman"/>
                <a:cs typeface="Times New Roman"/>
              </a:rPr>
              <a:t> </a:t>
            </a:r>
            <a:r>
              <a:rPr b="1" dirty="0">
                <a:solidFill>
                  <a:srgbClr val="000099"/>
                </a:solidFill>
                <a:latin typeface="Times New Roman"/>
                <a:cs typeface="Times New Roman"/>
              </a:rPr>
              <a:t>and</a:t>
            </a:r>
            <a:r>
              <a:rPr b="1" spc="-25" dirty="0">
                <a:solidFill>
                  <a:srgbClr val="000099"/>
                </a:solidFill>
                <a:latin typeface="Times New Roman"/>
                <a:cs typeface="Times New Roman"/>
              </a:rPr>
              <a:t> </a:t>
            </a:r>
            <a:r>
              <a:rPr b="1" dirty="0">
                <a:solidFill>
                  <a:srgbClr val="000099"/>
                </a:solidFill>
                <a:latin typeface="Times New Roman"/>
                <a:cs typeface="Times New Roman"/>
              </a:rPr>
              <a:t>On-</a:t>
            </a:r>
            <a:r>
              <a:rPr b="1" spc="-10" dirty="0">
                <a:solidFill>
                  <a:srgbClr val="000099"/>
                </a:solidFill>
                <a:latin typeface="Times New Roman"/>
                <a:cs typeface="Times New Roman"/>
              </a:rPr>
              <a:t>the-</a:t>
            </a:r>
            <a:r>
              <a:rPr b="1" dirty="0">
                <a:solidFill>
                  <a:srgbClr val="000099"/>
                </a:solidFill>
                <a:latin typeface="Times New Roman"/>
                <a:cs typeface="Times New Roman"/>
              </a:rPr>
              <a:t>Job</a:t>
            </a:r>
            <a:r>
              <a:rPr b="1" spc="-75" dirty="0">
                <a:solidFill>
                  <a:srgbClr val="000099"/>
                </a:solidFill>
                <a:latin typeface="Times New Roman"/>
                <a:cs typeface="Times New Roman"/>
              </a:rPr>
              <a:t> </a:t>
            </a:r>
            <a:r>
              <a:rPr b="1" spc="-10" dirty="0">
                <a:solidFill>
                  <a:srgbClr val="000099"/>
                </a:solidFill>
                <a:latin typeface="Times New Roman"/>
                <a:cs typeface="Times New Roman"/>
              </a:rPr>
              <a:t>Training.</a:t>
            </a:r>
            <a:r>
              <a:rPr lang="en-US" b="1" spc="-10" dirty="0">
                <a:solidFill>
                  <a:srgbClr val="000099"/>
                </a:solidFill>
                <a:latin typeface="Times New Roman"/>
                <a:cs typeface="Times New Roman"/>
              </a:rPr>
              <a:t> </a:t>
            </a:r>
            <a:r>
              <a:rPr lang="en-US" b="1" dirty="0">
                <a:solidFill>
                  <a:srgbClr val="000099"/>
                </a:solidFill>
                <a:latin typeface="Times New Roman"/>
                <a:cs typeface="Times New Roman"/>
              </a:rPr>
              <a:t>The</a:t>
            </a:r>
            <a:r>
              <a:rPr lang="en-US" b="1" spc="-15" dirty="0">
                <a:solidFill>
                  <a:srgbClr val="000099"/>
                </a:solidFill>
                <a:latin typeface="Times New Roman"/>
                <a:cs typeface="Times New Roman"/>
              </a:rPr>
              <a:t> </a:t>
            </a:r>
            <a:r>
              <a:rPr lang="en-US" b="1" dirty="0">
                <a:solidFill>
                  <a:srgbClr val="000099"/>
                </a:solidFill>
                <a:latin typeface="Times New Roman"/>
                <a:cs typeface="Times New Roman"/>
              </a:rPr>
              <a:t>only</a:t>
            </a:r>
            <a:r>
              <a:rPr lang="en-US" b="1" spc="-20" dirty="0">
                <a:solidFill>
                  <a:srgbClr val="000099"/>
                </a:solidFill>
                <a:latin typeface="Times New Roman"/>
                <a:cs typeface="Times New Roman"/>
              </a:rPr>
              <a:t> </a:t>
            </a:r>
            <a:r>
              <a:rPr lang="en-US" b="1" dirty="0">
                <a:solidFill>
                  <a:srgbClr val="000099"/>
                </a:solidFill>
                <a:latin typeface="Times New Roman"/>
                <a:cs typeface="Times New Roman"/>
              </a:rPr>
              <a:t>time</a:t>
            </a:r>
            <a:r>
              <a:rPr lang="en-US" b="1" spc="-30" dirty="0">
                <a:solidFill>
                  <a:srgbClr val="000099"/>
                </a:solidFill>
                <a:latin typeface="Times New Roman"/>
                <a:cs typeface="Times New Roman"/>
              </a:rPr>
              <a:t> </a:t>
            </a:r>
            <a:r>
              <a:rPr lang="en-US" b="1" spc="-10" dirty="0">
                <a:solidFill>
                  <a:srgbClr val="000099"/>
                </a:solidFill>
                <a:latin typeface="Times New Roman"/>
                <a:cs typeface="Times New Roman"/>
              </a:rPr>
              <a:t>requirement</a:t>
            </a:r>
            <a:r>
              <a:rPr lang="en-US" b="1" spc="-35" dirty="0">
                <a:solidFill>
                  <a:srgbClr val="000099"/>
                </a:solidFill>
                <a:latin typeface="Times New Roman"/>
                <a:cs typeface="Times New Roman"/>
              </a:rPr>
              <a:t> </a:t>
            </a:r>
            <a:r>
              <a:rPr lang="en-US" b="1" dirty="0">
                <a:solidFill>
                  <a:srgbClr val="000099"/>
                </a:solidFill>
                <a:latin typeface="Times New Roman"/>
                <a:cs typeface="Times New Roman"/>
              </a:rPr>
              <a:t>is</a:t>
            </a:r>
            <a:r>
              <a:rPr lang="en-US" b="1" spc="-15" dirty="0">
                <a:solidFill>
                  <a:srgbClr val="000099"/>
                </a:solidFill>
                <a:latin typeface="Times New Roman"/>
                <a:cs typeface="Times New Roman"/>
              </a:rPr>
              <a:t> </a:t>
            </a:r>
            <a:r>
              <a:rPr lang="en-US" b="1" dirty="0">
                <a:solidFill>
                  <a:srgbClr val="000099"/>
                </a:solidFill>
                <a:latin typeface="Times New Roman"/>
                <a:cs typeface="Times New Roman"/>
              </a:rPr>
              <a:t>that</a:t>
            </a:r>
            <a:r>
              <a:rPr lang="en-US" b="1" spc="-35" dirty="0">
                <a:solidFill>
                  <a:srgbClr val="000099"/>
                </a:solidFill>
                <a:latin typeface="Times New Roman"/>
                <a:cs typeface="Times New Roman"/>
              </a:rPr>
              <a:t> </a:t>
            </a:r>
            <a:r>
              <a:rPr lang="en-US" b="1" dirty="0">
                <a:solidFill>
                  <a:srgbClr val="000099"/>
                </a:solidFill>
                <a:latin typeface="Times New Roman"/>
                <a:cs typeface="Times New Roman"/>
              </a:rPr>
              <a:t>you</a:t>
            </a:r>
            <a:r>
              <a:rPr lang="en-US" b="1" spc="-25" dirty="0">
                <a:solidFill>
                  <a:srgbClr val="000099"/>
                </a:solidFill>
                <a:latin typeface="Times New Roman"/>
                <a:cs typeface="Times New Roman"/>
              </a:rPr>
              <a:t> </a:t>
            </a:r>
            <a:r>
              <a:rPr lang="en-US" b="1" dirty="0">
                <a:solidFill>
                  <a:srgbClr val="000099"/>
                </a:solidFill>
                <a:latin typeface="Times New Roman"/>
                <a:cs typeface="Times New Roman"/>
              </a:rPr>
              <a:t>must</a:t>
            </a:r>
            <a:r>
              <a:rPr lang="en-US" b="1" spc="-15" dirty="0">
                <a:solidFill>
                  <a:srgbClr val="000099"/>
                </a:solidFill>
                <a:latin typeface="Times New Roman"/>
                <a:cs typeface="Times New Roman"/>
              </a:rPr>
              <a:t> </a:t>
            </a:r>
            <a:r>
              <a:rPr lang="en-US" b="1" dirty="0">
                <a:solidFill>
                  <a:srgbClr val="000099"/>
                </a:solidFill>
                <a:latin typeface="Times New Roman"/>
                <a:cs typeface="Times New Roman"/>
              </a:rPr>
              <a:t>be</a:t>
            </a:r>
            <a:r>
              <a:rPr lang="en-US" b="1" spc="-15" dirty="0">
                <a:solidFill>
                  <a:srgbClr val="000099"/>
                </a:solidFill>
                <a:latin typeface="Times New Roman"/>
                <a:cs typeface="Times New Roman"/>
              </a:rPr>
              <a:t> </a:t>
            </a:r>
            <a:r>
              <a:rPr lang="en-US" b="1" dirty="0">
                <a:solidFill>
                  <a:srgbClr val="000099"/>
                </a:solidFill>
                <a:latin typeface="Times New Roman"/>
                <a:cs typeface="Times New Roman"/>
              </a:rPr>
              <a:t>enrolled</a:t>
            </a:r>
            <a:r>
              <a:rPr lang="en-US" b="1" spc="-25" dirty="0">
                <a:solidFill>
                  <a:srgbClr val="000099"/>
                </a:solidFill>
                <a:latin typeface="Times New Roman"/>
                <a:cs typeface="Times New Roman"/>
              </a:rPr>
              <a:t> </a:t>
            </a:r>
            <a:r>
              <a:rPr lang="en-US" b="1" dirty="0">
                <a:solidFill>
                  <a:srgbClr val="000099"/>
                </a:solidFill>
                <a:latin typeface="Times New Roman"/>
                <a:cs typeface="Times New Roman"/>
              </a:rPr>
              <a:t>in the</a:t>
            </a:r>
            <a:r>
              <a:rPr lang="en-US" b="1" spc="-30" dirty="0">
                <a:solidFill>
                  <a:srgbClr val="000099"/>
                </a:solidFill>
                <a:latin typeface="Times New Roman"/>
                <a:cs typeface="Times New Roman"/>
              </a:rPr>
              <a:t> </a:t>
            </a:r>
            <a:r>
              <a:rPr lang="en-US" b="1" dirty="0">
                <a:solidFill>
                  <a:srgbClr val="000099"/>
                </a:solidFill>
                <a:latin typeface="Times New Roman"/>
                <a:cs typeface="Times New Roman"/>
              </a:rPr>
              <a:t>trade</a:t>
            </a:r>
            <a:r>
              <a:rPr lang="en-US" b="1" spc="-30" dirty="0">
                <a:solidFill>
                  <a:srgbClr val="000099"/>
                </a:solidFill>
                <a:latin typeface="Times New Roman"/>
                <a:cs typeface="Times New Roman"/>
              </a:rPr>
              <a:t> </a:t>
            </a:r>
            <a:r>
              <a:rPr lang="en-US" b="1" dirty="0">
                <a:solidFill>
                  <a:srgbClr val="000099"/>
                </a:solidFill>
                <a:latin typeface="Times New Roman"/>
                <a:cs typeface="Times New Roman"/>
              </a:rPr>
              <a:t>for</a:t>
            </a:r>
            <a:r>
              <a:rPr lang="en-US" b="1" spc="-60" dirty="0">
                <a:solidFill>
                  <a:srgbClr val="000099"/>
                </a:solidFill>
                <a:latin typeface="Times New Roman"/>
                <a:cs typeface="Times New Roman"/>
              </a:rPr>
              <a:t> </a:t>
            </a:r>
            <a:r>
              <a:rPr lang="en-US" b="1" spc="-50" dirty="0">
                <a:solidFill>
                  <a:srgbClr val="000099"/>
                </a:solidFill>
                <a:latin typeface="Times New Roman"/>
                <a:cs typeface="Times New Roman"/>
              </a:rPr>
              <a:t>a </a:t>
            </a:r>
            <a:r>
              <a:rPr lang="en-US" b="1" dirty="0">
                <a:solidFill>
                  <a:srgbClr val="000099"/>
                </a:solidFill>
                <a:latin typeface="Times New Roman"/>
                <a:cs typeface="Times New Roman"/>
              </a:rPr>
              <a:t>minimum</a:t>
            </a:r>
            <a:r>
              <a:rPr lang="en-US" b="1" spc="-40" dirty="0">
                <a:solidFill>
                  <a:srgbClr val="000099"/>
                </a:solidFill>
                <a:latin typeface="Times New Roman"/>
                <a:cs typeface="Times New Roman"/>
              </a:rPr>
              <a:t> </a:t>
            </a:r>
            <a:r>
              <a:rPr lang="en-US" b="1" dirty="0">
                <a:solidFill>
                  <a:srgbClr val="000099"/>
                </a:solidFill>
                <a:latin typeface="Times New Roman"/>
                <a:cs typeface="Times New Roman"/>
              </a:rPr>
              <a:t>of</a:t>
            </a:r>
            <a:r>
              <a:rPr lang="en-US" b="1" spc="-10" dirty="0">
                <a:solidFill>
                  <a:srgbClr val="000099"/>
                </a:solidFill>
                <a:latin typeface="Times New Roman"/>
                <a:cs typeface="Times New Roman"/>
              </a:rPr>
              <a:t> </a:t>
            </a:r>
            <a:r>
              <a:rPr lang="en-US" b="1" dirty="0">
                <a:solidFill>
                  <a:srgbClr val="000099"/>
                </a:solidFill>
                <a:latin typeface="Times New Roman"/>
                <a:cs typeface="Times New Roman"/>
              </a:rPr>
              <a:t>one</a:t>
            </a:r>
            <a:r>
              <a:rPr lang="en-US" b="1" spc="-25" dirty="0">
                <a:solidFill>
                  <a:srgbClr val="000099"/>
                </a:solidFill>
                <a:latin typeface="Times New Roman"/>
                <a:cs typeface="Times New Roman"/>
              </a:rPr>
              <a:t> </a:t>
            </a:r>
            <a:r>
              <a:rPr lang="en-US" b="1" spc="-20" dirty="0">
                <a:solidFill>
                  <a:srgbClr val="000099"/>
                </a:solidFill>
                <a:latin typeface="Times New Roman"/>
                <a:cs typeface="Times New Roman"/>
              </a:rPr>
              <a:t>year.</a:t>
            </a:r>
          </a:p>
          <a:p>
            <a:pPr marL="12700" marR="21590" indent="-635">
              <a:spcBef>
                <a:spcPts val="5"/>
              </a:spcBef>
            </a:pPr>
            <a:endParaRPr lang="en-US" b="1" spc="-20" dirty="0">
              <a:solidFill>
                <a:srgbClr val="000099"/>
              </a:solidFill>
              <a:latin typeface="Times New Roman"/>
              <a:cs typeface="Times New Roman"/>
            </a:endParaRPr>
          </a:p>
          <a:p>
            <a:pPr marL="12700" marR="21590" indent="-635">
              <a:spcBef>
                <a:spcPts val="5"/>
              </a:spcBef>
            </a:pPr>
            <a:r>
              <a:rPr lang="en-US" b="1" u="sng" dirty="0">
                <a:solidFill>
                  <a:srgbClr val="000099"/>
                </a:solidFill>
                <a:uFill>
                  <a:solidFill>
                    <a:srgbClr val="000099"/>
                  </a:solidFill>
                </a:uFill>
                <a:latin typeface="Times New Roman"/>
                <a:cs typeface="Times New Roman"/>
              </a:rPr>
              <a:t>Competency</a:t>
            </a:r>
            <a:r>
              <a:rPr lang="en-US" b="1" u="sng" spc="-60" dirty="0">
                <a:solidFill>
                  <a:srgbClr val="000099"/>
                </a:solidFill>
                <a:uFill>
                  <a:solidFill>
                    <a:srgbClr val="000099"/>
                  </a:solidFill>
                </a:uFill>
                <a:latin typeface="Times New Roman"/>
                <a:cs typeface="Times New Roman"/>
              </a:rPr>
              <a:t> </a:t>
            </a:r>
            <a:r>
              <a:rPr lang="en-US" b="1" u="sng" dirty="0">
                <a:solidFill>
                  <a:srgbClr val="000099"/>
                </a:solidFill>
                <a:uFill>
                  <a:solidFill>
                    <a:srgbClr val="000099"/>
                  </a:solidFill>
                </a:uFill>
                <a:latin typeface="Times New Roman"/>
                <a:cs typeface="Times New Roman"/>
              </a:rPr>
              <a:t>Based:</a:t>
            </a:r>
            <a:r>
              <a:rPr lang="en-US" b="1" u="sng" spc="445" dirty="0">
                <a:solidFill>
                  <a:srgbClr val="000099"/>
                </a:solidFill>
                <a:uFill>
                  <a:solidFill>
                    <a:srgbClr val="000099"/>
                  </a:solidFill>
                </a:uFill>
                <a:latin typeface="Times New Roman"/>
                <a:cs typeface="Times New Roman"/>
              </a:rPr>
              <a:t> </a:t>
            </a:r>
            <a:r>
              <a:rPr lang="en-US" b="1" dirty="0">
                <a:solidFill>
                  <a:srgbClr val="000099"/>
                </a:solidFill>
                <a:latin typeface="Times New Roman"/>
                <a:cs typeface="Times New Roman"/>
              </a:rPr>
              <a:t>Competency</a:t>
            </a:r>
            <a:r>
              <a:rPr lang="en-US" b="1" spc="-55" dirty="0">
                <a:solidFill>
                  <a:srgbClr val="000099"/>
                </a:solidFill>
                <a:latin typeface="Times New Roman"/>
                <a:cs typeface="Times New Roman"/>
              </a:rPr>
              <a:t> </a:t>
            </a:r>
            <a:r>
              <a:rPr lang="en-US" b="1" dirty="0">
                <a:solidFill>
                  <a:srgbClr val="000099"/>
                </a:solidFill>
                <a:latin typeface="Times New Roman"/>
                <a:cs typeface="Times New Roman"/>
              </a:rPr>
              <a:t>base</a:t>
            </a:r>
            <a:r>
              <a:rPr lang="en-US" b="1" spc="-40" dirty="0">
                <a:solidFill>
                  <a:srgbClr val="000099"/>
                </a:solidFill>
                <a:latin typeface="Times New Roman"/>
                <a:cs typeface="Times New Roman"/>
              </a:rPr>
              <a:t> </a:t>
            </a:r>
            <a:r>
              <a:rPr lang="en-US" b="1" dirty="0">
                <a:solidFill>
                  <a:srgbClr val="000099"/>
                </a:solidFill>
                <a:latin typeface="Times New Roman"/>
                <a:cs typeface="Times New Roman"/>
              </a:rPr>
              <a:t>enrollments</a:t>
            </a:r>
            <a:r>
              <a:rPr lang="en-US" b="1" spc="-60" dirty="0">
                <a:solidFill>
                  <a:srgbClr val="000099"/>
                </a:solidFill>
                <a:latin typeface="Times New Roman"/>
                <a:cs typeface="Times New Roman"/>
              </a:rPr>
              <a:t> </a:t>
            </a:r>
            <a:r>
              <a:rPr lang="en-US" b="1" dirty="0">
                <a:solidFill>
                  <a:srgbClr val="000099"/>
                </a:solidFill>
                <a:latin typeface="Times New Roman"/>
                <a:cs typeface="Times New Roman"/>
              </a:rPr>
              <a:t>are</a:t>
            </a:r>
            <a:r>
              <a:rPr lang="en-US" b="1" spc="-30" dirty="0">
                <a:solidFill>
                  <a:srgbClr val="000099"/>
                </a:solidFill>
                <a:latin typeface="Times New Roman"/>
                <a:cs typeface="Times New Roman"/>
              </a:rPr>
              <a:t> </a:t>
            </a:r>
            <a:r>
              <a:rPr lang="en-US" b="1" dirty="0">
                <a:solidFill>
                  <a:srgbClr val="000099"/>
                </a:solidFill>
                <a:latin typeface="Times New Roman"/>
                <a:cs typeface="Times New Roman"/>
              </a:rPr>
              <a:t>for</a:t>
            </a:r>
            <a:r>
              <a:rPr lang="en-US" b="1" spc="-80" dirty="0">
                <a:solidFill>
                  <a:srgbClr val="000099"/>
                </a:solidFill>
                <a:latin typeface="Times New Roman"/>
                <a:cs typeface="Times New Roman"/>
              </a:rPr>
              <a:t> </a:t>
            </a:r>
            <a:r>
              <a:rPr lang="en-US" b="1" dirty="0">
                <a:solidFill>
                  <a:srgbClr val="000099"/>
                </a:solidFill>
                <a:latin typeface="Times New Roman"/>
                <a:cs typeface="Times New Roman"/>
              </a:rPr>
              <a:t>more</a:t>
            </a:r>
            <a:r>
              <a:rPr lang="en-US" b="1" spc="-25" dirty="0">
                <a:solidFill>
                  <a:srgbClr val="000099"/>
                </a:solidFill>
                <a:latin typeface="Times New Roman"/>
                <a:cs typeface="Times New Roman"/>
              </a:rPr>
              <a:t> </a:t>
            </a:r>
            <a:r>
              <a:rPr lang="en-US" b="1" spc="-10" dirty="0">
                <a:solidFill>
                  <a:srgbClr val="000099"/>
                </a:solidFill>
                <a:latin typeface="Times New Roman"/>
                <a:cs typeface="Times New Roman"/>
              </a:rPr>
              <a:t>experienced </a:t>
            </a:r>
            <a:r>
              <a:rPr lang="en-US" b="1" dirty="0">
                <a:solidFill>
                  <a:srgbClr val="000099"/>
                </a:solidFill>
                <a:latin typeface="Times New Roman"/>
                <a:cs typeface="Times New Roman"/>
              </a:rPr>
              <a:t>Apprentices</a:t>
            </a:r>
            <a:r>
              <a:rPr lang="en-US" b="1" spc="-60" dirty="0">
                <a:solidFill>
                  <a:srgbClr val="000099"/>
                </a:solidFill>
                <a:latin typeface="Times New Roman"/>
                <a:cs typeface="Times New Roman"/>
              </a:rPr>
              <a:t> </a:t>
            </a:r>
            <a:r>
              <a:rPr lang="en-US" b="1" spc="-10" dirty="0">
                <a:solidFill>
                  <a:srgbClr val="000099"/>
                </a:solidFill>
                <a:latin typeface="Times New Roman"/>
                <a:cs typeface="Times New Roman"/>
              </a:rPr>
              <a:t>E-</a:t>
            </a:r>
            <a:r>
              <a:rPr lang="en-US" b="1" dirty="0">
                <a:solidFill>
                  <a:srgbClr val="000099"/>
                </a:solidFill>
                <a:latin typeface="Times New Roman"/>
                <a:cs typeface="Times New Roman"/>
              </a:rPr>
              <a:t>5</a:t>
            </a:r>
            <a:r>
              <a:rPr lang="en-US" b="1" spc="-15" dirty="0">
                <a:solidFill>
                  <a:srgbClr val="000099"/>
                </a:solidFill>
                <a:latin typeface="Times New Roman"/>
                <a:cs typeface="Times New Roman"/>
              </a:rPr>
              <a:t> </a:t>
            </a:r>
            <a:r>
              <a:rPr lang="en-US" b="1" dirty="0">
                <a:solidFill>
                  <a:srgbClr val="000099"/>
                </a:solidFill>
                <a:latin typeface="Times New Roman"/>
                <a:cs typeface="Times New Roman"/>
              </a:rPr>
              <a:t>and</a:t>
            </a:r>
            <a:r>
              <a:rPr lang="en-US" b="1" spc="-35" dirty="0">
                <a:solidFill>
                  <a:srgbClr val="000099"/>
                </a:solidFill>
                <a:latin typeface="Times New Roman"/>
                <a:cs typeface="Times New Roman"/>
              </a:rPr>
              <a:t> </a:t>
            </a:r>
            <a:r>
              <a:rPr lang="en-US" b="1" dirty="0">
                <a:solidFill>
                  <a:srgbClr val="000099"/>
                </a:solidFill>
                <a:latin typeface="Times New Roman"/>
                <a:cs typeface="Times New Roman"/>
              </a:rPr>
              <a:t>above.</a:t>
            </a:r>
            <a:r>
              <a:rPr lang="en-US" b="1" spc="415" dirty="0">
                <a:solidFill>
                  <a:srgbClr val="000099"/>
                </a:solidFill>
                <a:latin typeface="Times New Roman"/>
                <a:cs typeface="Times New Roman"/>
              </a:rPr>
              <a:t> </a:t>
            </a:r>
            <a:r>
              <a:rPr lang="en-US" b="1" dirty="0">
                <a:solidFill>
                  <a:srgbClr val="000099"/>
                </a:solidFill>
                <a:latin typeface="Times New Roman"/>
                <a:cs typeface="Times New Roman"/>
              </a:rPr>
              <a:t>These</a:t>
            </a:r>
            <a:r>
              <a:rPr lang="en-US" b="1" spc="-25" dirty="0">
                <a:solidFill>
                  <a:srgbClr val="000099"/>
                </a:solidFill>
                <a:latin typeface="Times New Roman"/>
                <a:cs typeface="Times New Roman"/>
              </a:rPr>
              <a:t> </a:t>
            </a:r>
            <a:r>
              <a:rPr lang="en-US" b="1" dirty="0">
                <a:solidFill>
                  <a:srgbClr val="000099"/>
                </a:solidFill>
                <a:latin typeface="Times New Roman"/>
                <a:cs typeface="Times New Roman"/>
              </a:rPr>
              <a:t>apprentices</a:t>
            </a:r>
            <a:r>
              <a:rPr lang="en-US" b="1" spc="-45" dirty="0">
                <a:solidFill>
                  <a:srgbClr val="000099"/>
                </a:solidFill>
                <a:latin typeface="Times New Roman"/>
                <a:cs typeface="Times New Roman"/>
              </a:rPr>
              <a:t> </a:t>
            </a:r>
            <a:r>
              <a:rPr lang="en-US" b="1" dirty="0">
                <a:solidFill>
                  <a:srgbClr val="000099"/>
                </a:solidFill>
                <a:latin typeface="Times New Roman"/>
                <a:cs typeface="Times New Roman"/>
              </a:rPr>
              <a:t>are</a:t>
            </a:r>
            <a:r>
              <a:rPr lang="en-US" b="1" spc="-25" dirty="0">
                <a:solidFill>
                  <a:srgbClr val="000099"/>
                </a:solidFill>
                <a:latin typeface="Times New Roman"/>
                <a:cs typeface="Times New Roman"/>
              </a:rPr>
              <a:t> </a:t>
            </a:r>
            <a:r>
              <a:rPr lang="en-US" b="1" dirty="0">
                <a:solidFill>
                  <a:srgbClr val="000099"/>
                </a:solidFill>
                <a:latin typeface="Times New Roman"/>
                <a:cs typeface="Times New Roman"/>
              </a:rPr>
              <a:t>expected</a:t>
            </a:r>
            <a:r>
              <a:rPr lang="en-US" b="1" spc="-45" dirty="0">
                <a:solidFill>
                  <a:srgbClr val="000099"/>
                </a:solidFill>
                <a:latin typeface="Times New Roman"/>
                <a:cs typeface="Times New Roman"/>
              </a:rPr>
              <a:t> </a:t>
            </a:r>
            <a:r>
              <a:rPr lang="en-US" b="1" dirty="0">
                <a:solidFill>
                  <a:srgbClr val="000099"/>
                </a:solidFill>
                <a:latin typeface="Times New Roman"/>
                <a:cs typeface="Times New Roman"/>
              </a:rPr>
              <a:t>to</a:t>
            </a:r>
            <a:r>
              <a:rPr lang="en-US" b="1" spc="-30" dirty="0">
                <a:solidFill>
                  <a:srgbClr val="000099"/>
                </a:solidFill>
                <a:latin typeface="Times New Roman"/>
                <a:cs typeface="Times New Roman"/>
              </a:rPr>
              <a:t> </a:t>
            </a:r>
            <a:r>
              <a:rPr lang="en-US" b="1" dirty="0">
                <a:solidFill>
                  <a:srgbClr val="000099"/>
                </a:solidFill>
                <a:latin typeface="Times New Roman"/>
                <a:cs typeface="Times New Roman"/>
              </a:rPr>
              <a:t>be</a:t>
            </a:r>
            <a:r>
              <a:rPr lang="en-US" b="1" spc="-10" dirty="0">
                <a:solidFill>
                  <a:srgbClr val="000099"/>
                </a:solidFill>
                <a:latin typeface="Times New Roman"/>
                <a:cs typeface="Times New Roman"/>
              </a:rPr>
              <a:t> </a:t>
            </a:r>
            <a:r>
              <a:rPr lang="en-US" b="1" dirty="0">
                <a:solidFill>
                  <a:srgbClr val="000099"/>
                </a:solidFill>
                <a:latin typeface="Times New Roman"/>
                <a:cs typeface="Times New Roman"/>
              </a:rPr>
              <a:t>able</a:t>
            </a:r>
            <a:r>
              <a:rPr lang="en-US" b="1" spc="-35" dirty="0">
                <a:solidFill>
                  <a:srgbClr val="000099"/>
                </a:solidFill>
                <a:latin typeface="Times New Roman"/>
                <a:cs typeface="Times New Roman"/>
              </a:rPr>
              <a:t> </a:t>
            </a:r>
            <a:r>
              <a:rPr lang="en-US" b="1" spc="-25" dirty="0">
                <a:solidFill>
                  <a:srgbClr val="000099"/>
                </a:solidFill>
                <a:latin typeface="Times New Roman"/>
                <a:cs typeface="Times New Roman"/>
              </a:rPr>
              <a:t>to </a:t>
            </a:r>
            <a:r>
              <a:rPr lang="en-US" b="1" dirty="0">
                <a:solidFill>
                  <a:srgbClr val="000099"/>
                </a:solidFill>
                <a:latin typeface="Times New Roman"/>
                <a:cs typeface="Times New Roman"/>
              </a:rPr>
              <a:t>demonstrate</a:t>
            </a:r>
            <a:r>
              <a:rPr lang="en-US" b="1" spc="-55" dirty="0">
                <a:solidFill>
                  <a:srgbClr val="000099"/>
                </a:solidFill>
                <a:latin typeface="Times New Roman"/>
                <a:cs typeface="Times New Roman"/>
              </a:rPr>
              <a:t> </a:t>
            </a:r>
            <a:r>
              <a:rPr lang="en-US" b="1" dirty="0">
                <a:solidFill>
                  <a:srgbClr val="000099"/>
                </a:solidFill>
                <a:latin typeface="Times New Roman"/>
                <a:cs typeface="Times New Roman"/>
              </a:rPr>
              <a:t>mastery</a:t>
            </a:r>
            <a:r>
              <a:rPr lang="en-US" b="1" spc="-30" dirty="0">
                <a:solidFill>
                  <a:srgbClr val="000099"/>
                </a:solidFill>
                <a:latin typeface="Times New Roman"/>
                <a:cs typeface="Times New Roman"/>
              </a:rPr>
              <a:t> </a:t>
            </a:r>
            <a:r>
              <a:rPr lang="en-US" b="1" dirty="0">
                <a:solidFill>
                  <a:srgbClr val="000099"/>
                </a:solidFill>
                <a:latin typeface="Times New Roman"/>
                <a:cs typeface="Times New Roman"/>
              </a:rPr>
              <a:t>of</a:t>
            </a:r>
            <a:r>
              <a:rPr lang="en-US" b="1" spc="-25" dirty="0">
                <a:solidFill>
                  <a:srgbClr val="000099"/>
                </a:solidFill>
                <a:latin typeface="Times New Roman"/>
                <a:cs typeface="Times New Roman"/>
              </a:rPr>
              <a:t> </a:t>
            </a:r>
            <a:r>
              <a:rPr lang="en-US" b="1" dirty="0">
                <a:solidFill>
                  <a:srgbClr val="000099"/>
                </a:solidFill>
                <a:latin typeface="Times New Roman"/>
                <a:cs typeface="Times New Roman"/>
              </a:rPr>
              <a:t>the</a:t>
            </a:r>
            <a:r>
              <a:rPr lang="en-US" b="1" spc="-10" dirty="0">
                <a:solidFill>
                  <a:srgbClr val="000099"/>
                </a:solidFill>
                <a:latin typeface="Times New Roman"/>
                <a:cs typeface="Times New Roman"/>
              </a:rPr>
              <a:t> </a:t>
            </a:r>
            <a:r>
              <a:rPr lang="en-US" b="1" dirty="0">
                <a:solidFill>
                  <a:srgbClr val="000099"/>
                </a:solidFill>
                <a:latin typeface="Times New Roman"/>
                <a:cs typeface="Times New Roman"/>
              </a:rPr>
              <a:t>competencies</a:t>
            </a:r>
            <a:r>
              <a:rPr lang="en-US" b="1" spc="-45" dirty="0">
                <a:solidFill>
                  <a:srgbClr val="000099"/>
                </a:solidFill>
                <a:latin typeface="Times New Roman"/>
                <a:cs typeface="Times New Roman"/>
              </a:rPr>
              <a:t> </a:t>
            </a:r>
            <a:r>
              <a:rPr lang="en-US" b="1" dirty="0">
                <a:solidFill>
                  <a:srgbClr val="000099"/>
                </a:solidFill>
                <a:latin typeface="Times New Roman"/>
                <a:cs typeface="Times New Roman"/>
              </a:rPr>
              <a:t>of</a:t>
            </a:r>
            <a:r>
              <a:rPr lang="en-US" b="1" spc="-20" dirty="0">
                <a:solidFill>
                  <a:srgbClr val="000099"/>
                </a:solidFill>
                <a:latin typeface="Times New Roman"/>
                <a:cs typeface="Times New Roman"/>
              </a:rPr>
              <a:t> </a:t>
            </a:r>
            <a:r>
              <a:rPr lang="en-US" b="1" dirty="0">
                <a:solidFill>
                  <a:srgbClr val="000099"/>
                </a:solidFill>
                <a:latin typeface="Times New Roman"/>
                <a:cs typeface="Times New Roman"/>
              </a:rPr>
              <a:t>their</a:t>
            </a:r>
            <a:r>
              <a:rPr lang="en-US" b="1" spc="-60" dirty="0">
                <a:solidFill>
                  <a:srgbClr val="000099"/>
                </a:solidFill>
                <a:latin typeface="Times New Roman"/>
                <a:cs typeface="Times New Roman"/>
              </a:rPr>
              <a:t> </a:t>
            </a:r>
            <a:r>
              <a:rPr lang="en-US" b="1" dirty="0">
                <a:solidFill>
                  <a:srgbClr val="000099"/>
                </a:solidFill>
                <a:latin typeface="Times New Roman"/>
                <a:cs typeface="Times New Roman"/>
              </a:rPr>
              <a:t>trade.</a:t>
            </a:r>
            <a:r>
              <a:rPr lang="en-US" b="1" spc="480" dirty="0">
                <a:solidFill>
                  <a:srgbClr val="000099"/>
                </a:solidFill>
                <a:latin typeface="Times New Roman"/>
                <a:cs typeface="Times New Roman"/>
              </a:rPr>
              <a:t> </a:t>
            </a:r>
            <a:r>
              <a:rPr lang="en-US" b="1" dirty="0">
                <a:solidFill>
                  <a:srgbClr val="000099"/>
                </a:solidFill>
                <a:latin typeface="Times New Roman"/>
                <a:cs typeface="Times New Roman"/>
              </a:rPr>
              <a:t>Instead</a:t>
            </a:r>
            <a:r>
              <a:rPr lang="en-US" b="1" spc="-45" dirty="0">
                <a:solidFill>
                  <a:srgbClr val="000099"/>
                </a:solidFill>
                <a:latin typeface="Times New Roman"/>
                <a:cs typeface="Times New Roman"/>
              </a:rPr>
              <a:t> </a:t>
            </a:r>
            <a:r>
              <a:rPr lang="en-US" b="1" dirty="0">
                <a:solidFill>
                  <a:srgbClr val="000099"/>
                </a:solidFill>
                <a:latin typeface="Times New Roman"/>
                <a:cs typeface="Times New Roman"/>
              </a:rPr>
              <a:t>of</a:t>
            </a:r>
            <a:r>
              <a:rPr lang="en-US" b="1" spc="-5" dirty="0">
                <a:solidFill>
                  <a:srgbClr val="000099"/>
                </a:solidFill>
                <a:latin typeface="Times New Roman"/>
                <a:cs typeface="Times New Roman"/>
              </a:rPr>
              <a:t> </a:t>
            </a:r>
            <a:r>
              <a:rPr lang="en-US" b="1" spc="-10" dirty="0">
                <a:solidFill>
                  <a:srgbClr val="000099"/>
                </a:solidFill>
                <a:latin typeface="Times New Roman"/>
                <a:cs typeface="Times New Roman"/>
              </a:rPr>
              <a:t>Skill</a:t>
            </a:r>
            <a:r>
              <a:rPr lang="en-US" b="1" spc="-135" dirty="0">
                <a:solidFill>
                  <a:srgbClr val="000099"/>
                </a:solidFill>
                <a:latin typeface="Times New Roman"/>
                <a:cs typeface="Times New Roman"/>
              </a:rPr>
              <a:t> </a:t>
            </a:r>
            <a:r>
              <a:rPr lang="en-US" b="1" spc="-10" dirty="0">
                <a:solidFill>
                  <a:srgbClr val="000099"/>
                </a:solidFill>
                <a:latin typeface="Times New Roman"/>
                <a:cs typeface="Times New Roman"/>
              </a:rPr>
              <a:t>Areas </a:t>
            </a:r>
            <a:r>
              <a:rPr lang="en-US" b="1" dirty="0">
                <a:solidFill>
                  <a:srgbClr val="000099"/>
                </a:solidFill>
                <a:latin typeface="Times New Roman"/>
                <a:cs typeface="Times New Roman"/>
              </a:rPr>
              <a:t>and</a:t>
            </a:r>
            <a:r>
              <a:rPr lang="en-US" b="1" spc="-35" dirty="0">
                <a:solidFill>
                  <a:srgbClr val="000099"/>
                </a:solidFill>
                <a:latin typeface="Times New Roman"/>
                <a:cs typeface="Times New Roman"/>
              </a:rPr>
              <a:t> </a:t>
            </a:r>
            <a:r>
              <a:rPr lang="en-US" b="1" dirty="0">
                <a:solidFill>
                  <a:srgbClr val="000099"/>
                </a:solidFill>
                <a:latin typeface="Times New Roman"/>
                <a:cs typeface="Times New Roman"/>
              </a:rPr>
              <a:t>hours</a:t>
            </a:r>
            <a:r>
              <a:rPr lang="en-US" b="1" spc="-30" dirty="0">
                <a:solidFill>
                  <a:srgbClr val="000099"/>
                </a:solidFill>
                <a:latin typeface="Times New Roman"/>
                <a:cs typeface="Times New Roman"/>
              </a:rPr>
              <a:t> </a:t>
            </a:r>
            <a:r>
              <a:rPr lang="en-US" b="1" dirty="0">
                <a:solidFill>
                  <a:srgbClr val="000099"/>
                </a:solidFill>
                <a:latin typeface="Times New Roman"/>
                <a:cs typeface="Times New Roman"/>
              </a:rPr>
              <a:t>(Time</a:t>
            </a:r>
            <a:r>
              <a:rPr lang="en-US" b="1" spc="-20" dirty="0">
                <a:solidFill>
                  <a:srgbClr val="000099"/>
                </a:solidFill>
                <a:latin typeface="Times New Roman"/>
                <a:cs typeface="Times New Roman"/>
              </a:rPr>
              <a:t> </a:t>
            </a:r>
            <a:r>
              <a:rPr lang="en-US" b="1" dirty="0">
                <a:solidFill>
                  <a:srgbClr val="000099"/>
                </a:solidFill>
                <a:latin typeface="Times New Roman"/>
                <a:cs typeface="Times New Roman"/>
              </a:rPr>
              <a:t>Based</a:t>
            </a:r>
            <a:r>
              <a:rPr lang="en-US" b="1" spc="-20" dirty="0">
                <a:solidFill>
                  <a:srgbClr val="000099"/>
                </a:solidFill>
                <a:latin typeface="Times New Roman"/>
                <a:cs typeface="Times New Roman"/>
              </a:rPr>
              <a:t> </a:t>
            </a:r>
            <a:r>
              <a:rPr lang="en-US" b="1" dirty="0">
                <a:solidFill>
                  <a:srgbClr val="000099"/>
                </a:solidFill>
                <a:latin typeface="Times New Roman"/>
                <a:cs typeface="Times New Roman"/>
              </a:rPr>
              <a:t>method),</a:t>
            </a:r>
            <a:r>
              <a:rPr lang="en-US" b="1" spc="-45" dirty="0">
                <a:solidFill>
                  <a:srgbClr val="000099"/>
                </a:solidFill>
                <a:latin typeface="Times New Roman"/>
                <a:cs typeface="Times New Roman"/>
              </a:rPr>
              <a:t> </a:t>
            </a:r>
            <a:r>
              <a:rPr lang="en-US" b="1" dirty="0">
                <a:solidFill>
                  <a:srgbClr val="000099"/>
                </a:solidFill>
                <a:latin typeface="Times New Roman"/>
                <a:cs typeface="Times New Roman"/>
              </a:rPr>
              <a:t>the</a:t>
            </a:r>
            <a:r>
              <a:rPr lang="en-US" b="1" spc="-35" dirty="0">
                <a:solidFill>
                  <a:srgbClr val="000099"/>
                </a:solidFill>
                <a:latin typeface="Times New Roman"/>
                <a:cs typeface="Times New Roman"/>
              </a:rPr>
              <a:t> </a:t>
            </a:r>
            <a:r>
              <a:rPr lang="en-US" b="1" dirty="0">
                <a:solidFill>
                  <a:srgbClr val="000099"/>
                </a:solidFill>
                <a:latin typeface="Times New Roman"/>
                <a:cs typeface="Times New Roman"/>
              </a:rPr>
              <a:t>apprentice</a:t>
            </a:r>
            <a:r>
              <a:rPr lang="en-US" b="1" spc="-45" dirty="0">
                <a:solidFill>
                  <a:srgbClr val="000099"/>
                </a:solidFill>
                <a:latin typeface="Times New Roman"/>
                <a:cs typeface="Times New Roman"/>
              </a:rPr>
              <a:t> </a:t>
            </a:r>
            <a:r>
              <a:rPr lang="en-US" b="1" dirty="0">
                <a:solidFill>
                  <a:srgbClr val="000099"/>
                </a:solidFill>
                <a:latin typeface="Times New Roman"/>
                <a:cs typeface="Times New Roman"/>
              </a:rPr>
              <a:t>has</a:t>
            </a:r>
            <a:r>
              <a:rPr lang="en-US" b="1" spc="-55" dirty="0">
                <a:solidFill>
                  <a:srgbClr val="000099"/>
                </a:solidFill>
                <a:latin typeface="Times New Roman"/>
                <a:cs typeface="Times New Roman"/>
              </a:rPr>
              <a:t> </a:t>
            </a:r>
            <a:r>
              <a:rPr lang="en-US" b="1" spc="-35" dirty="0">
                <a:solidFill>
                  <a:srgbClr val="000099"/>
                </a:solidFill>
                <a:latin typeface="Times New Roman"/>
                <a:cs typeface="Times New Roman"/>
              </a:rPr>
              <a:t>Trade-</a:t>
            </a:r>
            <a:r>
              <a:rPr lang="en-US" b="1" dirty="0">
                <a:solidFill>
                  <a:srgbClr val="000099"/>
                </a:solidFill>
                <a:latin typeface="Times New Roman"/>
                <a:cs typeface="Times New Roman"/>
              </a:rPr>
              <a:t>specific</a:t>
            </a:r>
            <a:r>
              <a:rPr lang="en-US" b="1" spc="-45" dirty="0">
                <a:solidFill>
                  <a:srgbClr val="000099"/>
                </a:solidFill>
                <a:latin typeface="Times New Roman"/>
                <a:cs typeface="Times New Roman"/>
              </a:rPr>
              <a:t> </a:t>
            </a:r>
            <a:r>
              <a:rPr lang="en-US" b="1" spc="-25" dirty="0">
                <a:solidFill>
                  <a:srgbClr val="000099"/>
                </a:solidFill>
                <a:latin typeface="Times New Roman"/>
                <a:cs typeface="Times New Roman"/>
              </a:rPr>
              <a:t>Job </a:t>
            </a:r>
            <a:r>
              <a:rPr lang="en-US" b="1" dirty="0">
                <a:solidFill>
                  <a:srgbClr val="000099"/>
                </a:solidFill>
                <a:latin typeface="Times New Roman"/>
                <a:cs typeface="Times New Roman"/>
              </a:rPr>
              <a:t>Functions</a:t>
            </a:r>
            <a:r>
              <a:rPr lang="en-US" b="1" spc="-65" dirty="0">
                <a:solidFill>
                  <a:srgbClr val="000099"/>
                </a:solidFill>
                <a:latin typeface="Times New Roman"/>
                <a:cs typeface="Times New Roman"/>
              </a:rPr>
              <a:t> </a:t>
            </a:r>
            <a:r>
              <a:rPr lang="en-US" b="1" dirty="0">
                <a:solidFill>
                  <a:srgbClr val="000099"/>
                </a:solidFill>
                <a:latin typeface="Times New Roman"/>
                <a:cs typeface="Times New Roman"/>
              </a:rPr>
              <a:t>that</a:t>
            </a:r>
            <a:r>
              <a:rPr lang="en-US" b="1" spc="-45" dirty="0">
                <a:solidFill>
                  <a:srgbClr val="000099"/>
                </a:solidFill>
                <a:latin typeface="Times New Roman"/>
                <a:cs typeface="Times New Roman"/>
              </a:rPr>
              <a:t> </a:t>
            </a:r>
            <a:r>
              <a:rPr lang="en-US" b="1" dirty="0">
                <a:solidFill>
                  <a:srgbClr val="000099"/>
                </a:solidFill>
                <a:latin typeface="Times New Roman"/>
                <a:cs typeface="Times New Roman"/>
              </a:rPr>
              <a:t>contain</a:t>
            </a:r>
            <a:r>
              <a:rPr lang="en-US" b="1" spc="-45" dirty="0">
                <a:solidFill>
                  <a:srgbClr val="000099"/>
                </a:solidFill>
                <a:latin typeface="Times New Roman"/>
                <a:cs typeface="Times New Roman"/>
              </a:rPr>
              <a:t> </a:t>
            </a:r>
            <a:r>
              <a:rPr lang="en-US" b="1" dirty="0">
                <a:solidFill>
                  <a:srgbClr val="000099"/>
                </a:solidFill>
                <a:latin typeface="Times New Roman"/>
                <a:cs typeface="Times New Roman"/>
              </a:rPr>
              <a:t>Competencies.</a:t>
            </a:r>
            <a:r>
              <a:rPr lang="en-US" b="1" spc="405" dirty="0">
                <a:solidFill>
                  <a:srgbClr val="000099"/>
                </a:solidFill>
                <a:latin typeface="Times New Roman"/>
                <a:cs typeface="Times New Roman"/>
              </a:rPr>
              <a:t> </a:t>
            </a:r>
            <a:r>
              <a:rPr lang="en-US" b="1" dirty="0">
                <a:solidFill>
                  <a:srgbClr val="000099"/>
                </a:solidFill>
                <a:latin typeface="Times New Roman"/>
                <a:cs typeface="Times New Roman"/>
              </a:rPr>
              <a:t>When</a:t>
            </a:r>
            <a:r>
              <a:rPr lang="en-US" b="1" spc="-35" dirty="0">
                <a:solidFill>
                  <a:srgbClr val="000099"/>
                </a:solidFill>
                <a:latin typeface="Times New Roman"/>
                <a:cs typeface="Times New Roman"/>
              </a:rPr>
              <a:t> </a:t>
            </a:r>
            <a:r>
              <a:rPr lang="en-US" b="1" dirty="0">
                <a:solidFill>
                  <a:srgbClr val="000099"/>
                </a:solidFill>
                <a:latin typeface="Times New Roman"/>
                <a:cs typeface="Times New Roman"/>
              </a:rPr>
              <a:t>the</a:t>
            </a:r>
            <a:r>
              <a:rPr lang="en-US" b="1" spc="-130" dirty="0">
                <a:solidFill>
                  <a:srgbClr val="000099"/>
                </a:solidFill>
                <a:latin typeface="Times New Roman"/>
                <a:cs typeface="Times New Roman"/>
              </a:rPr>
              <a:t> </a:t>
            </a:r>
            <a:r>
              <a:rPr lang="en-US" b="1" dirty="0">
                <a:solidFill>
                  <a:srgbClr val="000099"/>
                </a:solidFill>
                <a:latin typeface="Times New Roman"/>
                <a:cs typeface="Times New Roman"/>
              </a:rPr>
              <a:t>Apprentice</a:t>
            </a:r>
            <a:r>
              <a:rPr lang="en-US" b="1" spc="-40" dirty="0">
                <a:solidFill>
                  <a:srgbClr val="000099"/>
                </a:solidFill>
                <a:latin typeface="Times New Roman"/>
                <a:cs typeface="Times New Roman"/>
              </a:rPr>
              <a:t> </a:t>
            </a:r>
            <a:r>
              <a:rPr lang="en-US" b="1" dirty="0">
                <a:solidFill>
                  <a:srgbClr val="000099"/>
                </a:solidFill>
                <a:latin typeface="Times New Roman"/>
                <a:cs typeface="Times New Roman"/>
              </a:rPr>
              <a:t>has</a:t>
            </a:r>
            <a:r>
              <a:rPr lang="en-US" b="1" spc="-40" dirty="0">
                <a:solidFill>
                  <a:srgbClr val="000099"/>
                </a:solidFill>
                <a:latin typeface="Times New Roman"/>
                <a:cs typeface="Times New Roman"/>
              </a:rPr>
              <a:t> </a:t>
            </a:r>
            <a:r>
              <a:rPr lang="en-US" b="1" dirty="0">
                <a:solidFill>
                  <a:srgbClr val="000099"/>
                </a:solidFill>
                <a:latin typeface="Times New Roman"/>
                <a:cs typeface="Times New Roman"/>
              </a:rPr>
              <a:t>"mastered"</a:t>
            </a:r>
            <a:r>
              <a:rPr lang="en-US" b="1" spc="-55" dirty="0">
                <a:solidFill>
                  <a:srgbClr val="000099"/>
                </a:solidFill>
                <a:latin typeface="Times New Roman"/>
                <a:cs typeface="Times New Roman"/>
              </a:rPr>
              <a:t> </a:t>
            </a:r>
            <a:r>
              <a:rPr lang="en-US" b="1" spc="-50" dirty="0">
                <a:solidFill>
                  <a:srgbClr val="000099"/>
                </a:solidFill>
                <a:latin typeface="Times New Roman"/>
                <a:cs typeface="Times New Roman"/>
              </a:rPr>
              <a:t>a </a:t>
            </a:r>
            <a:r>
              <a:rPr lang="en-US" b="1" spc="-10" dirty="0">
                <a:solidFill>
                  <a:srgbClr val="000099"/>
                </a:solidFill>
                <a:latin typeface="Times New Roman"/>
                <a:cs typeface="Times New Roman"/>
              </a:rPr>
              <a:t>Competency,</a:t>
            </a:r>
            <a:r>
              <a:rPr lang="en-US" b="1" spc="-45" dirty="0">
                <a:solidFill>
                  <a:srgbClr val="000099"/>
                </a:solidFill>
                <a:latin typeface="Times New Roman"/>
                <a:cs typeface="Times New Roman"/>
              </a:rPr>
              <a:t> </a:t>
            </a:r>
            <a:r>
              <a:rPr lang="en-US" b="1" dirty="0">
                <a:solidFill>
                  <a:srgbClr val="000099"/>
                </a:solidFill>
                <a:latin typeface="Times New Roman"/>
                <a:cs typeface="Times New Roman"/>
              </a:rPr>
              <a:t>they</a:t>
            </a:r>
            <a:r>
              <a:rPr lang="en-US" b="1" spc="-25" dirty="0">
                <a:solidFill>
                  <a:srgbClr val="000099"/>
                </a:solidFill>
                <a:latin typeface="Times New Roman"/>
                <a:cs typeface="Times New Roman"/>
              </a:rPr>
              <a:t> </a:t>
            </a:r>
            <a:r>
              <a:rPr lang="en-US" b="1" dirty="0">
                <a:solidFill>
                  <a:srgbClr val="000099"/>
                </a:solidFill>
                <a:latin typeface="Times New Roman"/>
                <a:cs typeface="Times New Roman"/>
              </a:rPr>
              <a:t>submit</a:t>
            </a:r>
            <a:r>
              <a:rPr lang="en-US" b="1" spc="-40" dirty="0">
                <a:solidFill>
                  <a:srgbClr val="000099"/>
                </a:solidFill>
                <a:latin typeface="Times New Roman"/>
                <a:cs typeface="Times New Roman"/>
              </a:rPr>
              <a:t> </a:t>
            </a:r>
            <a:r>
              <a:rPr lang="en-US" b="1" dirty="0">
                <a:solidFill>
                  <a:srgbClr val="000099"/>
                </a:solidFill>
                <a:latin typeface="Times New Roman"/>
                <a:cs typeface="Times New Roman"/>
              </a:rPr>
              <a:t>it</a:t>
            </a:r>
            <a:r>
              <a:rPr lang="en-US" b="1" spc="-15" dirty="0">
                <a:solidFill>
                  <a:srgbClr val="000099"/>
                </a:solidFill>
                <a:latin typeface="Times New Roman"/>
                <a:cs typeface="Times New Roman"/>
              </a:rPr>
              <a:t> </a:t>
            </a:r>
            <a:r>
              <a:rPr lang="en-US" b="1" dirty="0">
                <a:solidFill>
                  <a:srgbClr val="000099"/>
                </a:solidFill>
                <a:latin typeface="Times New Roman"/>
                <a:cs typeface="Times New Roman"/>
              </a:rPr>
              <a:t>to</a:t>
            </a:r>
            <a:r>
              <a:rPr lang="en-US" b="1" spc="-30" dirty="0">
                <a:solidFill>
                  <a:srgbClr val="000099"/>
                </a:solidFill>
                <a:latin typeface="Times New Roman"/>
                <a:cs typeface="Times New Roman"/>
              </a:rPr>
              <a:t> </a:t>
            </a:r>
            <a:r>
              <a:rPr lang="en-US" b="1" dirty="0">
                <a:solidFill>
                  <a:srgbClr val="000099"/>
                </a:solidFill>
                <a:latin typeface="Times New Roman"/>
                <a:cs typeface="Times New Roman"/>
              </a:rPr>
              <a:t>their</a:t>
            </a:r>
            <a:r>
              <a:rPr lang="en-US" b="1" spc="-70" dirty="0">
                <a:solidFill>
                  <a:srgbClr val="000099"/>
                </a:solidFill>
                <a:latin typeface="Times New Roman"/>
                <a:cs typeface="Times New Roman"/>
              </a:rPr>
              <a:t> </a:t>
            </a:r>
            <a:r>
              <a:rPr lang="en-US" b="1" dirty="0">
                <a:solidFill>
                  <a:srgbClr val="000099"/>
                </a:solidFill>
                <a:latin typeface="Times New Roman"/>
                <a:cs typeface="Times New Roman"/>
              </a:rPr>
              <a:t>Supervisor</a:t>
            </a:r>
            <a:r>
              <a:rPr lang="en-US" b="1" spc="-80" dirty="0">
                <a:solidFill>
                  <a:srgbClr val="000099"/>
                </a:solidFill>
                <a:latin typeface="Times New Roman"/>
                <a:cs typeface="Times New Roman"/>
              </a:rPr>
              <a:t> </a:t>
            </a:r>
            <a:r>
              <a:rPr lang="en-US" b="1" dirty="0">
                <a:solidFill>
                  <a:srgbClr val="000099"/>
                </a:solidFill>
                <a:latin typeface="Times New Roman"/>
                <a:cs typeface="Times New Roman"/>
              </a:rPr>
              <a:t>for</a:t>
            </a:r>
            <a:r>
              <a:rPr lang="en-US" b="1" spc="-70" dirty="0">
                <a:solidFill>
                  <a:srgbClr val="000099"/>
                </a:solidFill>
                <a:latin typeface="Times New Roman"/>
                <a:cs typeface="Times New Roman"/>
              </a:rPr>
              <a:t> </a:t>
            </a:r>
            <a:r>
              <a:rPr lang="en-US" b="1" dirty="0">
                <a:solidFill>
                  <a:srgbClr val="000099"/>
                </a:solidFill>
                <a:latin typeface="Times New Roman"/>
                <a:cs typeface="Times New Roman"/>
              </a:rPr>
              <a:t>approval.</a:t>
            </a:r>
            <a:r>
              <a:rPr lang="en-US" b="1" spc="440" dirty="0">
                <a:solidFill>
                  <a:srgbClr val="000099"/>
                </a:solidFill>
                <a:latin typeface="Times New Roman"/>
                <a:cs typeface="Times New Roman"/>
              </a:rPr>
              <a:t> </a:t>
            </a:r>
            <a:r>
              <a:rPr lang="en-US" b="1" dirty="0">
                <a:solidFill>
                  <a:srgbClr val="000099"/>
                </a:solidFill>
                <a:latin typeface="Times New Roman" panose="02020603050405020304" pitchFamily="18" charset="0"/>
                <a:cs typeface="Times New Roman" panose="02020603050405020304" pitchFamily="18" charset="0"/>
              </a:rPr>
              <a:t>Frocked E5 (Navy Only) are not eligible. </a:t>
            </a:r>
            <a:r>
              <a:rPr lang="en-US" b="1">
                <a:solidFill>
                  <a:srgbClr val="000099"/>
                </a:solidFill>
                <a:latin typeface="Times New Roman" panose="02020603050405020304" pitchFamily="18" charset="0"/>
                <a:cs typeface="Times New Roman" panose="02020603050405020304" pitchFamily="18" charset="0"/>
              </a:rPr>
              <a:t>The </a:t>
            </a:r>
            <a:r>
              <a:rPr lang="en-US" b="1" dirty="0">
                <a:solidFill>
                  <a:srgbClr val="000099"/>
                </a:solidFill>
                <a:latin typeface="Times New Roman" panose="02020603050405020304" pitchFamily="18" charset="0"/>
                <a:cs typeface="Times New Roman" panose="02020603050405020304" pitchFamily="18" charset="0"/>
              </a:rPr>
              <a:t>only time requirement is that you must be enrolled in the trade for a minimum of one year.</a:t>
            </a:r>
          </a:p>
          <a:p>
            <a:pPr marL="12700" marR="21590" indent="-635">
              <a:spcBef>
                <a:spcPts val="5"/>
              </a:spcBef>
            </a:pPr>
            <a:endParaRPr lang="en-US" b="1" spc="-20" dirty="0">
              <a:solidFill>
                <a:srgbClr val="000099"/>
              </a:solidFill>
              <a:latin typeface="Times New Roman"/>
              <a:cs typeface="Times New Roman"/>
            </a:endParaRPr>
          </a:p>
          <a:p>
            <a:pPr marL="12700" marR="21590" indent="-635">
              <a:spcBef>
                <a:spcPts val="5"/>
              </a:spcBef>
            </a:pPr>
            <a:r>
              <a:rPr lang="en-US" b="1" spc="-20" dirty="0">
                <a:solidFill>
                  <a:srgbClr val="000099"/>
                </a:solidFill>
                <a:latin typeface="Times New Roman"/>
                <a:cs typeface="Times New Roman"/>
              </a:rPr>
              <a:t>For this training, we are focus on Time base method.</a:t>
            </a:r>
            <a:endParaRPr lang="en-US" dirty="0">
              <a:latin typeface="Times New Roman"/>
              <a:cs typeface="Times New Roman"/>
            </a:endParaRPr>
          </a:p>
          <a:p>
            <a:pPr marL="12700" marR="21590" indent="-635">
              <a:spcBef>
                <a:spcPts val="5"/>
              </a:spcBef>
            </a:pPr>
            <a:endParaRPr lang="en-US" dirty="0">
              <a:latin typeface="Times New Roman"/>
              <a:cs typeface="Times New Roman"/>
            </a:endParaRPr>
          </a:p>
          <a:p>
            <a:pPr marL="12700" marR="21590" indent="-635">
              <a:lnSpc>
                <a:spcPct val="100000"/>
              </a:lnSpc>
              <a:spcBef>
                <a:spcPts val="5"/>
              </a:spcBef>
            </a:pPr>
            <a:endParaRPr sz="2000" dirty="0">
              <a:latin typeface="Times New Roman"/>
              <a:cs typeface="Times New Roman"/>
            </a:endParaRPr>
          </a:p>
        </p:txBody>
      </p:sp>
      <p:pic>
        <p:nvPicPr>
          <p:cNvPr id="4" name="object 4"/>
          <p:cNvPicPr/>
          <p:nvPr/>
        </p:nvPicPr>
        <p:blipFill>
          <a:blip r:embed="rId2" cstate="print"/>
          <a:stretch>
            <a:fillRect/>
          </a:stretch>
        </p:blipFill>
        <p:spPr>
          <a:xfrm>
            <a:off x="89915" y="36576"/>
            <a:ext cx="833628" cy="854963"/>
          </a:xfrm>
          <a:prstGeom prst="rect">
            <a:avLst/>
          </a:prstGeom>
        </p:spPr>
      </p:pic>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7</a:t>
            </a:fld>
            <a:endParaRPr spc="-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65" dirty="0">
                <a:latin typeface="Times New Roman"/>
                <a:cs typeface="Times New Roman"/>
              </a:rPr>
              <a:t>WHAT</a:t>
            </a:r>
            <a:r>
              <a:rPr spc="-200" dirty="0">
                <a:latin typeface="Times New Roman"/>
                <a:cs typeface="Times New Roman"/>
              </a:rPr>
              <a:t> </a:t>
            </a:r>
            <a:r>
              <a:rPr dirty="0">
                <a:latin typeface="Times New Roman"/>
                <a:cs typeface="Times New Roman"/>
              </a:rPr>
              <a:t>YOU</a:t>
            </a:r>
            <a:r>
              <a:rPr spc="-15" dirty="0">
                <a:latin typeface="Times New Roman"/>
                <a:cs typeface="Times New Roman"/>
              </a:rPr>
              <a:t> </a:t>
            </a:r>
            <a:r>
              <a:rPr dirty="0">
                <a:latin typeface="Times New Roman"/>
                <a:cs typeface="Times New Roman"/>
              </a:rPr>
              <a:t>CANNOT</a:t>
            </a:r>
            <a:r>
              <a:rPr spc="-80" dirty="0">
                <a:latin typeface="Times New Roman"/>
                <a:cs typeface="Times New Roman"/>
              </a:rPr>
              <a:t> </a:t>
            </a:r>
            <a:r>
              <a:rPr dirty="0">
                <a:latin typeface="Times New Roman"/>
                <a:cs typeface="Times New Roman"/>
              </a:rPr>
              <a:t>DO IN</a:t>
            </a:r>
            <a:r>
              <a:rPr spc="10" dirty="0">
                <a:latin typeface="Times New Roman"/>
                <a:cs typeface="Times New Roman"/>
              </a:rPr>
              <a:t> </a:t>
            </a:r>
            <a:r>
              <a:rPr spc="-10" dirty="0">
                <a:latin typeface="Times New Roman"/>
                <a:cs typeface="Times New Roman"/>
              </a:rPr>
              <a:t>USMAP</a:t>
            </a:r>
          </a:p>
        </p:txBody>
      </p:sp>
      <p:sp>
        <p:nvSpPr>
          <p:cNvPr id="3" name="object 3"/>
          <p:cNvSpPr txBox="1"/>
          <p:nvPr/>
        </p:nvSpPr>
        <p:spPr>
          <a:xfrm>
            <a:off x="215900" y="1218358"/>
            <a:ext cx="8690610" cy="4645502"/>
          </a:xfrm>
          <a:prstGeom prst="rect">
            <a:avLst/>
          </a:prstGeom>
        </p:spPr>
        <p:txBody>
          <a:bodyPr vert="horz" wrap="square" lIns="0" tIns="69215" rIns="0" bIns="0" rtlCol="0">
            <a:spAutoFit/>
          </a:bodyPr>
          <a:lstStyle/>
          <a:p>
            <a:pPr marL="241300" indent="-228600" algn="just">
              <a:lnSpc>
                <a:spcPct val="100000"/>
              </a:lnSpc>
              <a:spcBef>
                <a:spcPts val="545"/>
              </a:spcBef>
              <a:buFont typeface="Wingdings"/>
              <a:buChar char=""/>
              <a:tabLst>
                <a:tab pos="241300" algn="l"/>
              </a:tabLst>
            </a:pPr>
            <a:r>
              <a:rPr lang="en-US" sz="1800" b="1" dirty="0">
                <a:solidFill>
                  <a:srgbClr val="FF0000"/>
                </a:solidFill>
                <a:latin typeface="Times New Roman"/>
                <a:cs typeface="Times New Roman"/>
              </a:rPr>
              <a:t>You cannot e</a:t>
            </a:r>
            <a:r>
              <a:rPr sz="1800" b="1" dirty="0">
                <a:solidFill>
                  <a:srgbClr val="FF0000"/>
                </a:solidFill>
                <a:latin typeface="Times New Roman"/>
                <a:cs typeface="Times New Roman"/>
              </a:rPr>
              <a:t>nroll</a:t>
            </a:r>
            <a:r>
              <a:rPr sz="1800" b="1" spc="-40" dirty="0">
                <a:solidFill>
                  <a:srgbClr val="FF0000"/>
                </a:solidFill>
                <a:latin typeface="Times New Roman"/>
                <a:cs typeface="Times New Roman"/>
              </a:rPr>
              <a:t> </a:t>
            </a:r>
            <a:r>
              <a:rPr sz="1800" b="1" dirty="0">
                <a:solidFill>
                  <a:srgbClr val="FF0000"/>
                </a:solidFill>
                <a:latin typeface="Times New Roman"/>
                <a:cs typeface="Times New Roman"/>
              </a:rPr>
              <a:t>in</a:t>
            </a:r>
            <a:r>
              <a:rPr sz="1800" b="1" spc="-15" dirty="0">
                <a:solidFill>
                  <a:srgbClr val="FF0000"/>
                </a:solidFill>
                <a:latin typeface="Times New Roman"/>
                <a:cs typeface="Times New Roman"/>
              </a:rPr>
              <a:t> </a:t>
            </a:r>
            <a:r>
              <a:rPr sz="1800" b="1" dirty="0">
                <a:solidFill>
                  <a:srgbClr val="FF0000"/>
                </a:solidFill>
                <a:latin typeface="Times New Roman"/>
                <a:cs typeface="Times New Roman"/>
              </a:rPr>
              <a:t>two</a:t>
            </a:r>
            <a:r>
              <a:rPr sz="1800" b="1" spc="-55" dirty="0">
                <a:solidFill>
                  <a:srgbClr val="FF0000"/>
                </a:solidFill>
                <a:latin typeface="Times New Roman"/>
                <a:cs typeface="Times New Roman"/>
              </a:rPr>
              <a:t> </a:t>
            </a:r>
            <a:r>
              <a:rPr sz="1800" b="1" dirty="0">
                <a:solidFill>
                  <a:srgbClr val="FF0000"/>
                </a:solidFill>
                <a:latin typeface="Times New Roman"/>
                <a:cs typeface="Times New Roman"/>
              </a:rPr>
              <a:t>trades</a:t>
            </a:r>
            <a:r>
              <a:rPr sz="1800" b="1" spc="-15" dirty="0">
                <a:solidFill>
                  <a:srgbClr val="FF0000"/>
                </a:solidFill>
                <a:latin typeface="Times New Roman"/>
                <a:cs typeface="Times New Roman"/>
              </a:rPr>
              <a:t> </a:t>
            </a:r>
            <a:r>
              <a:rPr sz="1600" b="1" dirty="0">
                <a:solidFill>
                  <a:srgbClr val="000099"/>
                </a:solidFill>
                <a:latin typeface="Times New Roman"/>
                <a:cs typeface="Times New Roman"/>
              </a:rPr>
              <a:t>–</a:t>
            </a:r>
            <a:r>
              <a:rPr sz="1600" b="1" spc="-75" dirty="0">
                <a:solidFill>
                  <a:srgbClr val="000099"/>
                </a:solidFill>
                <a:latin typeface="Times New Roman"/>
                <a:cs typeface="Times New Roman"/>
              </a:rPr>
              <a:t> </a:t>
            </a:r>
            <a:r>
              <a:rPr sz="1600" b="1" spc="-65" dirty="0">
                <a:solidFill>
                  <a:srgbClr val="000099"/>
                </a:solidFill>
                <a:latin typeface="Times New Roman"/>
                <a:cs typeface="Times New Roman"/>
              </a:rPr>
              <a:t>You</a:t>
            </a:r>
            <a:r>
              <a:rPr sz="1600" b="1" spc="-20" dirty="0">
                <a:solidFill>
                  <a:srgbClr val="000099"/>
                </a:solidFill>
                <a:latin typeface="Times New Roman"/>
                <a:cs typeface="Times New Roman"/>
              </a:rPr>
              <a:t> </a:t>
            </a:r>
            <a:r>
              <a:rPr sz="1600" b="1" dirty="0">
                <a:solidFill>
                  <a:srgbClr val="000099"/>
                </a:solidFill>
                <a:latin typeface="Times New Roman"/>
                <a:cs typeface="Times New Roman"/>
              </a:rPr>
              <a:t>can</a:t>
            </a:r>
            <a:r>
              <a:rPr sz="1600" b="1" spc="-20" dirty="0">
                <a:solidFill>
                  <a:srgbClr val="000099"/>
                </a:solidFill>
                <a:latin typeface="Times New Roman"/>
                <a:cs typeface="Times New Roman"/>
              </a:rPr>
              <a:t> </a:t>
            </a:r>
            <a:r>
              <a:rPr sz="1600" b="1" spc="-55" dirty="0">
                <a:solidFill>
                  <a:srgbClr val="000099"/>
                </a:solidFill>
                <a:latin typeface="Times New Roman"/>
                <a:cs typeface="Times New Roman"/>
              </a:rPr>
              <a:t>ONLY </a:t>
            </a:r>
            <a:r>
              <a:rPr sz="1600" b="1" dirty="0">
                <a:solidFill>
                  <a:srgbClr val="000099"/>
                </a:solidFill>
                <a:latin typeface="Times New Roman"/>
                <a:cs typeface="Times New Roman"/>
              </a:rPr>
              <a:t>enroll</a:t>
            </a:r>
            <a:r>
              <a:rPr sz="1600" b="1" spc="-10" dirty="0">
                <a:solidFill>
                  <a:srgbClr val="000099"/>
                </a:solidFill>
                <a:latin typeface="Times New Roman"/>
                <a:cs typeface="Times New Roman"/>
              </a:rPr>
              <a:t> </a:t>
            </a:r>
            <a:r>
              <a:rPr sz="1600" b="1" dirty="0">
                <a:solidFill>
                  <a:srgbClr val="000099"/>
                </a:solidFill>
                <a:latin typeface="Times New Roman"/>
                <a:cs typeface="Times New Roman"/>
              </a:rPr>
              <a:t>into</a:t>
            </a:r>
            <a:r>
              <a:rPr sz="1600" b="1" spc="-10" dirty="0">
                <a:solidFill>
                  <a:srgbClr val="000099"/>
                </a:solidFill>
                <a:latin typeface="Times New Roman"/>
                <a:cs typeface="Times New Roman"/>
              </a:rPr>
              <a:t> </a:t>
            </a:r>
            <a:r>
              <a:rPr sz="1600" b="1" dirty="0">
                <a:solidFill>
                  <a:srgbClr val="000099"/>
                </a:solidFill>
                <a:latin typeface="Times New Roman"/>
                <a:cs typeface="Times New Roman"/>
              </a:rPr>
              <a:t>one</a:t>
            </a:r>
            <a:r>
              <a:rPr sz="1600" b="1" spc="-10" dirty="0">
                <a:solidFill>
                  <a:srgbClr val="000099"/>
                </a:solidFill>
                <a:latin typeface="Times New Roman"/>
                <a:cs typeface="Times New Roman"/>
              </a:rPr>
              <a:t> </a:t>
            </a:r>
            <a:r>
              <a:rPr sz="1600" b="1" dirty="0">
                <a:solidFill>
                  <a:srgbClr val="000099"/>
                </a:solidFill>
                <a:latin typeface="Times New Roman"/>
                <a:cs typeface="Times New Roman"/>
              </a:rPr>
              <a:t>trade</a:t>
            </a:r>
            <a:r>
              <a:rPr sz="1600" b="1" spc="-10" dirty="0">
                <a:solidFill>
                  <a:srgbClr val="000099"/>
                </a:solidFill>
                <a:latin typeface="Times New Roman"/>
                <a:cs typeface="Times New Roman"/>
              </a:rPr>
              <a:t> </a:t>
            </a:r>
            <a:r>
              <a:rPr sz="1600" b="1" dirty="0">
                <a:solidFill>
                  <a:srgbClr val="000099"/>
                </a:solidFill>
                <a:latin typeface="Times New Roman"/>
                <a:cs typeface="Times New Roman"/>
              </a:rPr>
              <a:t>at</a:t>
            </a:r>
            <a:r>
              <a:rPr sz="1600" b="1" spc="-10" dirty="0">
                <a:solidFill>
                  <a:srgbClr val="000099"/>
                </a:solidFill>
                <a:latin typeface="Times New Roman"/>
                <a:cs typeface="Times New Roman"/>
              </a:rPr>
              <a:t> </a:t>
            </a:r>
            <a:r>
              <a:rPr sz="1600" b="1" dirty="0">
                <a:solidFill>
                  <a:srgbClr val="000099"/>
                </a:solidFill>
                <a:latin typeface="Times New Roman"/>
                <a:cs typeface="Times New Roman"/>
              </a:rPr>
              <a:t>a</a:t>
            </a:r>
            <a:r>
              <a:rPr sz="1600" b="1" spc="-20" dirty="0">
                <a:solidFill>
                  <a:srgbClr val="000099"/>
                </a:solidFill>
                <a:latin typeface="Times New Roman"/>
                <a:cs typeface="Times New Roman"/>
              </a:rPr>
              <a:t> </a:t>
            </a:r>
            <a:r>
              <a:rPr sz="1600" b="1" spc="-10" dirty="0">
                <a:solidFill>
                  <a:srgbClr val="000099"/>
                </a:solidFill>
                <a:latin typeface="Times New Roman"/>
                <a:cs typeface="Times New Roman"/>
              </a:rPr>
              <a:t>time.</a:t>
            </a:r>
            <a:endParaRPr sz="1600" dirty="0">
              <a:latin typeface="Times New Roman"/>
              <a:cs typeface="Times New Roman"/>
            </a:endParaRPr>
          </a:p>
          <a:p>
            <a:pPr marL="240665" indent="-227965" algn="just">
              <a:lnSpc>
                <a:spcPct val="100000"/>
              </a:lnSpc>
              <a:spcBef>
                <a:spcPts val="390"/>
              </a:spcBef>
              <a:buFont typeface="Wingdings"/>
              <a:buChar char=""/>
              <a:tabLst>
                <a:tab pos="240665" algn="l"/>
              </a:tabLst>
            </a:pPr>
            <a:r>
              <a:rPr lang="en-US" sz="1600" b="1" dirty="0">
                <a:solidFill>
                  <a:srgbClr val="FF0000"/>
                </a:solidFill>
                <a:latin typeface="Times New Roman"/>
                <a:cs typeface="Times New Roman"/>
              </a:rPr>
              <a:t>You cannot e</a:t>
            </a:r>
            <a:r>
              <a:rPr sz="1600" b="1" dirty="0">
                <a:solidFill>
                  <a:srgbClr val="FF0000"/>
                </a:solidFill>
                <a:latin typeface="Times New Roman"/>
                <a:cs typeface="Times New Roman"/>
              </a:rPr>
              <a:t>nroll</a:t>
            </a:r>
            <a:r>
              <a:rPr sz="1600" b="1" spc="-45" dirty="0">
                <a:solidFill>
                  <a:srgbClr val="FF0000"/>
                </a:solidFill>
                <a:latin typeface="Times New Roman"/>
                <a:cs typeface="Times New Roman"/>
              </a:rPr>
              <a:t> </a:t>
            </a:r>
            <a:r>
              <a:rPr sz="1600" b="1" dirty="0">
                <a:solidFill>
                  <a:srgbClr val="FF0000"/>
                </a:solidFill>
                <a:latin typeface="Times New Roman"/>
                <a:cs typeface="Times New Roman"/>
              </a:rPr>
              <a:t>or</a:t>
            </a:r>
            <a:r>
              <a:rPr sz="1600" b="1" spc="-65" dirty="0">
                <a:solidFill>
                  <a:srgbClr val="FF0000"/>
                </a:solidFill>
                <a:latin typeface="Times New Roman"/>
                <a:cs typeface="Times New Roman"/>
              </a:rPr>
              <a:t> </a:t>
            </a:r>
            <a:r>
              <a:rPr sz="1600" b="1" dirty="0">
                <a:solidFill>
                  <a:srgbClr val="FF0000"/>
                </a:solidFill>
                <a:latin typeface="Times New Roman"/>
                <a:cs typeface="Times New Roman"/>
              </a:rPr>
              <a:t>log</a:t>
            </a:r>
            <a:r>
              <a:rPr sz="1600" b="1" spc="-25" dirty="0">
                <a:solidFill>
                  <a:srgbClr val="FF0000"/>
                </a:solidFill>
                <a:latin typeface="Times New Roman"/>
                <a:cs typeface="Times New Roman"/>
              </a:rPr>
              <a:t> </a:t>
            </a:r>
            <a:r>
              <a:rPr sz="1600" b="1" dirty="0">
                <a:solidFill>
                  <a:srgbClr val="FF0000"/>
                </a:solidFill>
                <a:latin typeface="Times New Roman"/>
                <a:cs typeface="Times New Roman"/>
              </a:rPr>
              <a:t>hours</a:t>
            </a:r>
            <a:r>
              <a:rPr sz="1600" b="1" spc="-40" dirty="0">
                <a:solidFill>
                  <a:srgbClr val="FF0000"/>
                </a:solidFill>
                <a:latin typeface="Times New Roman"/>
                <a:cs typeface="Times New Roman"/>
              </a:rPr>
              <a:t> </a:t>
            </a:r>
            <a:r>
              <a:rPr sz="1600" b="1" dirty="0">
                <a:solidFill>
                  <a:srgbClr val="FF0000"/>
                </a:solidFill>
                <a:latin typeface="Times New Roman"/>
                <a:cs typeface="Times New Roman"/>
              </a:rPr>
              <a:t>while</a:t>
            </a:r>
            <a:r>
              <a:rPr sz="1600" b="1" spc="-55" dirty="0">
                <a:solidFill>
                  <a:srgbClr val="FF0000"/>
                </a:solidFill>
                <a:latin typeface="Times New Roman"/>
                <a:cs typeface="Times New Roman"/>
              </a:rPr>
              <a:t> </a:t>
            </a:r>
            <a:r>
              <a:rPr sz="1600" b="1" dirty="0">
                <a:solidFill>
                  <a:srgbClr val="FF0000"/>
                </a:solidFill>
                <a:latin typeface="Times New Roman"/>
                <a:cs typeface="Times New Roman"/>
              </a:rPr>
              <a:t>attending</a:t>
            </a:r>
            <a:r>
              <a:rPr sz="1600" b="1" spc="-15" dirty="0">
                <a:solidFill>
                  <a:srgbClr val="FF0000"/>
                </a:solidFill>
                <a:latin typeface="Times New Roman"/>
                <a:cs typeface="Times New Roman"/>
              </a:rPr>
              <a:t> </a:t>
            </a:r>
            <a:r>
              <a:rPr sz="1600" b="1" dirty="0">
                <a:solidFill>
                  <a:srgbClr val="FF0000"/>
                </a:solidFill>
                <a:latin typeface="Times New Roman"/>
                <a:cs typeface="Times New Roman"/>
              </a:rPr>
              <a:t>a</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military</a:t>
            </a:r>
            <a:r>
              <a:rPr sz="1600" b="1" spc="15" dirty="0">
                <a:solidFill>
                  <a:srgbClr val="FF0000"/>
                </a:solidFill>
                <a:latin typeface="Times New Roman"/>
                <a:cs typeface="Times New Roman"/>
              </a:rPr>
              <a:t> </a:t>
            </a:r>
            <a:r>
              <a:rPr sz="1600" b="1" dirty="0">
                <a:solidFill>
                  <a:srgbClr val="FF0000"/>
                </a:solidFill>
                <a:latin typeface="Times New Roman"/>
                <a:cs typeface="Times New Roman"/>
              </a:rPr>
              <a:t>course</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or</a:t>
            </a:r>
            <a:r>
              <a:rPr sz="1600" b="1" spc="-65" dirty="0">
                <a:solidFill>
                  <a:srgbClr val="FF0000"/>
                </a:solidFill>
                <a:latin typeface="Times New Roman"/>
                <a:cs typeface="Times New Roman"/>
              </a:rPr>
              <a:t> </a:t>
            </a:r>
            <a:r>
              <a:rPr sz="1600" b="1" spc="-10" dirty="0">
                <a:solidFill>
                  <a:srgbClr val="FF0000"/>
                </a:solidFill>
                <a:latin typeface="Times New Roman"/>
                <a:cs typeface="Times New Roman"/>
              </a:rPr>
              <a:t>school.</a:t>
            </a:r>
            <a:endParaRPr sz="1600" dirty="0">
              <a:latin typeface="Times New Roman"/>
              <a:cs typeface="Times New Roman"/>
            </a:endParaRPr>
          </a:p>
          <a:p>
            <a:pPr marL="241300" marR="5080" indent="-228600" algn="just">
              <a:lnSpc>
                <a:spcPct val="100000"/>
              </a:lnSpc>
              <a:spcBef>
                <a:spcPts val="385"/>
              </a:spcBef>
              <a:buFont typeface="Wingdings"/>
              <a:buChar char=""/>
              <a:tabLst>
                <a:tab pos="241300" algn="l"/>
              </a:tabLst>
            </a:pPr>
            <a:r>
              <a:rPr lang="en-US" sz="1600" b="1" dirty="0">
                <a:solidFill>
                  <a:srgbClr val="FF0000"/>
                </a:solidFill>
                <a:latin typeface="Times New Roman"/>
                <a:cs typeface="Times New Roman"/>
              </a:rPr>
              <a:t>You cannot </a:t>
            </a:r>
            <a:r>
              <a:rPr sz="1600" b="1" dirty="0">
                <a:solidFill>
                  <a:srgbClr val="FF0000"/>
                </a:solidFill>
                <a:latin typeface="Times New Roman"/>
                <a:cs typeface="Times New Roman"/>
              </a:rPr>
              <a:t>Back date</a:t>
            </a:r>
            <a:r>
              <a:rPr sz="1600" b="1" dirty="0">
                <a:solidFill>
                  <a:srgbClr val="000099"/>
                </a:solidFill>
                <a:latin typeface="Times New Roman"/>
                <a:cs typeface="Times New Roman"/>
              </a:rPr>
              <a:t>.</a:t>
            </a:r>
            <a:r>
              <a:rPr sz="1600" b="1" spc="295" dirty="0">
                <a:solidFill>
                  <a:srgbClr val="000099"/>
                </a:solidFill>
                <a:latin typeface="Times New Roman"/>
                <a:cs typeface="Times New Roman"/>
              </a:rPr>
              <a:t> </a:t>
            </a:r>
            <a:r>
              <a:rPr sz="1600" b="1" dirty="0">
                <a:solidFill>
                  <a:srgbClr val="000099"/>
                </a:solidFill>
                <a:latin typeface="Times New Roman"/>
                <a:cs typeface="Times New Roman"/>
              </a:rPr>
              <a:t>The</a:t>
            </a:r>
            <a:r>
              <a:rPr sz="1600" b="1" spc="-45" dirty="0">
                <a:solidFill>
                  <a:srgbClr val="000099"/>
                </a:solidFill>
                <a:latin typeface="Times New Roman"/>
                <a:cs typeface="Times New Roman"/>
              </a:rPr>
              <a:t> </a:t>
            </a:r>
            <a:r>
              <a:rPr sz="1600" b="1" dirty="0">
                <a:solidFill>
                  <a:srgbClr val="000099"/>
                </a:solidFill>
                <a:latin typeface="Times New Roman"/>
                <a:cs typeface="Times New Roman"/>
              </a:rPr>
              <a:t>Department</a:t>
            </a:r>
            <a:r>
              <a:rPr sz="1600" b="1" spc="5" dirty="0">
                <a:solidFill>
                  <a:srgbClr val="000099"/>
                </a:solidFill>
                <a:latin typeface="Times New Roman"/>
                <a:cs typeface="Times New Roman"/>
              </a:rPr>
              <a:t> </a:t>
            </a:r>
            <a:r>
              <a:rPr sz="1600" b="1" dirty="0">
                <a:solidFill>
                  <a:srgbClr val="000099"/>
                </a:solidFill>
                <a:latin typeface="Times New Roman"/>
                <a:cs typeface="Times New Roman"/>
              </a:rPr>
              <a:t>of</a:t>
            </a:r>
            <a:r>
              <a:rPr sz="1600" b="1" spc="-35" dirty="0">
                <a:solidFill>
                  <a:srgbClr val="000099"/>
                </a:solidFill>
                <a:latin typeface="Times New Roman"/>
                <a:cs typeface="Times New Roman"/>
              </a:rPr>
              <a:t> </a:t>
            </a:r>
            <a:r>
              <a:rPr sz="1600" b="1" dirty="0">
                <a:solidFill>
                  <a:srgbClr val="000099"/>
                </a:solidFill>
                <a:latin typeface="Times New Roman"/>
                <a:cs typeface="Times New Roman"/>
              </a:rPr>
              <a:t>Labor</a:t>
            </a:r>
            <a:r>
              <a:rPr sz="1600" b="1" spc="-80" dirty="0">
                <a:solidFill>
                  <a:srgbClr val="000099"/>
                </a:solidFill>
                <a:latin typeface="Times New Roman"/>
                <a:cs typeface="Times New Roman"/>
              </a:rPr>
              <a:t> </a:t>
            </a:r>
            <a:r>
              <a:rPr sz="1600" b="1" dirty="0">
                <a:solidFill>
                  <a:srgbClr val="000099"/>
                </a:solidFill>
                <a:latin typeface="Times New Roman"/>
                <a:cs typeface="Times New Roman"/>
              </a:rPr>
              <a:t>does</a:t>
            </a:r>
            <a:r>
              <a:rPr sz="1600" b="1" spc="-45" dirty="0">
                <a:solidFill>
                  <a:srgbClr val="000099"/>
                </a:solidFill>
                <a:latin typeface="Times New Roman"/>
                <a:cs typeface="Times New Roman"/>
              </a:rPr>
              <a:t> </a:t>
            </a:r>
            <a:r>
              <a:rPr sz="1600" b="1" dirty="0">
                <a:solidFill>
                  <a:srgbClr val="000099"/>
                </a:solidFill>
                <a:latin typeface="Times New Roman"/>
                <a:cs typeface="Times New Roman"/>
              </a:rPr>
              <a:t>not</a:t>
            </a:r>
            <a:r>
              <a:rPr sz="1600" b="1" spc="-35" dirty="0">
                <a:solidFill>
                  <a:srgbClr val="000099"/>
                </a:solidFill>
                <a:latin typeface="Times New Roman"/>
                <a:cs typeface="Times New Roman"/>
              </a:rPr>
              <a:t> </a:t>
            </a:r>
            <a:r>
              <a:rPr sz="1600" b="1" dirty="0">
                <a:solidFill>
                  <a:srgbClr val="000099"/>
                </a:solidFill>
                <a:latin typeface="Times New Roman"/>
                <a:cs typeface="Times New Roman"/>
              </a:rPr>
              <a:t>allow</a:t>
            </a:r>
            <a:r>
              <a:rPr sz="1600" b="1" spc="-45" dirty="0">
                <a:solidFill>
                  <a:srgbClr val="000099"/>
                </a:solidFill>
                <a:latin typeface="Times New Roman"/>
                <a:cs typeface="Times New Roman"/>
              </a:rPr>
              <a:t> </a:t>
            </a:r>
            <a:r>
              <a:rPr sz="1600" b="1" dirty="0">
                <a:solidFill>
                  <a:srgbClr val="000099"/>
                </a:solidFill>
                <a:latin typeface="Times New Roman"/>
                <a:cs typeface="Times New Roman"/>
              </a:rPr>
              <a:t>backdating</a:t>
            </a:r>
            <a:r>
              <a:rPr sz="1600" b="1" spc="-15" dirty="0">
                <a:solidFill>
                  <a:srgbClr val="000099"/>
                </a:solidFill>
                <a:latin typeface="Times New Roman"/>
                <a:cs typeface="Times New Roman"/>
              </a:rPr>
              <a:t> </a:t>
            </a:r>
            <a:r>
              <a:rPr sz="1600" b="1" dirty="0">
                <a:solidFill>
                  <a:srgbClr val="000099"/>
                </a:solidFill>
                <a:latin typeface="Times New Roman"/>
                <a:cs typeface="Times New Roman"/>
              </a:rPr>
              <a:t>of</a:t>
            </a:r>
            <a:r>
              <a:rPr sz="1600" b="1" spc="-35" dirty="0">
                <a:solidFill>
                  <a:srgbClr val="000099"/>
                </a:solidFill>
                <a:latin typeface="Times New Roman"/>
                <a:cs typeface="Times New Roman"/>
              </a:rPr>
              <a:t> </a:t>
            </a:r>
            <a:r>
              <a:rPr sz="1600" b="1" dirty="0">
                <a:solidFill>
                  <a:srgbClr val="000099"/>
                </a:solidFill>
                <a:latin typeface="Times New Roman"/>
                <a:cs typeface="Times New Roman"/>
              </a:rPr>
              <a:t>the</a:t>
            </a:r>
            <a:r>
              <a:rPr sz="1600" b="1" spc="-35" dirty="0">
                <a:solidFill>
                  <a:srgbClr val="000099"/>
                </a:solidFill>
                <a:latin typeface="Times New Roman"/>
                <a:cs typeface="Times New Roman"/>
              </a:rPr>
              <a:t> </a:t>
            </a:r>
            <a:r>
              <a:rPr sz="1600" b="1" dirty="0">
                <a:solidFill>
                  <a:srgbClr val="000099"/>
                </a:solidFill>
                <a:latin typeface="Times New Roman"/>
                <a:cs typeface="Times New Roman"/>
              </a:rPr>
              <a:t>initial</a:t>
            </a:r>
            <a:r>
              <a:rPr sz="1600" b="1" spc="-15" dirty="0">
                <a:solidFill>
                  <a:srgbClr val="000099"/>
                </a:solidFill>
                <a:latin typeface="Times New Roman"/>
                <a:cs typeface="Times New Roman"/>
              </a:rPr>
              <a:t> </a:t>
            </a:r>
            <a:r>
              <a:rPr sz="1600" b="1" dirty="0">
                <a:solidFill>
                  <a:srgbClr val="000099"/>
                </a:solidFill>
                <a:latin typeface="Times New Roman"/>
                <a:cs typeface="Times New Roman"/>
              </a:rPr>
              <a:t>enrollment</a:t>
            </a:r>
            <a:r>
              <a:rPr sz="1600" b="1" spc="5" dirty="0">
                <a:solidFill>
                  <a:srgbClr val="000099"/>
                </a:solidFill>
                <a:latin typeface="Times New Roman"/>
                <a:cs typeface="Times New Roman"/>
              </a:rPr>
              <a:t> </a:t>
            </a:r>
            <a:r>
              <a:rPr sz="1600" b="1" spc="-25" dirty="0">
                <a:solidFill>
                  <a:srgbClr val="000099"/>
                </a:solidFill>
                <a:latin typeface="Times New Roman"/>
                <a:cs typeface="Times New Roman"/>
              </a:rPr>
              <a:t>in </a:t>
            </a:r>
            <a:r>
              <a:rPr sz="1600" b="1" dirty="0">
                <a:solidFill>
                  <a:srgbClr val="000099"/>
                </a:solidFill>
                <a:latin typeface="Times New Roman"/>
                <a:cs typeface="Times New Roman"/>
              </a:rPr>
              <a:t>any</a:t>
            </a:r>
            <a:r>
              <a:rPr sz="1600" b="1" spc="-45" dirty="0">
                <a:solidFill>
                  <a:srgbClr val="000099"/>
                </a:solidFill>
                <a:latin typeface="Times New Roman"/>
                <a:cs typeface="Times New Roman"/>
              </a:rPr>
              <a:t> </a:t>
            </a:r>
            <a:r>
              <a:rPr sz="1600" b="1" spc="-10" dirty="0">
                <a:solidFill>
                  <a:srgbClr val="000099"/>
                </a:solidFill>
                <a:latin typeface="Times New Roman"/>
                <a:cs typeface="Times New Roman"/>
              </a:rPr>
              <a:t>apprenticeship,</a:t>
            </a:r>
            <a:r>
              <a:rPr sz="1600" b="1" spc="-15" dirty="0">
                <a:solidFill>
                  <a:srgbClr val="000099"/>
                </a:solidFill>
                <a:latin typeface="Times New Roman"/>
                <a:cs typeface="Times New Roman"/>
              </a:rPr>
              <a:t> </a:t>
            </a:r>
            <a:r>
              <a:rPr sz="1600" b="1" dirty="0">
                <a:solidFill>
                  <a:srgbClr val="000099"/>
                </a:solidFill>
                <a:latin typeface="Times New Roman"/>
                <a:cs typeface="Times New Roman"/>
              </a:rPr>
              <a:t>time</a:t>
            </a:r>
            <a:r>
              <a:rPr sz="1600" b="1" spc="-5" dirty="0">
                <a:solidFill>
                  <a:srgbClr val="000099"/>
                </a:solidFill>
                <a:latin typeface="Times New Roman"/>
                <a:cs typeface="Times New Roman"/>
              </a:rPr>
              <a:t> </a:t>
            </a:r>
            <a:r>
              <a:rPr sz="1600" b="1" dirty="0">
                <a:solidFill>
                  <a:srgbClr val="000099"/>
                </a:solidFill>
                <a:latin typeface="Times New Roman"/>
                <a:cs typeface="Times New Roman"/>
              </a:rPr>
              <a:t>or</a:t>
            </a:r>
            <a:r>
              <a:rPr sz="1600" b="1" spc="-70" dirty="0">
                <a:solidFill>
                  <a:srgbClr val="000099"/>
                </a:solidFill>
                <a:latin typeface="Times New Roman"/>
                <a:cs typeface="Times New Roman"/>
              </a:rPr>
              <a:t> </a:t>
            </a:r>
            <a:r>
              <a:rPr sz="1600" b="1" spc="-10" dirty="0">
                <a:solidFill>
                  <a:srgbClr val="000099"/>
                </a:solidFill>
                <a:latin typeface="Times New Roman"/>
                <a:cs typeface="Times New Roman"/>
              </a:rPr>
              <a:t>competency.</a:t>
            </a:r>
            <a:r>
              <a:rPr sz="1600" b="1" spc="-5" dirty="0">
                <a:solidFill>
                  <a:srgbClr val="000099"/>
                </a:solidFill>
                <a:latin typeface="Times New Roman"/>
                <a:cs typeface="Times New Roman"/>
              </a:rPr>
              <a:t> </a:t>
            </a:r>
            <a:r>
              <a:rPr lang="en-US" sz="1600" b="1" spc="-5" dirty="0">
                <a:solidFill>
                  <a:srgbClr val="000099"/>
                </a:solidFill>
                <a:latin typeface="Times New Roman"/>
                <a:cs typeface="Times New Roman"/>
              </a:rPr>
              <a:t>Y</a:t>
            </a:r>
            <a:r>
              <a:rPr sz="1600" b="1" dirty="0">
                <a:solidFill>
                  <a:srgbClr val="000099"/>
                </a:solidFill>
                <a:latin typeface="Times New Roman"/>
                <a:cs typeface="Times New Roman"/>
              </a:rPr>
              <a:t>ou</a:t>
            </a:r>
            <a:r>
              <a:rPr sz="1600" b="1" spc="-45" dirty="0">
                <a:solidFill>
                  <a:srgbClr val="000099"/>
                </a:solidFill>
                <a:latin typeface="Times New Roman"/>
                <a:cs typeface="Times New Roman"/>
              </a:rPr>
              <a:t> </a:t>
            </a:r>
            <a:r>
              <a:rPr sz="1600" b="1" dirty="0">
                <a:solidFill>
                  <a:srgbClr val="000099"/>
                </a:solidFill>
                <a:latin typeface="Times New Roman"/>
                <a:cs typeface="Times New Roman"/>
              </a:rPr>
              <a:t>only</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log</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hours</a:t>
            </a:r>
            <a:r>
              <a:rPr sz="1600" b="1" spc="-30" dirty="0">
                <a:solidFill>
                  <a:srgbClr val="000099"/>
                </a:solidFill>
                <a:latin typeface="Times New Roman"/>
                <a:cs typeface="Times New Roman"/>
              </a:rPr>
              <a:t> </a:t>
            </a:r>
            <a:r>
              <a:rPr sz="1600" b="1" dirty="0">
                <a:solidFill>
                  <a:srgbClr val="000099"/>
                </a:solidFill>
                <a:latin typeface="Times New Roman"/>
                <a:cs typeface="Times New Roman"/>
              </a:rPr>
              <a:t>from</a:t>
            </a:r>
            <a:r>
              <a:rPr sz="1600" b="1" spc="-35" dirty="0">
                <a:solidFill>
                  <a:srgbClr val="000099"/>
                </a:solidFill>
                <a:latin typeface="Times New Roman"/>
                <a:cs typeface="Times New Roman"/>
              </a:rPr>
              <a:t> </a:t>
            </a:r>
            <a:r>
              <a:rPr sz="1600" b="1" dirty="0">
                <a:solidFill>
                  <a:srgbClr val="000099"/>
                </a:solidFill>
                <a:latin typeface="Times New Roman"/>
                <a:cs typeface="Times New Roman"/>
              </a:rPr>
              <a:t>your</a:t>
            </a:r>
            <a:r>
              <a:rPr sz="1600" b="1" spc="-80" dirty="0">
                <a:solidFill>
                  <a:srgbClr val="000099"/>
                </a:solidFill>
                <a:latin typeface="Times New Roman"/>
                <a:cs typeface="Times New Roman"/>
              </a:rPr>
              <a:t> </a:t>
            </a:r>
            <a:r>
              <a:rPr sz="1600" b="1" dirty="0">
                <a:solidFill>
                  <a:srgbClr val="000099"/>
                </a:solidFill>
                <a:latin typeface="Times New Roman"/>
                <a:cs typeface="Times New Roman"/>
              </a:rPr>
              <a:t>enrollment</a:t>
            </a:r>
            <a:r>
              <a:rPr sz="1600" b="1" spc="5" dirty="0">
                <a:solidFill>
                  <a:srgbClr val="000099"/>
                </a:solidFill>
                <a:latin typeface="Times New Roman"/>
                <a:cs typeface="Times New Roman"/>
              </a:rPr>
              <a:t> </a:t>
            </a:r>
            <a:r>
              <a:rPr sz="1600" b="1" spc="-20" dirty="0">
                <a:solidFill>
                  <a:srgbClr val="000099"/>
                </a:solidFill>
                <a:latin typeface="Times New Roman"/>
                <a:cs typeface="Times New Roman"/>
              </a:rPr>
              <a:t>date </a:t>
            </a:r>
            <a:r>
              <a:rPr sz="1600" b="1" spc="-10" dirty="0">
                <a:solidFill>
                  <a:srgbClr val="000099"/>
                </a:solidFill>
                <a:latin typeface="Times New Roman"/>
                <a:cs typeface="Times New Roman"/>
              </a:rPr>
              <a:t>forward.</a:t>
            </a:r>
            <a:endParaRPr sz="1600" dirty="0">
              <a:latin typeface="Times New Roman"/>
              <a:cs typeface="Times New Roman"/>
            </a:endParaRPr>
          </a:p>
          <a:p>
            <a:pPr marL="240665" indent="-227965" algn="just">
              <a:lnSpc>
                <a:spcPct val="100000"/>
              </a:lnSpc>
              <a:spcBef>
                <a:spcPts val="385"/>
              </a:spcBef>
              <a:buFont typeface="Wingdings"/>
              <a:buChar char=""/>
              <a:tabLst>
                <a:tab pos="240665" algn="l"/>
              </a:tabLst>
            </a:pPr>
            <a:r>
              <a:rPr lang="en-US" sz="1600" b="1" dirty="0">
                <a:solidFill>
                  <a:srgbClr val="FF0000"/>
                </a:solidFill>
                <a:latin typeface="Times New Roman"/>
                <a:cs typeface="Times New Roman"/>
              </a:rPr>
              <a:t>You cannot e</a:t>
            </a:r>
            <a:r>
              <a:rPr sz="1600" b="1" dirty="0">
                <a:solidFill>
                  <a:srgbClr val="FF0000"/>
                </a:solidFill>
                <a:latin typeface="Times New Roman"/>
                <a:cs typeface="Times New Roman"/>
              </a:rPr>
              <a:t>nroll</a:t>
            </a:r>
            <a:r>
              <a:rPr sz="1600" b="1" spc="-40" dirty="0">
                <a:solidFill>
                  <a:srgbClr val="FF0000"/>
                </a:solidFill>
                <a:latin typeface="Times New Roman"/>
                <a:cs typeface="Times New Roman"/>
              </a:rPr>
              <a:t> </a:t>
            </a:r>
            <a:r>
              <a:rPr sz="1600" b="1" dirty="0">
                <a:solidFill>
                  <a:srgbClr val="FF0000"/>
                </a:solidFill>
                <a:latin typeface="Times New Roman"/>
                <a:cs typeface="Times New Roman"/>
              </a:rPr>
              <a:t>in</a:t>
            </a:r>
            <a:r>
              <a:rPr sz="1600" b="1" spc="-25" dirty="0">
                <a:solidFill>
                  <a:srgbClr val="FF0000"/>
                </a:solidFill>
                <a:latin typeface="Times New Roman"/>
                <a:cs typeface="Times New Roman"/>
              </a:rPr>
              <a:t> </a:t>
            </a:r>
            <a:r>
              <a:rPr sz="1600" b="1" dirty="0">
                <a:solidFill>
                  <a:srgbClr val="FF0000"/>
                </a:solidFill>
                <a:latin typeface="Times New Roman"/>
                <a:cs typeface="Times New Roman"/>
              </a:rPr>
              <a:t>a</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trade</a:t>
            </a:r>
            <a:r>
              <a:rPr sz="1600" b="1" spc="-15" dirty="0">
                <a:solidFill>
                  <a:srgbClr val="FF0000"/>
                </a:solidFill>
                <a:latin typeface="Times New Roman"/>
                <a:cs typeface="Times New Roman"/>
              </a:rPr>
              <a:t> </a:t>
            </a:r>
            <a:r>
              <a:rPr sz="1600" b="1" dirty="0">
                <a:solidFill>
                  <a:srgbClr val="FF0000"/>
                </a:solidFill>
                <a:latin typeface="Times New Roman"/>
                <a:cs typeface="Times New Roman"/>
              </a:rPr>
              <a:t>when</a:t>
            </a:r>
            <a:r>
              <a:rPr sz="1600" b="1" spc="-55" dirty="0">
                <a:solidFill>
                  <a:srgbClr val="FF0000"/>
                </a:solidFill>
                <a:latin typeface="Times New Roman"/>
                <a:cs typeface="Times New Roman"/>
              </a:rPr>
              <a:t> </a:t>
            </a:r>
            <a:r>
              <a:rPr sz="1600" b="1" dirty="0">
                <a:solidFill>
                  <a:srgbClr val="FF0000"/>
                </a:solidFill>
                <a:latin typeface="Times New Roman"/>
                <a:cs typeface="Times New Roman"/>
              </a:rPr>
              <a:t>you</a:t>
            </a:r>
            <a:r>
              <a:rPr sz="1600" b="1" spc="-40" dirty="0">
                <a:solidFill>
                  <a:srgbClr val="FF0000"/>
                </a:solidFill>
                <a:latin typeface="Times New Roman"/>
                <a:cs typeface="Times New Roman"/>
              </a:rPr>
              <a:t> </a:t>
            </a:r>
            <a:r>
              <a:rPr sz="1600" b="1" dirty="0">
                <a:solidFill>
                  <a:srgbClr val="FF0000"/>
                </a:solidFill>
                <a:latin typeface="Times New Roman"/>
                <a:cs typeface="Times New Roman"/>
              </a:rPr>
              <a:t>ha</a:t>
            </a:r>
            <a:r>
              <a:rPr lang="en-US" sz="1600" b="1" dirty="0">
                <a:solidFill>
                  <a:srgbClr val="FF0000"/>
                </a:solidFill>
                <a:latin typeface="Times New Roman"/>
                <a:cs typeface="Times New Roman"/>
              </a:rPr>
              <a:t>ve</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less</a:t>
            </a:r>
            <a:r>
              <a:rPr sz="1600" b="1" spc="-20" dirty="0">
                <a:solidFill>
                  <a:srgbClr val="FF0000"/>
                </a:solidFill>
                <a:latin typeface="Times New Roman"/>
                <a:cs typeface="Times New Roman"/>
              </a:rPr>
              <a:t> </a:t>
            </a:r>
            <a:r>
              <a:rPr sz="1600" b="1" dirty="0">
                <a:solidFill>
                  <a:srgbClr val="FF0000"/>
                </a:solidFill>
                <a:latin typeface="Times New Roman"/>
                <a:cs typeface="Times New Roman"/>
              </a:rPr>
              <a:t>than</a:t>
            </a:r>
            <a:r>
              <a:rPr sz="1600" b="1" spc="-25" dirty="0">
                <a:solidFill>
                  <a:srgbClr val="FF0000"/>
                </a:solidFill>
                <a:latin typeface="Times New Roman"/>
                <a:cs typeface="Times New Roman"/>
              </a:rPr>
              <a:t> </a:t>
            </a:r>
            <a:r>
              <a:rPr sz="1600" b="1" dirty="0">
                <a:solidFill>
                  <a:srgbClr val="FF0000"/>
                </a:solidFill>
                <a:latin typeface="Times New Roman"/>
                <a:cs typeface="Times New Roman"/>
              </a:rPr>
              <a:t>1</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year</a:t>
            </a:r>
            <a:r>
              <a:rPr sz="1600" b="1" spc="-55" dirty="0">
                <a:solidFill>
                  <a:srgbClr val="FF0000"/>
                </a:solidFill>
                <a:latin typeface="Times New Roman"/>
                <a:cs typeface="Times New Roman"/>
              </a:rPr>
              <a:t> </a:t>
            </a:r>
            <a:r>
              <a:rPr sz="1600" b="1" dirty="0">
                <a:solidFill>
                  <a:srgbClr val="FF0000"/>
                </a:solidFill>
                <a:latin typeface="Times New Roman"/>
                <a:cs typeface="Times New Roman"/>
              </a:rPr>
              <a:t>on</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your</a:t>
            </a:r>
            <a:r>
              <a:rPr sz="1600" b="1" spc="-60" dirty="0">
                <a:solidFill>
                  <a:srgbClr val="FF0000"/>
                </a:solidFill>
                <a:latin typeface="Times New Roman"/>
                <a:cs typeface="Times New Roman"/>
              </a:rPr>
              <a:t> </a:t>
            </a:r>
            <a:r>
              <a:rPr sz="1600" b="1" dirty="0">
                <a:solidFill>
                  <a:srgbClr val="FF0000"/>
                </a:solidFill>
                <a:latin typeface="Times New Roman"/>
                <a:cs typeface="Times New Roman"/>
              </a:rPr>
              <a:t>enlistment</a:t>
            </a:r>
            <a:r>
              <a:rPr sz="1600" b="1" spc="25" dirty="0">
                <a:solidFill>
                  <a:srgbClr val="FF0000"/>
                </a:solidFill>
                <a:latin typeface="Times New Roman"/>
                <a:cs typeface="Times New Roman"/>
              </a:rPr>
              <a:t> </a:t>
            </a:r>
            <a:r>
              <a:rPr sz="1600" b="1" spc="-10" dirty="0">
                <a:solidFill>
                  <a:srgbClr val="FF0000"/>
                </a:solidFill>
                <a:latin typeface="Times New Roman"/>
                <a:cs typeface="Times New Roman"/>
              </a:rPr>
              <a:t>contract</a:t>
            </a:r>
            <a:r>
              <a:rPr sz="1600" b="1" spc="-10" dirty="0">
                <a:solidFill>
                  <a:srgbClr val="000099"/>
                </a:solidFill>
                <a:latin typeface="Times New Roman"/>
                <a:cs typeface="Times New Roman"/>
              </a:rPr>
              <a:t>.</a:t>
            </a:r>
            <a:endParaRPr sz="1600" dirty="0">
              <a:latin typeface="Times New Roman"/>
              <a:cs typeface="Times New Roman"/>
            </a:endParaRPr>
          </a:p>
          <a:p>
            <a:pPr marL="240665" marR="130810" indent="-228600">
              <a:lnSpc>
                <a:spcPct val="100000"/>
              </a:lnSpc>
              <a:spcBef>
                <a:spcPts val="385"/>
              </a:spcBef>
              <a:buFont typeface="Wingdings"/>
              <a:buChar char=""/>
              <a:tabLst>
                <a:tab pos="240665" algn="l"/>
              </a:tabLst>
            </a:pPr>
            <a:r>
              <a:rPr lang="en-US" sz="1600" b="1" dirty="0">
                <a:solidFill>
                  <a:srgbClr val="FF0000"/>
                </a:solidFill>
                <a:latin typeface="Times New Roman"/>
                <a:cs typeface="Times New Roman"/>
              </a:rPr>
              <a:t>You cannot t</a:t>
            </a:r>
            <a:r>
              <a:rPr sz="1600" b="1" spc="-20" dirty="0">
                <a:solidFill>
                  <a:srgbClr val="FF0000"/>
                </a:solidFill>
                <a:latin typeface="Times New Roman"/>
                <a:cs typeface="Times New Roman"/>
              </a:rPr>
              <a:t>ransfer</a:t>
            </a:r>
            <a:r>
              <a:rPr sz="1600" b="1" spc="-65" dirty="0">
                <a:solidFill>
                  <a:srgbClr val="FF0000"/>
                </a:solidFill>
                <a:latin typeface="Times New Roman"/>
                <a:cs typeface="Times New Roman"/>
              </a:rPr>
              <a:t> </a:t>
            </a:r>
            <a:r>
              <a:rPr sz="1600" b="1" dirty="0">
                <a:solidFill>
                  <a:srgbClr val="FF0000"/>
                </a:solidFill>
                <a:latin typeface="Times New Roman"/>
                <a:cs typeface="Times New Roman"/>
              </a:rPr>
              <a:t>hours</a:t>
            </a:r>
            <a:r>
              <a:rPr sz="1600" b="1" spc="-50" dirty="0">
                <a:solidFill>
                  <a:srgbClr val="FF0000"/>
                </a:solidFill>
                <a:latin typeface="Times New Roman"/>
                <a:cs typeface="Times New Roman"/>
              </a:rPr>
              <a:t> </a:t>
            </a:r>
            <a:r>
              <a:rPr sz="1600" b="1" dirty="0">
                <a:solidFill>
                  <a:srgbClr val="FF0000"/>
                </a:solidFill>
                <a:latin typeface="Times New Roman"/>
                <a:cs typeface="Times New Roman"/>
              </a:rPr>
              <a:t>from</a:t>
            </a:r>
            <a:r>
              <a:rPr sz="1600" b="1" spc="-25" dirty="0">
                <a:solidFill>
                  <a:srgbClr val="FF0000"/>
                </a:solidFill>
                <a:latin typeface="Times New Roman"/>
                <a:cs typeface="Times New Roman"/>
              </a:rPr>
              <a:t> </a:t>
            </a:r>
            <a:r>
              <a:rPr sz="1600" b="1" dirty="0">
                <a:solidFill>
                  <a:srgbClr val="FF0000"/>
                </a:solidFill>
                <a:latin typeface="Times New Roman"/>
                <a:cs typeface="Times New Roman"/>
              </a:rPr>
              <a:t>one</a:t>
            </a:r>
            <a:r>
              <a:rPr sz="1600" b="1" spc="-50" dirty="0">
                <a:solidFill>
                  <a:srgbClr val="FF0000"/>
                </a:solidFill>
                <a:latin typeface="Times New Roman"/>
                <a:cs typeface="Times New Roman"/>
              </a:rPr>
              <a:t> </a:t>
            </a:r>
            <a:r>
              <a:rPr sz="1600" b="1" dirty="0">
                <a:solidFill>
                  <a:srgbClr val="FF0000"/>
                </a:solidFill>
                <a:latin typeface="Times New Roman"/>
                <a:cs typeface="Times New Roman"/>
              </a:rPr>
              <a:t>trade</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to</a:t>
            </a:r>
            <a:r>
              <a:rPr sz="1600" b="1" spc="-45" dirty="0">
                <a:solidFill>
                  <a:srgbClr val="FF0000"/>
                </a:solidFill>
                <a:latin typeface="Times New Roman"/>
                <a:cs typeface="Times New Roman"/>
              </a:rPr>
              <a:t> </a:t>
            </a:r>
            <a:r>
              <a:rPr sz="1600" b="1" dirty="0">
                <a:solidFill>
                  <a:srgbClr val="FF0000"/>
                </a:solidFill>
                <a:latin typeface="Times New Roman"/>
                <a:cs typeface="Times New Roman"/>
              </a:rPr>
              <a:t>another</a:t>
            </a:r>
            <a:r>
              <a:rPr sz="1600" b="1" dirty="0">
                <a:solidFill>
                  <a:srgbClr val="000099"/>
                </a:solidFill>
                <a:latin typeface="Times New Roman"/>
                <a:cs typeface="Times New Roman"/>
              </a:rPr>
              <a:t>.</a:t>
            </a:r>
            <a:r>
              <a:rPr sz="1600" b="1" spc="315" dirty="0">
                <a:solidFill>
                  <a:srgbClr val="000099"/>
                </a:solidFill>
                <a:latin typeface="Times New Roman"/>
                <a:cs typeface="Times New Roman"/>
              </a:rPr>
              <a:t> </a:t>
            </a:r>
            <a:r>
              <a:rPr sz="1600" b="1" dirty="0">
                <a:solidFill>
                  <a:srgbClr val="000099"/>
                </a:solidFill>
                <a:latin typeface="Times New Roman"/>
                <a:cs typeface="Times New Roman"/>
              </a:rPr>
              <a:t>Each</a:t>
            </a:r>
            <a:r>
              <a:rPr sz="1600" b="1" spc="-50" dirty="0">
                <a:solidFill>
                  <a:srgbClr val="000099"/>
                </a:solidFill>
                <a:latin typeface="Times New Roman"/>
                <a:cs typeface="Times New Roman"/>
              </a:rPr>
              <a:t> </a:t>
            </a:r>
            <a:r>
              <a:rPr sz="1600" b="1" dirty="0">
                <a:solidFill>
                  <a:srgbClr val="000099"/>
                </a:solidFill>
                <a:latin typeface="Times New Roman"/>
                <a:cs typeface="Times New Roman"/>
              </a:rPr>
              <a:t>trade</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has</a:t>
            </a:r>
            <a:r>
              <a:rPr sz="1600" b="1" spc="-55" dirty="0">
                <a:solidFill>
                  <a:srgbClr val="000099"/>
                </a:solidFill>
                <a:latin typeface="Times New Roman"/>
                <a:cs typeface="Times New Roman"/>
              </a:rPr>
              <a:t> </a:t>
            </a:r>
            <a:r>
              <a:rPr sz="1600" b="1" dirty="0">
                <a:solidFill>
                  <a:srgbClr val="000099"/>
                </a:solidFill>
                <a:latin typeface="Times New Roman"/>
                <a:cs typeface="Times New Roman"/>
              </a:rPr>
              <a:t>its</a:t>
            </a:r>
            <a:r>
              <a:rPr sz="1600" b="1" spc="-25" dirty="0">
                <a:solidFill>
                  <a:srgbClr val="000099"/>
                </a:solidFill>
                <a:latin typeface="Times New Roman"/>
                <a:cs typeface="Times New Roman"/>
              </a:rPr>
              <a:t> </a:t>
            </a:r>
            <a:r>
              <a:rPr sz="1600" b="1" dirty="0">
                <a:solidFill>
                  <a:srgbClr val="000099"/>
                </a:solidFill>
                <a:latin typeface="Times New Roman"/>
                <a:cs typeface="Times New Roman"/>
              </a:rPr>
              <a:t>own</a:t>
            </a:r>
            <a:r>
              <a:rPr sz="1600" b="1" spc="-100" dirty="0">
                <a:solidFill>
                  <a:srgbClr val="000099"/>
                </a:solidFill>
                <a:latin typeface="Times New Roman"/>
                <a:cs typeface="Times New Roman"/>
              </a:rPr>
              <a:t> </a:t>
            </a:r>
            <a:r>
              <a:rPr sz="1600" b="1" spc="-10" dirty="0">
                <a:solidFill>
                  <a:srgbClr val="000099"/>
                </a:solidFill>
                <a:latin typeface="Times New Roman"/>
                <a:cs typeface="Times New Roman"/>
              </a:rPr>
              <a:t>Work</a:t>
            </a:r>
            <a:r>
              <a:rPr sz="1600" b="1" spc="-45" dirty="0">
                <a:solidFill>
                  <a:srgbClr val="000099"/>
                </a:solidFill>
                <a:latin typeface="Times New Roman"/>
                <a:cs typeface="Times New Roman"/>
              </a:rPr>
              <a:t> </a:t>
            </a:r>
            <a:r>
              <a:rPr sz="1600" b="1" spc="-10" dirty="0">
                <a:solidFill>
                  <a:srgbClr val="000099"/>
                </a:solidFill>
                <a:latin typeface="Times New Roman"/>
                <a:cs typeface="Times New Roman"/>
              </a:rPr>
              <a:t>Processes </a:t>
            </a:r>
            <a:r>
              <a:rPr sz="1600" b="1" dirty="0">
                <a:solidFill>
                  <a:srgbClr val="000099"/>
                </a:solidFill>
                <a:latin typeface="Times New Roman"/>
                <a:cs typeface="Times New Roman"/>
              </a:rPr>
              <a:t>Schedule</a:t>
            </a:r>
            <a:r>
              <a:rPr sz="1600" b="1" spc="-30" dirty="0">
                <a:solidFill>
                  <a:srgbClr val="000099"/>
                </a:solidFill>
                <a:latin typeface="Times New Roman"/>
                <a:cs typeface="Times New Roman"/>
              </a:rPr>
              <a:t> </a:t>
            </a:r>
            <a:r>
              <a:rPr sz="1600" b="1" dirty="0">
                <a:solidFill>
                  <a:srgbClr val="000099"/>
                </a:solidFill>
                <a:latin typeface="Times New Roman"/>
                <a:cs typeface="Times New Roman"/>
              </a:rPr>
              <a:t>(WPS)</a:t>
            </a:r>
            <a:r>
              <a:rPr lang="en-US" sz="1600" b="1" dirty="0">
                <a:solidFill>
                  <a:srgbClr val="000099"/>
                </a:solidFill>
                <a:latin typeface="Times New Roman"/>
                <a:cs typeface="Times New Roman"/>
              </a:rPr>
              <a:t>.</a:t>
            </a:r>
            <a:r>
              <a:rPr sz="1600" b="1" spc="320" dirty="0">
                <a:solidFill>
                  <a:srgbClr val="000099"/>
                </a:solidFill>
                <a:latin typeface="Times New Roman"/>
                <a:cs typeface="Times New Roman"/>
              </a:rPr>
              <a:t> </a:t>
            </a:r>
            <a:r>
              <a:rPr sz="1600" b="1" dirty="0">
                <a:solidFill>
                  <a:srgbClr val="000099"/>
                </a:solidFill>
                <a:latin typeface="Times New Roman"/>
                <a:cs typeface="Times New Roman"/>
              </a:rPr>
              <a:t>Each</a:t>
            </a:r>
            <a:r>
              <a:rPr sz="1600" b="1" spc="-55" dirty="0">
                <a:solidFill>
                  <a:srgbClr val="000099"/>
                </a:solidFill>
                <a:latin typeface="Times New Roman"/>
                <a:cs typeface="Times New Roman"/>
              </a:rPr>
              <a:t> </a:t>
            </a:r>
            <a:r>
              <a:rPr sz="1600" b="1" dirty="0">
                <a:solidFill>
                  <a:srgbClr val="000099"/>
                </a:solidFill>
                <a:latin typeface="Times New Roman"/>
                <a:cs typeface="Times New Roman"/>
              </a:rPr>
              <a:t>regardless</a:t>
            </a:r>
            <a:r>
              <a:rPr sz="1600" b="1" spc="-35" dirty="0">
                <a:solidFill>
                  <a:srgbClr val="000099"/>
                </a:solidFill>
                <a:latin typeface="Times New Roman"/>
                <a:cs typeface="Times New Roman"/>
              </a:rPr>
              <a:t> </a:t>
            </a:r>
            <a:r>
              <a:rPr sz="1600" b="1" dirty="0">
                <a:solidFill>
                  <a:srgbClr val="000099"/>
                </a:solidFill>
                <a:latin typeface="Times New Roman"/>
                <a:cs typeface="Times New Roman"/>
              </a:rPr>
              <a:t>of</a:t>
            </a:r>
            <a:r>
              <a:rPr sz="1600" b="1" spc="-45" dirty="0">
                <a:solidFill>
                  <a:srgbClr val="000099"/>
                </a:solidFill>
                <a:latin typeface="Times New Roman"/>
                <a:cs typeface="Times New Roman"/>
              </a:rPr>
              <a:t> </a:t>
            </a:r>
            <a:r>
              <a:rPr sz="1600" b="1" dirty="0">
                <a:solidFill>
                  <a:srgbClr val="000099"/>
                </a:solidFill>
                <a:latin typeface="Times New Roman"/>
                <a:cs typeface="Times New Roman"/>
              </a:rPr>
              <a:t>type,</a:t>
            </a:r>
            <a:r>
              <a:rPr sz="1600" b="1" spc="-45" dirty="0">
                <a:solidFill>
                  <a:srgbClr val="000099"/>
                </a:solidFill>
                <a:latin typeface="Times New Roman"/>
                <a:cs typeface="Times New Roman"/>
              </a:rPr>
              <a:t> </a:t>
            </a:r>
            <a:r>
              <a:rPr sz="1600" b="1" dirty="0">
                <a:solidFill>
                  <a:srgbClr val="000099"/>
                </a:solidFill>
                <a:latin typeface="Times New Roman"/>
                <a:cs typeface="Times New Roman"/>
              </a:rPr>
              <a:t>is</a:t>
            </a:r>
            <a:r>
              <a:rPr sz="1600" b="1" spc="-35" dirty="0">
                <a:solidFill>
                  <a:srgbClr val="000099"/>
                </a:solidFill>
                <a:latin typeface="Times New Roman"/>
                <a:cs typeface="Times New Roman"/>
              </a:rPr>
              <a:t> </a:t>
            </a:r>
            <a:r>
              <a:rPr sz="1600" b="1" dirty="0">
                <a:solidFill>
                  <a:srgbClr val="000099"/>
                </a:solidFill>
                <a:latin typeface="Times New Roman"/>
                <a:cs typeface="Times New Roman"/>
              </a:rPr>
              <a:t>considered</a:t>
            </a:r>
            <a:r>
              <a:rPr sz="1600" b="1" spc="-35" dirty="0">
                <a:solidFill>
                  <a:srgbClr val="000099"/>
                </a:solidFill>
                <a:latin typeface="Times New Roman"/>
                <a:cs typeface="Times New Roman"/>
              </a:rPr>
              <a:t> </a:t>
            </a:r>
            <a:r>
              <a:rPr sz="1600" b="1" dirty="0">
                <a:solidFill>
                  <a:srgbClr val="000099"/>
                </a:solidFill>
                <a:latin typeface="Times New Roman"/>
                <a:cs typeface="Times New Roman"/>
              </a:rPr>
              <a:t>a</a:t>
            </a:r>
            <a:r>
              <a:rPr sz="1600" b="1" spc="-45" dirty="0">
                <a:solidFill>
                  <a:srgbClr val="000099"/>
                </a:solidFill>
                <a:latin typeface="Times New Roman"/>
                <a:cs typeface="Times New Roman"/>
              </a:rPr>
              <a:t> </a:t>
            </a:r>
            <a:r>
              <a:rPr sz="1600" b="1" spc="-10" dirty="0">
                <a:solidFill>
                  <a:srgbClr val="000099"/>
                </a:solidFill>
                <a:latin typeface="Times New Roman"/>
                <a:cs typeface="Times New Roman"/>
              </a:rPr>
              <a:t>standalone apprenticeship.</a:t>
            </a:r>
            <a:endParaRPr sz="1600" dirty="0">
              <a:latin typeface="Times New Roman"/>
              <a:cs typeface="Times New Roman"/>
            </a:endParaRPr>
          </a:p>
          <a:p>
            <a:pPr marL="241300" marR="67945" indent="-228600">
              <a:lnSpc>
                <a:spcPct val="100000"/>
              </a:lnSpc>
              <a:spcBef>
                <a:spcPts val="384"/>
              </a:spcBef>
              <a:buFont typeface="Wingdings"/>
              <a:buChar char=""/>
              <a:tabLst>
                <a:tab pos="241300" algn="l"/>
              </a:tabLst>
            </a:pPr>
            <a:r>
              <a:rPr lang="en-US" sz="1600" b="1" dirty="0">
                <a:solidFill>
                  <a:srgbClr val="FF0000"/>
                </a:solidFill>
                <a:latin typeface="Times New Roman"/>
                <a:cs typeface="Times New Roman"/>
              </a:rPr>
              <a:t>You cannot h</a:t>
            </a:r>
            <a:r>
              <a:rPr sz="1600" b="1" dirty="0">
                <a:solidFill>
                  <a:srgbClr val="FF0000"/>
                </a:solidFill>
                <a:latin typeface="Times New Roman"/>
                <a:cs typeface="Times New Roman"/>
              </a:rPr>
              <a:t>ave</a:t>
            </a:r>
            <a:r>
              <a:rPr sz="1600" b="1" spc="-40" dirty="0">
                <a:solidFill>
                  <a:srgbClr val="FF0000"/>
                </a:solidFill>
                <a:latin typeface="Times New Roman"/>
                <a:cs typeface="Times New Roman"/>
              </a:rPr>
              <a:t> </a:t>
            </a:r>
            <a:r>
              <a:rPr sz="1600" b="1" dirty="0">
                <a:solidFill>
                  <a:srgbClr val="FF0000"/>
                </a:solidFill>
                <a:latin typeface="Times New Roman"/>
                <a:cs typeface="Times New Roman"/>
              </a:rPr>
              <a:t>the</a:t>
            </a:r>
            <a:r>
              <a:rPr sz="1600" b="1" spc="-25" dirty="0">
                <a:solidFill>
                  <a:srgbClr val="FF0000"/>
                </a:solidFill>
                <a:latin typeface="Times New Roman"/>
                <a:cs typeface="Times New Roman"/>
              </a:rPr>
              <a:t> </a:t>
            </a:r>
            <a:r>
              <a:rPr sz="1600" b="1" dirty="0">
                <a:solidFill>
                  <a:srgbClr val="FF0000"/>
                </a:solidFill>
                <a:latin typeface="Times New Roman"/>
                <a:cs typeface="Times New Roman"/>
              </a:rPr>
              <a:t>same</a:t>
            </a:r>
            <a:r>
              <a:rPr sz="1600" b="1" spc="-15" dirty="0">
                <a:solidFill>
                  <a:srgbClr val="FF0000"/>
                </a:solidFill>
                <a:latin typeface="Times New Roman"/>
                <a:cs typeface="Times New Roman"/>
              </a:rPr>
              <a:t> </a:t>
            </a:r>
            <a:r>
              <a:rPr sz="1600" b="1" dirty="0">
                <a:solidFill>
                  <a:srgbClr val="FF0000"/>
                </a:solidFill>
                <a:latin typeface="Times New Roman"/>
                <a:cs typeface="Times New Roman"/>
              </a:rPr>
              <a:t>person</a:t>
            </a:r>
            <a:r>
              <a:rPr sz="1600" b="1" spc="-50" dirty="0">
                <a:solidFill>
                  <a:srgbClr val="FF0000"/>
                </a:solidFill>
                <a:latin typeface="Times New Roman"/>
                <a:cs typeface="Times New Roman"/>
              </a:rPr>
              <a:t> </a:t>
            </a:r>
            <a:r>
              <a:rPr sz="1600" b="1" dirty="0">
                <a:solidFill>
                  <a:srgbClr val="FF0000"/>
                </a:solidFill>
                <a:latin typeface="Times New Roman"/>
                <a:cs typeface="Times New Roman"/>
              </a:rPr>
              <a:t>approve</a:t>
            </a:r>
            <a:r>
              <a:rPr sz="1600" b="1" spc="-45" dirty="0">
                <a:solidFill>
                  <a:srgbClr val="FF0000"/>
                </a:solidFill>
                <a:latin typeface="Times New Roman"/>
                <a:cs typeface="Times New Roman"/>
              </a:rPr>
              <a:t> </a:t>
            </a:r>
            <a:r>
              <a:rPr sz="1600" b="1" dirty="0">
                <a:solidFill>
                  <a:srgbClr val="FF0000"/>
                </a:solidFill>
                <a:latin typeface="Times New Roman"/>
                <a:cs typeface="Times New Roman"/>
              </a:rPr>
              <a:t>your</a:t>
            </a:r>
            <a:r>
              <a:rPr sz="1600" b="1" spc="-70" dirty="0">
                <a:solidFill>
                  <a:srgbClr val="FF0000"/>
                </a:solidFill>
                <a:latin typeface="Times New Roman"/>
                <a:cs typeface="Times New Roman"/>
              </a:rPr>
              <a:t> </a:t>
            </a:r>
            <a:r>
              <a:rPr sz="1600" b="1" dirty="0">
                <a:solidFill>
                  <a:srgbClr val="FF0000"/>
                </a:solidFill>
                <a:latin typeface="Times New Roman"/>
                <a:cs typeface="Times New Roman"/>
              </a:rPr>
              <a:t>monthly</a:t>
            </a:r>
            <a:r>
              <a:rPr sz="1600" b="1" spc="-10" dirty="0">
                <a:solidFill>
                  <a:srgbClr val="FF0000"/>
                </a:solidFill>
                <a:latin typeface="Times New Roman"/>
                <a:cs typeface="Times New Roman"/>
              </a:rPr>
              <a:t> </a:t>
            </a:r>
            <a:r>
              <a:rPr sz="1600" b="1" dirty="0">
                <a:solidFill>
                  <a:srgbClr val="FF0000"/>
                </a:solidFill>
                <a:latin typeface="Times New Roman"/>
                <a:cs typeface="Times New Roman"/>
              </a:rPr>
              <a:t>reports</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and</a:t>
            </a:r>
            <a:r>
              <a:rPr sz="1600" b="1" spc="-45" dirty="0">
                <a:solidFill>
                  <a:srgbClr val="FF0000"/>
                </a:solidFill>
                <a:latin typeface="Times New Roman"/>
                <a:cs typeface="Times New Roman"/>
              </a:rPr>
              <a:t> </a:t>
            </a:r>
            <a:r>
              <a:rPr sz="1600" b="1" dirty="0">
                <a:solidFill>
                  <a:srgbClr val="FF0000"/>
                </a:solidFill>
                <a:latin typeface="Times New Roman"/>
                <a:cs typeface="Times New Roman"/>
              </a:rPr>
              <a:t>then</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your</a:t>
            </a:r>
            <a:r>
              <a:rPr sz="1600" b="1" spc="-85" dirty="0">
                <a:solidFill>
                  <a:srgbClr val="FF0000"/>
                </a:solidFill>
                <a:latin typeface="Times New Roman"/>
                <a:cs typeface="Times New Roman"/>
              </a:rPr>
              <a:t> </a:t>
            </a:r>
            <a:r>
              <a:rPr sz="1600" b="1" dirty="0">
                <a:solidFill>
                  <a:srgbClr val="FF0000"/>
                </a:solidFill>
                <a:latin typeface="Times New Roman"/>
                <a:cs typeface="Times New Roman"/>
              </a:rPr>
              <a:t>final</a:t>
            </a:r>
            <a:r>
              <a:rPr sz="1600" b="1" spc="-20" dirty="0">
                <a:solidFill>
                  <a:srgbClr val="FF0000"/>
                </a:solidFill>
                <a:latin typeface="Times New Roman"/>
                <a:cs typeface="Times New Roman"/>
              </a:rPr>
              <a:t> </a:t>
            </a:r>
            <a:r>
              <a:rPr sz="1600" b="1" dirty="0">
                <a:solidFill>
                  <a:srgbClr val="FF0000"/>
                </a:solidFill>
                <a:latin typeface="Times New Roman"/>
                <a:cs typeface="Times New Roman"/>
              </a:rPr>
              <a:t>report.</a:t>
            </a:r>
            <a:r>
              <a:rPr sz="1600" b="1" spc="305" dirty="0">
                <a:solidFill>
                  <a:srgbClr val="FF0000"/>
                </a:solidFill>
                <a:latin typeface="Times New Roman"/>
                <a:cs typeface="Times New Roman"/>
              </a:rPr>
              <a:t> </a:t>
            </a:r>
            <a:r>
              <a:rPr sz="1600" b="1" dirty="0">
                <a:solidFill>
                  <a:srgbClr val="000099"/>
                </a:solidFill>
                <a:latin typeface="Times New Roman"/>
                <a:cs typeface="Times New Roman"/>
              </a:rPr>
              <a:t>The</a:t>
            </a:r>
            <a:r>
              <a:rPr sz="1600" b="1" spc="-50" dirty="0">
                <a:solidFill>
                  <a:srgbClr val="000099"/>
                </a:solidFill>
                <a:latin typeface="Times New Roman"/>
                <a:cs typeface="Times New Roman"/>
              </a:rPr>
              <a:t> </a:t>
            </a:r>
            <a:r>
              <a:rPr sz="1600" b="1" spc="-10" dirty="0">
                <a:solidFill>
                  <a:srgbClr val="000099"/>
                </a:solidFill>
                <a:latin typeface="Times New Roman"/>
                <a:cs typeface="Times New Roman"/>
              </a:rPr>
              <a:t>Supervisor </a:t>
            </a:r>
            <a:r>
              <a:rPr sz="1600" b="1" dirty="0">
                <a:solidFill>
                  <a:srgbClr val="000099"/>
                </a:solidFill>
                <a:latin typeface="Times New Roman"/>
                <a:cs typeface="Times New Roman"/>
              </a:rPr>
              <a:t>and</a:t>
            </a:r>
            <a:r>
              <a:rPr sz="1600" b="1" spc="-45" dirty="0">
                <a:solidFill>
                  <a:srgbClr val="000099"/>
                </a:solidFill>
                <a:latin typeface="Times New Roman"/>
                <a:cs typeface="Times New Roman"/>
              </a:rPr>
              <a:t> </a:t>
            </a:r>
            <a:r>
              <a:rPr sz="1600" b="1" spc="-10" dirty="0">
                <a:solidFill>
                  <a:srgbClr val="000099"/>
                </a:solidFill>
                <a:latin typeface="Times New Roman"/>
                <a:cs typeface="Times New Roman"/>
              </a:rPr>
              <a:t>Final</a:t>
            </a:r>
            <a:r>
              <a:rPr sz="1600" b="1" spc="-90" dirty="0">
                <a:solidFill>
                  <a:srgbClr val="000099"/>
                </a:solidFill>
                <a:latin typeface="Times New Roman"/>
                <a:cs typeface="Times New Roman"/>
              </a:rPr>
              <a:t> </a:t>
            </a:r>
            <a:r>
              <a:rPr sz="1600" b="1" spc="-10" dirty="0">
                <a:solidFill>
                  <a:srgbClr val="000099"/>
                </a:solidFill>
                <a:latin typeface="Times New Roman"/>
                <a:cs typeface="Times New Roman"/>
              </a:rPr>
              <a:t>Approver</a:t>
            </a:r>
            <a:r>
              <a:rPr sz="1600" b="1" spc="-65" dirty="0">
                <a:solidFill>
                  <a:srgbClr val="000099"/>
                </a:solidFill>
                <a:latin typeface="Times New Roman"/>
                <a:cs typeface="Times New Roman"/>
              </a:rPr>
              <a:t> </a:t>
            </a:r>
            <a:r>
              <a:rPr sz="1600" b="1" dirty="0">
                <a:solidFill>
                  <a:srgbClr val="000099"/>
                </a:solidFill>
                <a:latin typeface="Times New Roman"/>
                <a:cs typeface="Times New Roman"/>
              </a:rPr>
              <a:t>for</a:t>
            </a:r>
            <a:r>
              <a:rPr sz="1600" b="1" spc="-45" dirty="0">
                <a:solidFill>
                  <a:srgbClr val="000099"/>
                </a:solidFill>
                <a:latin typeface="Times New Roman"/>
                <a:cs typeface="Times New Roman"/>
              </a:rPr>
              <a:t> </a:t>
            </a:r>
            <a:r>
              <a:rPr sz="1600" b="1" dirty="0">
                <a:solidFill>
                  <a:srgbClr val="000099"/>
                </a:solidFill>
                <a:latin typeface="Times New Roman"/>
                <a:cs typeface="Times New Roman"/>
              </a:rPr>
              <a:t>any</a:t>
            </a:r>
            <a:r>
              <a:rPr sz="1600" b="1" spc="-25" dirty="0">
                <a:solidFill>
                  <a:srgbClr val="000099"/>
                </a:solidFill>
                <a:latin typeface="Times New Roman"/>
                <a:cs typeface="Times New Roman"/>
              </a:rPr>
              <a:t> </a:t>
            </a:r>
            <a:r>
              <a:rPr sz="1600" b="1" spc="-10" dirty="0">
                <a:solidFill>
                  <a:srgbClr val="000099"/>
                </a:solidFill>
                <a:latin typeface="Times New Roman"/>
                <a:cs typeface="Times New Roman"/>
              </a:rPr>
              <a:t>apprenticeship</a:t>
            </a:r>
            <a:r>
              <a:rPr sz="1600" b="1" spc="5" dirty="0">
                <a:solidFill>
                  <a:srgbClr val="000099"/>
                </a:solidFill>
                <a:latin typeface="Times New Roman"/>
                <a:cs typeface="Times New Roman"/>
              </a:rPr>
              <a:t> </a:t>
            </a:r>
            <a:r>
              <a:rPr sz="1600" b="1" dirty="0">
                <a:solidFill>
                  <a:srgbClr val="000099"/>
                </a:solidFill>
                <a:latin typeface="Times New Roman"/>
                <a:cs typeface="Times New Roman"/>
              </a:rPr>
              <a:t>must</a:t>
            </a:r>
            <a:r>
              <a:rPr sz="1600" b="1" spc="-5" dirty="0">
                <a:solidFill>
                  <a:srgbClr val="000099"/>
                </a:solidFill>
                <a:latin typeface="Times New Roman"/>
                <a:cs typeface="Times New Roman"/>
              </a:rPr>
              <a:t> </a:t>
            </a:r>
            <a:r>
              <a:rPr sz="1600" b="1" dirty="0">
                <a:solidFill>
                  <a:srgbClr val="000099"/>
                </a:solidFill>
                <a:latin typeface="Times New Roman"/>
                <a:cs typeface="Times New Roman"/>
              </a:rPr>
              <a:t>be</a:t>
            </a:r>
            <a:r>
              <a:rPr sz="1600" b="1" spc="-20" dirty="0">
                <a:solidFill>
                  <a:srgbClr val="000099"/>
                </a:solidFill>
                <a:latin typeface="Times New Roman"/>
                <a:cs typeface="Times New Roman"/>
              </a:rPr>
              <a:t> </a:t>
            </a:r>
            <a:r>
              <a:rPr sz="1600" b="1" dirty="0">
                <a:solidFill>
                  <a:srgbClr val="000099"/>
                </a:solidFill>
                <a:latin typeface="Times New Roman"/>
                <a:cs typeface="Times New Roman"/>
              </a:rPr>
              <a:t>two</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different </a:t>
            </a:r>
            <a:r>
              <a:rPr sz="1600" b="1" spc="-10" dirty="0">
                <a:solidFill>
                  <a:srgbClr val="000099"/>
                </a:solidFill>
                <a:latin typeface="Times New Roman"/>
                <a:cs typeface="Times New Roman"/>
              </a:rPr>
              <a:t>people.</a:t>
            </a:r>
            <a:endParaRPr sz="1600" dirty="0">
              <a:latin typeface="Times New Roman"/>
              <a:cs typeface="Times New Roman"/>
            </a:endParaRPr>
          </a:p>
          <a:p>
            <a:pPr marL="240665" marR="24130" indent="-228600">
              <a:lnSpc>
                <a:spcPct val="100000"/>
              </a:lnSpc>
              <a:spcBef>
                <a:spcPts val="380"/>
              </a:spcBef>
              <a:buFont typeface="Wingdings"/>
              <a:buChar char=""/>
              <a:tabLst>
                <a:tab pos="240665" algn="l"/>
              </a:tabLst>
            </a:pPr>
            <a:r>
              <a:rPr lang="en-US" sz="1600" b="1" dirty="0">
                <a:solidFill>
                  <a:srgbClr val="FF0000"/>
                </a:solidFill>
                <a:latin typeface="Times New Roman"/>
                <a:cs typeface="Times New Roman"/>
              </a:rPr>
              <a:t>You c</a:t>
            </a:r>
            <a:r>
              <a:rPr sz="1600" b="1" dirty="0">
                <a:solidFill>
                  <a:srgbClr val="FF0000"/>
                </a:solidFill>
                <a:latin typeface="Times New Roman"/>
                <a:cs typeface="Times New Roman"/>
              </a:rPr>
              <a:t>annot</a:t>
            </a:r>
            <a:r>
              <a:rPr sz="1600" b="1" spc="-60" dirty="0">
                <a:solidFill>
                  <a:srgbClr val="FF0000"/>
                </a:solidFill>
                <a:latin typeface="Times New Roman"/>
                <a:cs typeface="Times New Roman"/>
              </a:rPr>
              <a:t> </a:t>
            </a:r>
            <a:r>
              <a:rPr sz="1600" b="1" dirty="0">
                <a:solidFill>
                  <a:srgbClr val="FF0000"/>
                </a:solidFill>
                <a:latin typeface="Times New Roman"/>
                <a:cs typeface="Times New Roman"/>
              </a:rPr>
              <a:t>approve</a:t>
            </a:r>
            <a:r>
              <a:rPr sz="1600" b="1" spc="-50" dirty="0">
                <a:solidFill>
                  <a:srgbClr val="FF0000"/>
                </a:solidFill>
                <a:latin typeface="Times New Roman"/>
                <a:cs typeface="Times New Roman"/>
              </a:rPr>
              <a:t> </a:t>
            </a:r>
            <a:r>
              <a:rPr sz="1600" b="1" dirty="0">
                <a:solidFill>
                  <a:srgbClr val="FF0000"/>
                </a:solidFill>
                <a:latin typeface="Times New Roman"/>
                <a:cs typeface="Times New Roman"/>
              </a:rPr>
              <a:t>your</a:t>
            </a:r>
            <a:r>
              <a:rPr sz="1600" b="1" spc="-85" dirty="0">
                <a:solidFill>
                  <a:srgbClr val="FF0000"/>
                </a:solidFill>
                <a:latin typeface="Times New Roman"/>
                <a:cs typeface="Times New Roman"/>
              </a:rPr>
              <a:t> </a:t>
            </a:r>
            <a:r>
              <a:rPr sz="1600" b="1" dirty="0">
                <a:solidFill>
                  <a:srgbClr val="FF0000"/>
                </a:solidFill>
                <a:latin typeface="Times New Roman"/>
                <a:cs typeface="Times New Roman"/>
              </a:rPr>
              <a:t>own</a:t>
            </a:r>
            <a:r>
              <a:rPr sz="1600" b="1" spc="-75" dirty="0">
                <a:solidFill>
                  <a:srgbClr val="FF0000"/>
                </a:solidFill>
                <a:latin typeface="Times New Roman"/>
                <a:cs typeface="Times New Roman"/>
              </a:rPr>
              <a:t> </a:t>
            </a:r>
            <a:r>
              <a:rPr sz="1600" b="1" dirty="0">
                <a:solidFill>
                  <a:srgbClr val="FF0000"/>
                </a:solidFill>
                <a:latin typeface="Times New Roman"/>
                <a:cs typeface="Times New Roman"/>
              </a:rPr>
              <a:t>hours.</a:t>
            </a:r>
            <a:r>
              <a:rPr sz="1600" b="1" spc="280" dirty="0">
                <a:solidFill>
                  <a:srgbClr val="FF0000"/>
                </a:solidFill>
                <a:latin typeface="Times New Roman"/>
                <a:cs typeface="Times New Roman"/>
              </a:rPr>
              <a:t> </a:t>
            </a:r>
            <a:r>
              <a:rPr lang="en-US" sz="1600" b="1" dirty="0">
                <a:solidFill>
                  <a:srgbClr val="000099"/>
                </a:solidFill>
                <a:latin typeface="Times New Roman"/>
                <a:cs typeface="Times New Roman"/>
              </a:rPr>
              <a:t>It </a:t>
            </a:r>
            <a:r>
              <a:rPr sz="1600" b="1" dirty="0">
                <a:solidFill>
                  <a:srgbClr val="000099"/>
                </a:solidFill>
                <a:latin typeface="Times New Roman"/>
                <a:cs typeface="Times New Roman"/>
              </a:rPr>
              <a:t>must</a:t>
            </a:r>
            <a:r>
              <a:rPr sz="1600" b="1" spc="-10" dirty="0">
                <a:solidFill>
                  <a:srgbClr val="000099"/>
                </a:solidFill>
                <a:latin typeface="Times New Roman"/>
                <a:cs typeface="Times New Roman"/>
              </a:rPr>
              <a:t> </a:t>
            </a:r>
            <a:r>
              <a:rPr sz="1600" b="1" dirty="0">
                <a:solidFill>
                  <a:srgbClr val="000099"/>
                </a:solidFill>
                <a:latin typeface="Times New Roman"/>
                <a:cs typeface="Times New Roman"/>
              </a:rPr>
              <a:t>be</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your</a:t>
            </a:r>
            <a:r>
              <a:rPr sz="1600" b="1" spc="-85" dirty="0">
                <a:solidFill>
                  <a:srgbClr val="000099"/>
                </a:solidFill>
                <a:latin typeface="Times New Roman"/>
                <a:cs typeface="Times New Roman"/>
              </a:rPr>
              <a:t> </a:t>
            </a:r>
            <a:r>
              <a:rPr sz="1600" b="1" dirty="0">
                <a:solidFill>
                  <a:srgbClr val="000099"/>
                </a:solidFill>
                <a:latin typeface="Times New Roman"/>
                <a:cs typeface="Times New Roman"/>
              </a:rPr>
              <a:t>immediate</a:t>
            </a:r>
            <a:r>
              <a:rPr sz="1600" b="1" spc="10" dirty="0">
                <a:solidFill>
                  <a:srgbClr val="000099"/>
                </a:solidFill>
                <a:latin typeface="Times New Roman"/>
                <a:cs typeface="Times New Roman"/>
              </a:rPr>
              <a:t> </a:t>
            </a:r>
            <a:r>
              <a:rPr sz="1600" b="1" dirty="0">
                <a:solidFill>
                  <a:srgbClr val="000099"/>
                </a:solidFill>
                <a:latin typeface="Times New Roman"/>
                <a:cs typeface="Times New Roman"/>
              </a:rPr>
              <a:t>supervisor</a:t>
            </a:r>
            <a:r>
              <a:rPr sz="1600" b="1" spc="-65" dirty="0">
                <a:solidFill>
                  <a:srgbClr val="000099"/>
                </a:solidFill>
                <a:latin typeface="Times New Roman"/>
                <a:cs typeface="Times New Roman"/>
              </a:rPr>
              <a:t> </a:t>
            </a:r>
            <a:r>
              <a:rPr sz="1600" b="1" spc="-25" dirty="0">
                <a:solidFill>
                  <a:srgbClr val="000099"/>
                </a:solidFill>
                <a:latin typeface="Times New Roman"/>
                <a:cs typeface="Times New Roman"/>
              </a:rPr>
              <a:t>and </a:t>
            </a:r>
            <a:r>
              <a:rPr sz="1600" b="1" dirty="0">
                <a:solidFill>
                  <a:srgbClr val="000099"/>
                </a:solidFill>
                <a:latin typeface="Times New Roman"/>
                <a:cs typeface="Times New Roman"/>
              </a:rPr>
              <a:t>a</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commissioned</a:t>
            </a:r>
            <a:r>
              <a:rPr sz="1600" b="1" spc="10" dirty="0">
                <a:solidFill>
                  <a:srgbClr val="000099"/>
                </a:solidFill>
                <a:latin typeface="Times New Roman"/>
                <a:cs typeface="Times New Roman"/>
              </a:rPr>
              <a:t> </a:t>
            </a:r>
            <a:r>
              <a:rPr sz="1600" b="1" dirty="0">
                <a:solidFill>
                  <a:srgbClr val="000099"/>
                </a:solidFill>
                <a:latin typeface="Times New Roman"/>
                <a:cs typeface="Times New Roman"/>
              </a:rPr>
              <a:t>officer</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in</a:t>
            </a:r>
            <a:r>
              <a:rPr sz="1600" b="1" spc="-35" dirty="0">
                <a:solidFill>
                  <a:srgbClr val="000099"/>
                </a:solidFill>
                <a:latin typeface="Times New Roman"/>
                <a:cs typeface="Times New Roman"/>
              </a:rPr>
              <a:t> </a:t>
            </a:r>
            <a:r>
              <a:rPr sz="1600" b="1" dirty="0">
                <a:solidFill>
                  <a:srgbClr val="000099"/>
                </a:solidFill>
                <a:latin typeface="Times New Roman"/>
                <a:cs typeface="Times New Roman"/>
              </a:rPr>
              <a:t>your</a:t>
            </a:r>
            <a:r>
              <a:rPr sz="1600" b="1" spc="-80" dirty="0">
                <a:solidFill>
                  <a:srgbClr val="000099"/>
                </a:solidFill>
                <a:latin typeface="Times New Roman"/>
                <a:cs typeface="Times New Roman"/>
              </a:rPr>
              <a:t> </a:t>
            </a:r>
            <a:r>
              <a:rPr sz="1600" b="1" dirty="0">
                <a:solidFill>
                  <a:srgbClr val="000099"/>
                </a:solidFill>
                <a:latin typeface="Times New Roman"/>
                <a:cs typeface="Times New Roman"/>
              </a:rPr>
              <a:t>chain</a:t>
            </a:r>
            <a:r>
              <a:rPr sz="1600" b="1" spc="-35" dirty="0">
                <a:solidFill>
                  <a:srgbClr val="000099"/>
                </a:solidFill>
                <a:latin typeface="Times New Roman"/>
                <a:cs typeface="Times New Roman"/>
              </a:rPr>
              <a:t> </a:t>
            </a:r>
            <a:r>
              <a:rPr sz="1600" b="1" dirty="0">
                <a:solidFill>
                  <a:srgbClr val="000099"/>
                </a:solidFill>
                <a:latin typeface="Times New Roman"/>
                <a:cs typeface="Times New Roman"/>
              </a:rPr>
              <a:t>of</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command</a:t>
            </a:r>
            <a:r>
              <a:rPr lang="en-US" sz="1600" b="1" dirty="0">
                <a:solidFill>
                  <a:srgbClr val="000099"/>
                </a:solidFill>
                <a:latin typeface="Times New Roman"/>
                <a:cs typeface="Times New Roman"/>
              </a:rPr>
              <a:t> for the final</a:t>
            </a:r>
            <a:r>
              <a:rPr sz="1600" b="1" dirty="0">
                <a:solidFill>
                  <a:srgbClr val="000099"/>
                </a:solidFill>
                <a:latin typeface="Times New Roman"/>
                <a:cs typeface="Times New Roman"/>
              </a:rPr>
              <a:t>.</a:t>
            </a:r>
            <a:r>
              <a:rPr sz="1600" b="1" spc="10" dirty="0">
                <a:solidFill>
                  <a:srgbClr val="000099"/>
                </a:solidFill>
                <a:latin typeface="Times New Roman"/>
                <a:cs typeface="Times New Roman"/>
              </a:rPr>
              <a:t> </a:t>
            </a:r>
            <a:r>
              <a:rPr lang="en-US" sz="16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For units without</a:t>
            </a:r>
            <a:r>
              <a:rPr lang="en-US" sz="16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commissioned officers</a:t>
            </a:r>
            <a:r>
              <a:rPr lang="en-US" sz="16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(i.e. Coast Guard), can use their supervising Government Service (GS) civilian (GS9 or above).  </a:t>
            </a:r>
            <a:r>
              <a:rPr lang="en-US" sz="16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IF</a:t>
            </a:r>
            <a:r>
              <a:rPr lang="en-US" sz="16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there are no commissioned officers or GS civilian personnel then the senior enlisted at the unit can sign off as the final approver. </a:t>
            </a:r>
          </a:p>
          <a:p>
            <a:pPr marL="240665" marR="24130" indent="-228600">
              <a:lnSpc>
                <a:spcPct val="100000"/>
              </a:lnSpc>
              <a:spcBef>
                <a:spcPts val="380"/>
              </a:spcBef>
              <a:buFont typeface="Wingdings"/>
              <a:buChar char=""/>
              <a:tabLst>
                <a:tab pos="240665" algn="l"/>
              </a:tabLst>
            </a:pPr>
            <a:r>
              <a:rPr lang="en-US" sz="1600" b="1" dirty="0">
                <a:solidFill>
                  <a:srgbClr val="FF0000"/>
                </a:solidFill>
                <a:latin typeface="Times New Roman"/>
                <a:cs typeface="Times New Roman"/>
              </a:rPr>
              <a:t>You cannot edit hours that have been </a:t>
            </a:r>
            <a:r>
              <a:rPr sz="1600" b="1" dirty="0">
                <a:solidFill>
                  <a:srgbClr val="FF0000"/>
                </a:solidFill>
                <a:latin typeface="Times New Roman"/>
                <a:cs typeface="Times New Roman"/>
              </a:rPr>
              <a:t>approved</a:t>
            </a:r>
            <a:r>
              <a:rPr lang="en-US" sz="1600" b="1" dirty="0">
                <a:solidFill>
                  <a:srgbClr val="FF0000"/>
                </a:solidFill>
                <a:latin typeface="Times New Roman"/>
                <a:cs typeface="Times New Roman"/>
              </a:rPr>
              <a:t> by a supervisor. </a:t>
            </a:r>
            <a:r>
              <a:rPr sz="1600" b="1" spc="-10" dirty="0">
                <a:solidFill>
                  <a:srgbClr val="FF0000"/>
                </a:solidFill>
                <a:latin typeface="Times New Roman"/>
                <a:cs typeface="Times New Roman"/>
              </a:rPr>
              <a:t> </a:t>
            </a:r>
            <a:r>
              <a:rPr sz="1600" b="1" dirty="0">
                <a:solidFill>
                  <a:srgbClr val="FF0000"/>
                </a:solidFill>
                <a:latin typeface="Times New Roman"/>
                <a:cs typeface="Times New Roman"/>
              </a:rPr>
              <a:t>Pay</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attention</a:t>
            </a:r>
            <a:r>
              <a:rPr sz="1600" b="1" spc="-5" dirty="0">
                <a:solidFill>
                  <a:srgbClr val="FF0000"/>
                </a:solidFill>
                <a:latin typeface="Times New Roman"/>
                <a:cs typeface="Times New Roman"/>
              </a:rPr>
              <a:t> </a:t>
            </a:r>
            <a:r>
              <a:rPr sz="1600" b="1" dirty="0">
                <a:solidFill>
                  <a:srgbClr val="FF0000"/>
                </a:solidFill>
                <a:latin typeface="Times New Roman"/>
                <a:cs typeface="Times New Roman"/>
              </a:rPr>
              <a:t>to</a:t>
            </a:r>
            <a:r>
              <a:rPr sz="1600" b="1" spc="-25" dirty="0">
                <a:solidFill>
                  <a:srgbClr val="FF0000"/>
                </a:solidFill>
                <a:latin typeface="Times New Roman"/>
                <a:cs typeface="Times New Roman"/>
              </a:rPr>
              <a:t> </a:t>
            </a:r>
            <a:r>
              <a:rPr sz="1600" b="1" dirty="0">
                <a:solidFill>
                  <a:srgbClr val="FF0000"/>
                </a:solidFill>
                <a:latin typeface="Times New Roman"/>
                <a:cs typeface="Times New Roman"/>
              </a:rPr>
              <a:t>where</a:t>
            </a:r>
            <a:r>
              <a:rPr sz="1600" b="1" spc="-60" dirty="0">
                <a:solidFill>
                  <a:srgbClr val="FF0000"/>
                </a:solidFill>
                <a:latin typeface="Times New Roman"/>
                <a:cs typeface="Times New Roman"/>
              </a:rPr>
              <a:t> </a:t>
            </a:r>
            <a:r>
              <a:rPr sz="1600" b="1" dirty="0">
                <a:solidFill>
                  <a:srgbClr val="FF0000"/>
                </a:solidFill>
                <a:latin typeface="Times New Roman"/>
                <a:cs typeface="Times New Roman"/>
              </a:rPr>
              <a:t>you</a:t>
            </a:r>
            <a:r>
              <a:rPr sz="1600" b="1" spc="-40" dirty="0">
                <a:solidFill>
                  <a:srgbClr val="FF0000"/>
                </a:solidFill>
                <a:latin typeface="Times New Roman"/>
                <a:cs typeface="Times New Roman"/>
              </a:rPr>
              <a:t> </a:t>
            </a:r>
            <a:r>
              <a:rPr sz="1600" b="1" dirty="0">
                <a:solidFill>
                  <a:srgbClr val="FF0000"/>
                </a:solidFill>
                <a:latin typeface="Times New Roman"/>
                <a:cs typeface="Times New Roman"/>
              </a:rPr>
              <a:t>place</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your</a:t>
            </a:r>
            <a:r>
              <a:rPr sz="1600" b="1" spc="-60" dirty="0">
                <a:solidFill>
                  <a:srgbClr val="FF0000"/>
                </a:solidFill>
                <a:latin typeface="Times New Roman"/>
                <a:cs typeface="Times New Roman"/>
              </a:rPr>
              <a:t> </a:t>
            </a:r>
            <a:r>
              <a:rPr sz="1600" b="1" dirty="0">
                <a:solidFill>
                  <a:srgbClr val="FF0000"/>
                </a:solidFill>
                <a:latin typeface="Times New Roman"/>
                <a:cs typeface="Times New Roman"/>
              </a:rPr>
              <a:t>hours,</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ensure</a:t>
            </a:r>
            <a:r>
              <a:rPr sz="1600" b="1" spc="-25" dirty="0">
                <a:solidFill>
                  <a:srgbClr val="FF0000"/>
                </a:solidFill>
                <a:latin typeface="Times New Roman"/>
                <a:cs typeface="Times New Roman"/>
              </a:rPr>
              <a:t> </a:t>
            </a:r>
            <a:r>
              <a:rPr sz="1600" b="1" dirty="0">
                <a:solidFill>
                  <a:srgbClr val="FF0000"/>
                </a:solidFill>
                <a:latin typeface="Times New Roman"/>
                <a:cs typeface="Times New Roman"/>
              </a:rPr>
              <a:t>you</a:t>
            </a:r>
            <a:r>
              <a:rPr sz="1600" b="1" spc="-55" dirty="0">
                <a:solidFill>
                  <a:srgbClr val="FF0000"/>
                </a:solidFill>
                <a:latin typeface="Times New Roman"/>
                <a:cs typeface="Times New Roman"/>
              </a:rPr>
              <a:t> </a:t>
            </a:r>
            <a:r>
              <a:rPr sz="1600" b="1" dirty="0">
                <a:solidFill>
                  <a:srgbClr val="FF0000"/>
                </a:solidFill>
                <a:latin typeface="Times New Roman"/>
                <a:cs typeface="Times New Roman"/>
              </a:rPr>
              <a:t>do</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not</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over</a:t>
            </a:r>
            <a:r>
              <a:rPr sz="1600" b="1" spc="-60" dirty="0">
                <a:solidFill>
                  <a:srgbClr val="FF0000"/>
                </a:solidFill>
                <a:latin typeface="Times New Roman"/>
                <a:cs typeface="Times New Roman"/>
              </a:rPr>
              <a:t> </a:t>
            </a:r>
            <a:r>
              <a:rPr sz="1600" b="1" dirty="0">
                <a:solidFill>
                  <a:srgbClr val="FF0000"/>
                </a:solidFill>
                <a:latin typeface="Times New Roman"/>
                <a:cs typeface="Times New Roman"/>
              </a:rPr>
              <a:t>log</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hours</a:t>
            </a:r>
            <a:r>
              <a:rPr sz="1600" b="1" spc="-35" dirty="0">
                <a:solidFill>
                  <a:srgbClr val="FF0000"/>
                </a:solidFill>
                <a:latin typeface="Times New Roman"/>
                <a:cs typeface="Times New Roman"/>
              </a:rPr>
              <a:t> </a:t>
            </a:r>
            <a:r>
              <a:rPr sz="1600" b="1" dirty="0">
                <a:solidFill>
                  <a:srgbClr val="FF0000"/>
                </a:solidFill>
                <a:latin typeface="Times New Roman"/>
                <a:cs typeface="Times New Roman"/>
              </a:rPr>
              <a:t>in</a:t>
            </a:r>
            <a:r>
              <a:rPr sz="1600" b="1" spc="-30" dirty="0">
                <a:solidFill>
                  <a:srgbClr val="FF0000"/>
                </a:solidFill>
                <a:latin typeface="Times New Roman"/>
                <a:cs typeface="Times New Roman"/>
              </a:rPr>
              <a:t> </a:t>
            </a:r>
            <a:r>
              <a:rPr sz="1600" b="1" dirty="0">
                <a:solidFill>
                  <a:srgbClr val="FF0000"/>
                </a:solidFill>
                <a:latin typeface="Times New Roman"/>
                <a:cs typeface="Times New Roman"/>
              </a:rPr>
              <a:t>the</a:t>
            </a:r>
            <a:r>
              <a:rPr sz="1600" b="1" spc="-15" dirty="0">
                <a:solidFill>
                  <a:srgbClr val="FF0000"/>
                </a:solidFill>
                <a:latin typeface="Times New Roman"/>
                <a:cs typeface="Times New Roman"/>
              </a:rPr>
              <a:t> </a:t>
            </a:r>
            <a:r>
              <a:rPr sz="1600" b="1" dirty="0">
                <a:solidFill>
                  <a:srgbClr val="FF0000"/>
                </a:solidFill>
                <a:latin typeface="Times New Roman"/>
                <a:cs typeface="Times New Roman"/>
              </a:rPr>
              <a:t>Skills </a:t>
            </a:r>
            <a:r>
              <a:rPr sz="1600" b="1" spc="-10" dirty="0">
                <a:solidFill>
                  <a:srgbClr val="FF0000"/>
                </a:solidFill>
                <a:latin typeface="Times New Roman"/>
                <a:cs typeface="Times New Roman"/>
              </a:rPr>
              <a:t>areas.</a:t>
            </a:r>
            <a:endParaRPr sz="1600" dirty="0">
              <a:latin typeface="Times New Roman"/>
              <a:cs typeface="Times New Roman"/>
            </a:endParaRPr>
          </a:p>
        </p:txBody>
      </p:sp>
      <p:pic>
        <p:nvPicPr>
          <p:cNvPr id="4" name="object 4"/>
          <p:cNvPicPr/>
          <p:nvPr/>
        </p:nvPicPr>
        <p:blipFill>
          <a:blip r:embed="rId2" cstate="print"/>
          <a:stretch>
            <a:fillRect/>
          </a:stretch>
        </p:blipFill>
        <p:spPr>
          <a:xfrm>
            <a:off x="89915" y="36576"/>
            <a:ext cx="833628" cy="854963"/>
          </a:xfrm>
          <a:prstGeom prst="rect">
            <a:avLst/>
          </a:prstGeom>
        </p:spPr>
      </p:pic>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8</a:t>
            </a:fld>
            <a:endParaRPr spc="-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88019" y="-11179"/>
            <a:ext cx="4860290" cy="1001394"/>
          </a:xfrm>
          <a:prstGeom prst="rect">
            <a:avLst/>
          </a:prstGeom>
        </p:spPr>
        <p:txBody>
          <a:bodyPr vert="horz" wrap="square" lIns="0" tIns="12700" rIns="0" bIns="0" rtlCol="0">
            <a:spAutoFit/>
          </a:bodyPr>
          <a:lstStyle/>
          <a:p>
            <a:pPr marL="777240" marR="5080" indent="-765175">
              <a:lnSpc>
                <a:spcPct val="100000"/>
              </a:lnSpc>
              <a:spcBef>
                <a:spcPts val="100"/>
              </a:spcBef>
            </a:pPr>
            <a:r>
              <a:rPr dirty="0">
                <a:latin typeface="Times New Roman"/>
                <a:cs typeface="Times New Roman"/>
              </a:rPr>
              <a:t>Selecting</a:t>
            </a:r>
            <a:r>
              <a:rPr spc="-70" dirty="0">
                <a:latin typeface="Times New Roman"/>
                <a:cs typeface="Times New Roman"/>
              </a:rPr>
              <a:t> </a:t>
            </a:r>
            <a:r>
              <a:rPr dirty="0">
                <a:latin typeface="Times New Roman"/>
                <a:cs typeface="Times New Roman"/>
              </a:rPr>
              <a:t>a</a:t>
            </a:r>
            <a:r>
              <a:rPr spc="-105" dirty="0">
                <a:latin typeface="Times New Roman"/>
                <a:cs typeface="Times New Roman"/>
              </a:rPr>
              <a:t> </a:t>
            </a:r>
            <a:r>
              <a:rPr spc="-20" dirty="0">
                <a:latin typeface="Times New Roman"/>
                <a:cs typeface="Times New Roman"/>
              </a:rPr>
              <a:t>Trade</a:t>
            </a:r>
            <a:r>
              <a:rPr spc="-60" dirty="0">
                <a:latin typeface="Times New Roman"/>
                <a:cs typeface="Times New Roman"/>
              </a:rPr>
              <a:t> </a:t>
            </a:r>
            <a:r>
              <a:rPr dirty="0">
                <a:latin typeface="Times New Roman"/>
                <a:cs typeface="Times New Roman"/>
              </a:rPr>
              <a:t>and</a:t>
            </a:r>
            <a:r>
              <a:rPr spc="-110" dirty="0">
                <a:latin typeface="Times New Roman"/>
                <a:cs typeface="Times New Roman"/>
              </a:rPr>
              <a:t> </a:t>
            </a:r>
            <a:r>
              <a:rPr spc="-35" dirty="0">
                <a:latin typeface="Times New Roman"/>
                <a:cs typeface="Times New Roman"/>
              </a:rPr>
              <a:t>Work </a:t>
            </a:r>
            <a:r>
              <a:rPr dirty="0">
                <a:latin typeface="Times New Roman"/>
                <a:cs typeface="Times New Roman"/>
              </a:rPr>
              <a:t>Processes</a:t>
            </a:r>
            <a:r>
              <a:rPr spc="-60" dirty="0">
                <a:latin typeface="Times New Roman"/>
                <a:cs typeface="Times New Roman"/>
              </a:rPr>
              <a:t> </a:t>
            </a:r>
            <a:r>
              <a:rPr spc="-10" dirty="0">
                <a:latin typeface="Times New Roman"/>
                <a:cs typeface="Times New Roman"/>
              </a:rPr>
              <a:t>Schedule</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223594" y="1378149"/>
            <a:ext cx="8640445" cy="4465966"/>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00099"/>
                </a:solidFill>
                <a:latin typeface="Times New Roman"/>
                <a:cs typeface="Times New Roman"/>
              </a:rPr>
              <a:t>Selecting</a:t>
            </a:r>
            <a:r>
              <a:rPr sz="2000" b="1" spc="-40" dirty="0">
                <a:solidFill>
                  <a:srgbClr val="000099"/>
                </a:solidFill>
                <a:latin typeface="Times New Roman"/>
                <a:cs typeface="Times New Roman"/>
              </a:rPr>
              <a:t> </a:t>
            </a:r>
            <a:r>
              <a:rPr sz="2000" b="1" dirty="0">
                <a:solidFill>
                  <a:srgbClr val="000099"/>
                </a:solidFill>
                <a:latin typeface="Times New Roman"/>
                <a:cs typeface="Times New Roman"/>
              </a:rPr>
              <a:t>a</a:t>
            </a:r>
            <a:r>
              <a:rPr sz="2000" b="1" spc="-50" dirty="0">
                <a:solidFill>
                  <a:srgbClr val="000099"/>
                </a:solidFill>
                <a:latin typeface="Times New Roman"/>
                <a:cs typeface="Times New Roman"/>
              </a:rPr>
              <a:t> </a:t>
            </a:r>
            <a:r>
              <a:rPr sz="2000" b="1" spc="-10" dirty="0">
                <a:solidFill>
                  <a:srgbClr val="000099"/>
                </a:solidFill>
                <a:latin typeface="Times New Roman"/>
                <a:cs typeface="Times New Roman"/>
              </a:rPr>
              <a:t>Trade</a:t>
            </a:r>
            <a:r>
              <a:rPr sz="2000" spc="-10" dirty="0">
                <a:solidFill>
                  <a:srgbClr val="000099"/>
                </a:solidFill>
                <a:latin typeface="Times New Roman"/>
                <a:cs typeface="Times New Roman"/>
              </a:rPr>
              <a:t>:</a:t>
            </a:r>
            <a:endParaRPr sz="2000" dirty="0">
              <a:latin typeface="Times New Roman"/>
              <a:cs typeface="Times New Roman"/>
            </a:endParaRPr>
          </a:p>
          <a:p>
            <a:pPr marL="12700" marR="5080">
              <a:lnSpc>
                <a:spcPct val="100000"/>
              </a:lnSpc>
              <a:spcBef>
                <a:spcPts val="1925"/>
              </a:spcBef>
            </a:pPr>
            <a:r>
              <a:rPr sz="1800" dirty="0">
                <a:solidFill>
                  <a:srgbClr val="000099"/>
                </a:solidFill>
                <a:latin typeface="Times New Roman"/>
                <a:cs typeface="Times New Roman"/>
              </a:rPr>
              <a:t>Apprentices</a:t>
            </a:r>
            <a:r>
              <a:rPr sz="1800" spc="-35" dirty="0">
                <a:solidFill>
                  <a:srgbClr val="000099"/>
                </a:solidFill>
                <a:latin typeface="Times New Roman"/>
                <a:cs typeface="Times New Roman"/>
              </a:rPr>
              <a:t> </a:t>
            </a:r>
            <a:r>
              <a:rPr sz="1800" dirty="0">
                <a:solidFill>
                  <a:srgbClr val="000099"/>
                </a:solidFill>
                <a:latin typeface="Times New Roman"/>
                <a:cs typeface="Times New Roman"/>
              </a:rPr>
              <a:t>are only</a:t>
            </a:r>
            <a:r>
              <a:rPr sz="1800" spc="5" dirty="0">
                <a:solidFill>
                  <a:srgbClr val="000099"/>
                </a:solidFill>
                <a:latin typeface="Times New Roman"/>
                <a:cs typeface="Times New Roman"/>
              </a:rPr>
              <a:t> </a:t>
            </a:r>
            <a:r>
              <a:rPr sz="1800" dirty="0">
                <a:solidFill>
                  <a:srgbClr val="000099"/>
                </a:solidFill>
                <a:latin typeface="Times New Roman"/>
                <a:cs typeface="Times New Roman"/>
              </a:rPr>
              <a:t>authorized</a:t>
            </a:r>
            <a:r>
              <a:rPr sz="1800" spc="-25" dirty="0">
                <a:solidFill>
                  <a:srgbClr val="000099"/>
                </a:solidFill>
                <a:latin typeface="Times New Roman"/>
                <a:cs typeface="Times New Roman"/>
              </a:rPr>
              <a:t> </a:t>
            </a:r>
            <a:r>
              <a:rPr sz="1800" dirty="0">
                <a:solidFill>
                  <a:srgbClr val="000099"/>
                </a:solidFill>
                <a:latin typeface="Times New Roman"/>
                <a:cs typeface="Times New Roman"/>
              </a:rPr>
              <a:t>to</a:t>
            </a:r>
            <a:r>
              <a:rPr sz="1800" spc="5" dirty="0">
                <a:solidFill>
                  <a:srgbClr val="000099"/>
                </a:solidFill>
                <a:latin typeface="Times New Roman"/>
                <a:cs typeface="Times New Roman"/>
              </a:rPr>
              <a:t> </a:t>
            </a:r>
            <a:r>
              <a:rPr sz="1800" dirty="0">
                <a:solidFill>
                  <a:srgbClr val="000099"/>
                </a:solidFill>
                <a:latin typeface="Times New Roman"/>
                <a:cs typeface="Times New Roman"/>
              </a:rPr>
              <a:t>choose a</a:t>
            </a:r>
            <a:r>
              <a:rPr sz="1800" spc="-5"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10" dirty="0">
                <a:solidFill>
                  <a:srgbClr val="000099"/>
                </a:solidFill>
                <a:latin typeface="Times New Roman"/>
                <a:cs typeface="Times New Roman"/>
              </a:rPr>
              <a:t> </a:t>
            </a:r>
            <a:r>
              <a:rPr sz="1800" dirty="0">
                <a:solidFill>
                  <a:srgbClr val="000099"/>
                </a:solidFill>
                <a:latin typeface="Times New Roman"/>
                <a:cs typeface="Times New Roman"/>
              </a:rPr>
              <a:t>that is</a:t>
            </a:r>
            <a:r>
              <a:rPr sz="1800" spc="-10" dirty="0">
                <a:solidFill>
                  <a:srgbClr val="000099"/>
                </a:solidFill>
                <a:latin typeface="Times New Roman"/>
                <a:cs typeface="Times New Roman"/>
              </a:rPr>
              <a:t> </a:t>
            </a:r>
            <a:r>
              <a:rPr sz="1800" dirty="0">
                <a:solidFill>
                  <a:srgbClr val="000099"/>
                </a:solidFill>
                <a:latin typeface="Times New Roman"/>
                <a:cs typeface="Times New Roman"/>
              </a:rPr>
              <a:t>related</a:t>
            </a:r>
            <a:r>
              <a:rPr sz="1800" spc="-15" dirty="0">
                <a:solidFill>
                  <a:srgbClr val="000099"/>
                </a:solidFill>
                <a:latin typeface="Times New Roman"/>
                <a:cs typeface="Times New Roman"/>
              </a:rPr>
              <a:t> </a:t>
            </a:r>
            <a:r>
              <a:rPr sz="1800" dirty="0">
                <a:solidFill>
                  <a:srgbClr val="000099"/>
                </a:solidFill>
                <a:latin typeface="Times New Roman"/>
                <a:cs typeface="Times New Roman"/>
              </a:rPr>
              <a:t>to</a:t>
            </a:r>
            <a:r>
              <a:rPr sz="1800" spc="-10" dirty="0">
                <a:solidFill>
                  <a:srgbClr val="000099"/>
                </a:solidFill>
                <a:latin typeface="Times New Roman"/>
                <a:cs typeface="Times New Roman"/>
              </a:rPr>
              <a:t> </a:t>
            </a:r>
            <a:r>
              <a:rPr sz="1800" dirty="0">
                <a:solidFill>
                  <a:srgbClr val="000099"/>
                </a:solidFill>
                <a:latin typeface="Times New Roman"/>
                <a:cs typeface="Times New Roman"/>
              </a:rPr>
              <a:t>his</a:t>
            </a:r>
            <a:r>
              <a:rPr sz="1800" spc="5" dirty="0">
                <a:solidFill>
                  <a:srgbClr val="000099"/>
                </a:solidFill>
                <a:latin typeface="Times New Roman"/>
                <a:cs typeface="Times New Roman"/>
              </a:rPr>
              <a:t> </a:t>
            </a:r>
            <a:r>
              <a:rPr sz="1800" dirty="0">
                <a:solidFill>
                  <a:srgbClr val="000099"/>
                </a:solidFill>
                <a:latin typeface="Times New Roman"/>
                <a:cs typeface="Times New Roman"/>
              </a:rPr>
              <a:t>or</a:t>
            </a:r>
            <a:r>
              <a:rPr sz="1800" spc="-10" dirty="0">
                <a:solidFill>
                  <a:srgbClr val="000099"/>
                </a:solidFill>
                <a:latin typeface="Times New Roman"/>
                <a:cs typeface="Times New Roman"/>
              </a:rPr>
              <a:t> </a:t>
            </a:r>
            <a:r>
              <a:rPr sz="1800" dirty="0">
                <a:solidFill>
                  <a:srgbClr val="000099"/>
                </a:solidFill>
                <a:latin typeface="Times New Roman"/>
                <a:cs typeface="Times New Roman"/>
              </a:rPr>
              <a:t>her</a:t>
            </a:r>
            <a:r>
              <a:rPr sz="1800" spc="10" dirty="0">
                <a:solidFill>
                  <a:srgbClr val="000099"/>
                </a:solidFill>
                <a:latin typeface="Times New Roman"/>
                <a:cs typeface="Times New Roman"/>
              </a:rPr>
              <a:t> </a:t>
            </a:r>
            <a:r>
              <a:rPr sz="1800" dirty="0">
                <a:solidFill>
                  <a:srgbClr val="000099"/>
                </a:solidFill>
                <a:latin typeface="Times New Roman"/>
                <a:cs typeface="Times New Roman"/>
              </a:rPr>
              <a:t>Rate/MOS</a:t>
            </a:r>
            <a:r>
              <a:rPr sz="1800" spc="-10" dirty="0">
                <a:solidFill>
                  <a:srgbClr val="000099"/>
                </a:solidFill>
                <a:latin typeface="Times New Roman"/>
                <a:cs typeface="Times New Roman"/>
              </a:rPr>
              <a:t> </a:t>
            </a:r>
            <a:r>
              <a:rPr sz="1800" spc="-25" dirty="0">
                <a:solidFill>
                  <a:srgbClr val="000099"/>
                </a:solidFill>
                <a:latin typeface="Times New Roman"/>
                <a:cs typeface="Times New Roman"/>
              </a:rPr>
              <a:t>and </a:t>
            </a:r>
            <a:r>
              <a:rPr sz="1800" dirty="0">
                <a:solidFill>
                  <a:srgbClr val="000099"/>
                </a:solidFill>
                <a:latin typeface="Times New Roman"/>
                <a:cs typeface="Times New Roman"/>
              </a:rPr>
              <a:t>his</a:t>
            </a:r>
            <a:r>
              <a:rPr sz="1800" spc="-5" dirty="0">
                <a:solidFill>
                  <a:srgbClr val="000099"/>
                </a:solidFill>
                <a:latin typeface="Times New Roman"/>
                <a:cs typeface="Times New Roman"/>
              </a:rPr>
              <a:t> </a:t>
            </a:r>
            <a:r>
              <a:rPr sz="1800" dirty="0">
                <a:solidFill>
                  <a:srgbClr val="000099"/>
                </a:solidFill>
                <a:latin typeface="Times New Roman"/>
                <a:cs typeface="Times New Roman"/>
              </a:rPr>
              <a:t>or</a:t>
            </a:r>
            <a:r>
              <a:rPr sz="1800" spc="10" dirty="0">
                <a:solidFill>
                  <a:srgbClr val="000099"/>
                </a:solidFill>
                <a:latin typeface="Times New Roman"/>
                <a:cs typeface="Times New Roman"/>
              </a:rPr>
              <a:t> </a:t>
            </a:r>
            <a:r>
              <a:rPr sz="1800" dirty="0">
                <a:solidFill>
                  <a:srgbClr val="000099"/>
                </a:solidFill>
                <a:latin typeface="Times New Roman"/>
                <a:cs typeface="Times New Roman"/>
              </a:rPr>
              <a:t>her</a:t>
            </a:r>
            <a:r>
              <a:rPr sz="1800" spc="-5" dirty="0">
                <a:solidFill>
                  <a:srgbClr val="000099"/>
                </a:solidFill>
                <a:latin typeface="Times New Roman"/>
                <a:cs typeface="Times New Roman"/>
              </a:rPr>
              <a:t> </a:t>
            </a:r>
            <a:r>
              <a:rPr sz="1800" dirty="0">
                <a:solidFill>
                  <a:srgbClr val="000099"/>
                </a:solidFill>
                <a:latin typeface="Times New Roman"/>
                <a:cs typeface="Times New Roman"/>
              </a:rPr>
              <a:t>current </a:t>
            </a:r>
            <a:r>
              <a:rPr sz="1800" b="1" dirty="0">
                <a:solidFill>
                  <a:srgbClr val="000099"/>
                </a:solidFill>
                <a:latin typeface="Times New Roman"/>
                <a:cs typeface="Times New Roman"/>
              </a:rPr>
              <a:t>primary</a:t>
            </a:r>
            <a:r>
              <a:rPr sz="1800" b="1" spc="-5" dirty="0">
                <a:solidFill>
                  <a:srgbClr val="000099"/>
                </a:solidFill>
                <a:latin typeface="Times New Roman"/>
                <a:cs typeface="Times New Roman"/>
              </a:rPr>
              <a:t> </a:t>
            </a:r>
            <a:r>
              <a:rPr sz="1800" dirty="0">
                <a:solidFill>
                  <a:srgbClr val="000099"/>
                </a:solidFill>
                <a:latin typeface="Times New Roman"/>
                <a:cs typeface="Times New Roman"/>
              </a:rPr>
              <a:t>duty</a:t>
            </a:r>
            <a:r>
              <a:rPr sz="1800" spc="-5" dirty="0">
                <a:solidFill>
                  <a:srgbClr val="000099"/>
                </a:solidFill>
                <a:latin typeface="Times New Roman"/>
                <a:cs typeface="Times New Roman"/>
              </a:rPr>
              <a:t> </a:t>
            </a:r>
            <a:r>
              <a:rPr sz="1800" dirty="0">
                <a:solidFill>
                  <a:srgbClr val="000099"/>
                </a:solidFill>
                <a:latin typeface="Times New Roman"/>
                <a:cs typeface="Times New Roman"/>
              </a:rPr>
              <a:t>(what you</a:t>
            </a:r>
            <a:r>
              <a:rPr sz="1800" spc="-30" dirty="0">
                <a:solidFill>
                  <a:srgbClr val="000099"/>
                </a:solidFill>
                <a:latin typeface="Times New Roman"/>
                <a:cs typeface="Times New Roman"/>
              </a:rPr>
              <a:t> </a:t>
            </a:r>
            <a:r>
              <a:rPr sz="1800" dirty="0">
                <a:solidFill>
                  <a:srgbClr val="000099"/>
                </a:solidFill>
                <a:latin typeface="Times New Roman"/>
                <a:cs typeface="Times New Roman"/>
              </a:rPr>
              <a:t>do</a:t>
            </a:r>
            <a:r>
              <a:rPr sz="1800" spc="10" dirty="0">
                <a:solidFill>
                  <a:srgbClr val="000099"/>
                </a:solidFill>
                <a:latin typeface="Times New Roman"/>
                <a:cs typeface="Times New Roman"/>
              </a:rPr>
              <a:t> </a:t>
            </a:r>
            <a:r>
              <a:rPr sz="1800" dirty="0">
                <a:solidFill>
                  <a:srgbClr val="000099"/>
                </a:solidFill>
                <a:latin typeface="Times New Roman"/>
                <a:cs typeface="Times New Roman"/>
              </a:rPr>
              <a:t>for</a:t>
            </a:r>
            <a:r>
              <a:rPr sz="1800" spc="-5" dirty="0">
                <a:solidFill>
                  <a:srgbClr val="000099"/>
                </a:solidFill>
                <a:latin typeface="Times New Roman"/>
                <a:cs typeface="Times New Roman"/>
              </a:rPr>
              <a:t> </a:t>
            </a:r>
            <a:r>
              <a:rPr sz="1800" dirty="0">
                <a:solidFill>
                  <a:srgbClr val="000099"/>
                </a:solidFill>
                <a:latin typeface="Times New Roman"/>
                <a:cs typeface="Times New Roman"/>
              </a:rPr>
              <a:t>your</a:t>
            </a:r>
            <a:r>
              <a:rPr sz="1800" spc="-15" dirty="0">
                <a:solidFill>
                  <a:srgbClr val="000099"/>
                </a:solidFill>
                <a:latin typeface="Times New Roman"/>
                <a:cs typeface="Times New Roman"/>
              </a:rPr>
              <a:t> </a:t>
            </a:r>
            <a:r>
              <a:rPr lang="en-US" sz="1800" dirty="0">
                <a:solidFill>
                  <a:srgbClr val="000099"/>
                </a:solidFill>
                <a:latin typeface="Times New Roman"/>
                <a:cs typeface="Times New Roman"/>
              </a:rPr>
              <a:t>command</a:t>
            </a:r>
            <a:r>
              <a:rPr sz="1800" dirty="0">
                <a:solidFill>
                  <a:srgbClr val="000099"/>
                </a:solidFill>
                <a:latin typeface="Times New Roman"/>
                <a:cs typeface="Times New Roman"/>
              </a:rPr>
              <a:t>).</a:t>
            </a:r>
            <a:r>
              <a:rPr sz="1800" spc="-45" dirty="0">
                <a:solidFill>
                  <a:srgbClr val="000099"/>
                </a:solidFill>
                <a:latin typeface="Times New Roman"/>
                <a:cs typeface="Times New Roman"/>
              </a:rPr>
              <a:t> </a:t>
            </a:r>
            <a:r>
              <a:rPr sz="1800" dirty="0">
                <a:solidFill>
                  <a:srgbClr val="000099"/>
                </a:solidFill>
                <a:latin typeface="Times New Roman"/>
                <a:cs typeface="Times New Roman"/>
              </a:rPr>
              <a:t>This</a:t>
            </a:r>
            <a:r>
              <a:rPr sz="1800" spc="-10" dirty="0">
                <a:solidFill>
                  <a:srgbClr val="000099"/>
                </a:solidFill>
                <a:latin typeface="Times New Roman"/>
                <a:cs typeface="Times New Roman"/>
              </a:rPr>
              <a:t> </a:t>
            </a:r>
            <a:r>
              <a:rPr sz="1800" dirty="0">
                <a:solidFill>
                  <a:srgbClr val="000099"/>
                </a:solidFill>
                <a:latin typeface="Times New Roman"/>
                <a:cs typeface="Times New Roman"/>
              </a:rPr>
              <a:t>is</a:t>
            </a:r>
            <a:r>
              <a:rPr sz="1800" spc="5" dirty="0">
                <a:solidFill>
                  <a:srgbClr val="000099"/>
                </a:solidFill>
                <a:latin typeface="Times New Roman"/>
                <a:cs typeface="Times New Roman"/>
              </a:rPr>
              <a:t> </a:t>
            </a:r>
            <a:r>
              <a:rPr sz="1800" dirty="0">
                <a:solidFill>
                  <a:srgbClr val="000099"/>
                </a:solidFill>
                <a:latin typeface="Times New Roman"/>
                <a:cs typeface="Times New Roman"/>
              </a:rPr>
              <a:t>because</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a:t>
            </a:r>
            <a:r>
              <a:rPr sz="1800" spc="-10" dirty="0">
                <a:solidFill>
                  <a:srgbClr val="000099"/>
                </a:solidFill>
                <a:latin typeface="Times New Roman"/>
                <a:cs typeface="Times New Roman"/>
              </a:rPr>
              <a:t> </a:t>
            </a:r>
            <a:r>
              <a:rPr sz="1800" spc="-25" dirty="0">
                <a:solidFill>
                  <a:srgbClr val="000099"/>
                </a:solidFill>
                <a:latin typeface="Times New Roman"/>
                <a:cs typeface="Times New Roman"/>
              </a:rPr>
              <a:t>are </a:t>
            </a:r>
            <a:r>
              <a:rPr sz="1800" dirty="0">
                <a:solidFill>
                  <a:srgbClr val="000099"/>
                </a:solidFill>
                <a:latin typeface="Times New Roman"/>
                <a:cs typeface="Times New Roman"/>
              </a:rPr>
              <a:t>required</a:t>
            </a:r>
            <a:r>
              <a:rPr sz="1800" spc="-30" dirty="0">
                <a:solidFill>
                  <a:srgbClr val="000099"/>
                </a:solidFill>
                <a:latin typeface="Times New Roman"/>
                <a:cs typeface="Times New Roman"/>
              </a:rPr>
              <a:t> </a:t>
            </a:r>
            <a:r>
              <a:rPr sz="1800" dirty="0">
                <a:solidFill>
                  <a:srgbClr val="000099"/>
                </a:solidFill>
                <a:latin typeface="Times New Roman"/>
                <a:cs typeface="Times New Roman"/>
              </a:rPr>
              <a:t>to</a:t>
            </a:r>
            <a:r>
              <a:rPr sz="1800" spc="5" dirty="0">
                <a:solidFill>
                  <a:srgbClr val="000099"/>
                </a:solidFill>
                <a:latin typeface="Times New Roman"/>
                <a:cs typeface="Times New Roman"/>
              </a:rPr>
              <a:t> </a:t>
            </a:r>
            <a:r>
              <a:rPr sz="1800" dirty="0">
                <a:solidFill>
                  <a:srgbClr val="000099"/>
                </a:solidFill>
                <a:latin typeface="Times New Roman"/>
                <a:cs typeface="Times New Roman"/>
              </a:rPr>
              <a:t>perform</a:t>
            </a:r>
            <a:r>
              <a:rPr sz="1800" spc="-5" dirty="0">
                <a:solidFill>
                  <a:srgbClr val="000099"/>
                </a:solidFill>
                <a:latin typeface="Times New Roman"/>
                <a:cs typeface="Times New Roman"/>
              </a:rPr>
              <a:t> </a:t>
            </a:r>
            <a:r>
              <a:rPr sz="1800" dirty="0">
                <a:solidFill>
                  <a:srgbClr val="000099"/>
                </a:solidFill>
                <a:latin typeface="Times New Roman"/>
                <a:cs typeface="Times New Roman"/>
              </a:rPr>
              <a:t>a</a:t>
            </a:r>
            <a:r>
              <a:rPr sz="1800" spc="-5" dirty="0">
                <a:solidFill>
                  <a:srgbClr val="000099"/>
                </a:solidFill>
                <a:latin typeface="Times New Roman"/>
                <a:cs typeface="Times New Roman"/>
              </a:rPr>
              <a:t> </a:t>
            </a:r>
            <a:r>
              <a:rPr sz="1800" dirty="0">
                <a:solidFill>
                  <a:srgbClr val="000099"/>
                </a:solidFill>
                <a:latin typeface="Times New Roman"/>
                <a:cs typeface="Times New Roman"/>
              </a:rPr>
              <a:t>set</a:t>
            </a:r>
            <a:r>
              <a:rPr sz="1800" spc="-5" dirty="0">
                <a:solidFill>
                  <a:srgbClr val="000099"/>
                </a:solidFill>
                <a:latin typeface="Times New Roman"/>
                <a:cs typeface="Times New Roman"/>
              </a:rPr>
              <a:t> </a:t>
            </a:r>
            <a:r>
              <a:rPr sz="1800" dirty="0">
                <a:solidFill>
                  <a:srgbClr val="000099"/>
                </a:solidFill>
                <a:latin typeface="Times New Roman"/>
                <a:cs typeface="Times New Roman"/>
              </a:rPr>
              <a:t>number</a:t>
            </a:r>
            <a:r>
              <a:rPr sz="1800" spc="5" dirty="0">
                <a:solidFill>
                  <a:srgbClr val="000099"/>
                </a:solidFill>
                <a:latin typeface="Times New Roman"/>
                <a:cs typeface="Times New Roman"/>
              </a:rPr>
              <a:t> </a:t>
            </a:r>
            <a:r>
              <a:rPr sz="1800" dirty="0">
                <a:solidFill>
                  <a:srgbClr val="000099"/>
                </a:solidFill>
                <a:latin typeface="Times New Roman"/>
                <a:cs typeface="Times New Roman"/>
              </a:rPr>
              <a:t>of</a:t>
            </a:r>
            <a:r>
              <a:rPr sz="1800" spc="-10" dirty="0">
                <a:solidFill>
                  <a:srgbClr val="000099"/>
                </a:solidFill>
                <a:latin typeface="Times New Roman"/>
                <a:cs typeface="Times New Roman"/>
              </a:rPr>
              <a:t> </a:t>
            </a:r>
            <a:r>
              <a:rPr sz="1800" dirty="0">
                <a:solidFill>
                  <a:srgbClr val="000099"/>
                </a:solidFill>
                <a:latin typeface="Times New Roman"/>
                <a:cs typeface="Times New Roman"/>
              </a:rPr>
              <a:t>hours of</a:t>
            </a:r>
            <a:r>
              <a:rPr sz="1800" spc="5" dirty="0">
                <a:solidFill>
                  <a:srgbClr val="000099"/>
                </a:solidFill>
                <a:latin typeface="Times New Roman"/>
                <a:cs typeface="Times New Roman"/>
              </a:rPr>
              <a:t> </a:t>
            </a:r>
            <a:r>
              <a:rPr sz="1800" dirty="0">
                <a:solidFill>
                  <a:srgbClr val="000099"/>
                </a:solidFill>
                <a:latin typeface="Times New Roman"/>
                <a:cs typeface="Times New Roman"/>
              </a:rPr>
              <a:t>OJT</a:t>
            </a:r>
            <a:r>
              <a:rPr sz="1800" spc="-30" dirty="0">
                <a:solidFill>
                  <a:srgbClr val="000099"/>
                </a:solidFill>
                <a:latin typeface="Times New Roman"/>
                <a:cs typeface="Times New Roman"/>
              </a:rPr>
              <a:t> </a:t>
            </a:r>
            <a:r>
              <a:rPr sz="1800" dirty="0">
                <a:solidFill>
                  <a:srgbClr val="000099"/>
                </a:solidFill>
                <a:latin typeface="Times New Roman"/>
                <a:cs typeface="Times New Roman"/>
              </a:rPr>
              <a:t>to</a:t>
            </a:r>
            <a:r>
              <a:rPr sz="1800" spc="-10" dirty="0">
                <a:solidFill>
                  <a:srgbClr val="000099"/>
                </a:solidFill>
                <a:latin typeface="Times New Roman"/>
                <a:cs typeface="Times New Roman"/>
              </a:rPr>
              <a:t> </a:t>
            </a:r>
            <a:r>
              <a:rPr sz="1800" dirty="0">
                <a:solidFill>
                  <a:srgbClr val="000099"/>
                </a:solidFill>
                <a:latin typeface="Times New Roman"/>
                <a:cs typeface="Times New Roman"/>
              </a:rPr>
              <a:t>complete</a:t>
            </a:r>
            <a:r>
              <a:rPr sz="1800" spc="-15" dirty="0">
                <a:solidFill>
                  <a:srgbClr val="000099"/>
                </a:solidFill>
                <a:latin typeface="Times New Roman"/>
                <a:cs typeface="Times New Roman"/>
              </a:rPr>
              <a:t> </a:t>
            </a:r>
            <a:r>
              <a:rPr sz="1800" dirty="0">
                <a:solidFill>
                  <a:srgbClr val="000099"/>
                </a:solidFill>
                <a:latin typeface="Times New Roman"/>
                <a:cs typeface="Times New Roman"/>
              </a:rPr>
              <a:t>the</a:t>
            </a:r>
            <a:r>
              <a:rPr sz="1800" spc="-5" dirty="0">
                <a:solidFill>
                  <a:srgbClr val="000099"/>
                </a:solidFill>
                <a:latin typeface="Times New Roman"/>
                <a:cs typeface="Times New Roman"/>
              </a:rPr>
              <a:t> </a:t>
            </a:r>
            <a:r>
              <a:rPr sz="1800" dirty="0">
                <a:solidFill>
                  <a:srgbClr val="000099"/>
                </a:solidFill>
                <a:latin typeface="Times New Roman"/>
                <a:cs typeface="Times New Roman"/>
              </a:rPr>
              <a:t>requirements</a:t>
            </a:r>
            <a:r>
              <a:rPr sz="1800" spc="-10" dirty="0">
                <a:solidFill>
                  <a:srgbClr val="000099"/>
                </a:solidFill>
                <a:latin typeface="Times New Roman"/>
                <a:cs typeface="Times New Roman"/>
              </a:rPr>
              <a:t> </a:t>
            </a:r>
            <a:r>
              <a:rPr sz="1800" dirty="0">
                <a:solidFill>
                  <a:srgbClr val="000099"/>
                </a:solidFill>
                <a:latin typeface="Times New Roman"/>
                <a:cs typeface="Times New Roman"/>
              </a:rPr>
              <a:t>for</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your</a:t>
            </a:r>
            <a:r>
              <a:rPr sz="1800" spc="-15" dirty="0">
                <a:solidFill>
                  <a:srgbClr val="000099"/>
                </a:solidFill>
                <a:latin typeface="Times New Roman"/>
                <a:cs typeface="Times New Roman"/>
              </a:rPr>
              <a:t> </a:t>
            </a:r>
            <a:r>
              <a:rPr sz="1800" spc="-10" dirty="0">
                <a:solidFill>
                  <a:srgbClr val="000099"/>
                </a:solidFill>
                <a:latin typeface="Times New Roman"/>
                <a:cs typeface="Times New Roman"/>
              </a:rPr>
              <a:t>trade.</a:t>
            </a:r>
            <a:endParaRPr sz="1800" dirty="0">
              <a:latin typeface="Times New Roman"/>
              <a:cs typeface="Times New Roman"/>
            </a:endParaRPr>
          </a:p>
          <a:p>
            <a:pPr>
              <a:lnSpc>
                <a:spcPct val="100000"/>
              </a:lnSpc>
              <a:spcBef>
                <a:spcPts val="30"/>
              </a:spcBef>
            </a:pPr>
            <a:endParaRPr sz="1850" dirty="0">
              <a:latin typeface="Times New Roman"/>
              <a:cs typeface="Times New Roman"/>
            </a:endParaRPr>
          </a:p>
          <a:p>
            <a:pPr marL="12700" marR="121285">
              <a:lnSpc>
                <a:spcPct val="100000"/>
              </a:lnSpc>
              <a:spcBef>
                <a:spcPts val="5"/>
              </a:spcBef>
            </a:pPr>
            <a:r>
              <a:rPr sz="1800" dirty="0">
                <a:solidFill>
                  <a:srgbClr val="000099"/>
                </a:solidFill>
                <a:latin typeface="Times New Roman"/>
                <a:cs typeface="Times New Roman"/>
              </a:rPr>
              <a:t>For</a:t>
            </a:r>
            <a:r>
              <a:rPr sz="1800" spc="-15" dirty="0">
                <a:solidFill>
                  <a:srgbClr val="000099"/>
                </a:solidFill>
                <a:latin typeface="Times New Roman"/>
                <a:cs typeface="Times New Roman"/>
              </a:rPr>
              <a:t> </a:t>
            </a:r>
            <a:r>
              <a:rPr sz="1800" dirty="0">
                <a:solidFill>
                  <a:srgbClr val="000099"/>
                </a:solidFill>
                <a:latin typeface="Times New Roman"/>
                <a:cs typeface="Times New Roman"/>
              </a:rPr>
              <a:t>USN</a:t>
            </a:r>
            <a:r>
              <a:rPr sz="1800" spc="-5" dirty="0">
                <a:solidFill>
                  <a:srgbClr val="000099"/>
                </a:solidFill>
                <a:latin typeface="Times New Roman"/>
                <a:cs typeface="Times New Roman"/>
              </a:rPr>
              <a:t> </a:t>
            </a:r>
            <a:r>
              <a:rPr sz="1800" dirty="0">
                <a:solidFill>
                  <a:srgbClr val="000099"/>
                </a:solidFill>
                <a:latin typeface="Times New Roman"/>
                <a:cs typeface="Times New Roman"/>
              </a:rPr>
              <a:t>Rates,</a:t>
            </a:r>
            <a:r>
              <a:rPr sz="1800" spc="-5" dirty="0">
                <a:solidFill>
                  <a:srgbClr val="000099"/>
                </a:solidFill>
                <a:latin typeface="Times New Roman"/>
                <a:cs typeface="Times New Roman"/>
              </a:rPr>
              <a:t> </a:t>
            </a:r>
            <a:r>
              <a:rPr sz="1800" dirty="0">
                <a:solidFill>
                  <a:srgbClr val="000099"/>
                </a:solidFill>
                <a:latin typeface="Times New Roman"/>
                <a:cs typeface="Times New Roman"/>
              </a:rPr>
              <a:t>some</a:t>
            </a:r>
            <a:r>
              <a:rPr sz="1800" spc="-30" dirty="0">
                <a:solidFill>
                  <a:srgbClr val="000099"/>
                </a:solidFill>
                <a:latin typeface="Times New Roman"/>
                <a:cs typeface="Times New Roman"/>
              </a:rPr>
              <a:t> </a:t>
            </a:r>
            <a:r>
              <a:rPr sz="1800" dirty="0">
                <a:solidFill>
                  <a:srgbClr val="000099"/>
                </a:solidFill>
                <a:latin typeface="Times New Roman"/>
                <a:cs typeface="Times New Roman"/>
              </a:rPr>
              <a:t>Trades</a:t>
            </a:r>
            <a:r>
              <a:rPr sz="1800" spc="-20" dirty="0">
                <a:solidFill>
                  <a:srgbClr val="000099"/>
                </a:solidFill>
                <a:latin typeface="Times New Roman"/>
                <a:cs typeface="Times New Roman"/>
              </a:rPr>
              <a:t> </a:t>
            </a:r>
            <a:r>
              <a:rPr sz="1800" dirty="0">
                <a:solidFill>
                  <a:srgbClr val="000099"/>
                </a:solidFill>
                <a:latin typeface="Times New Roman"/>
                <a:cs typeface="Times New Roman"/>
              </a:rPr>
              <a:t>have</a:t>
            </a:r>
            <a:r>
              <a:rPr sz="1800" spc="-5" dirty="0">
                <a:solidFill>
                  <a:srgbClr val="000099"/>
                </a:solidFill>
                <a:latin typeface="Times New Roman"/>
                <a:cs typeface="Times New Roman"/>
              </a:rPr>
              <a:t> </a:t>
            </a:r>
            <a:r>
              <a:rPr sz="1800" dirty="0">
                <a:solidFill>
                  <a:srgbClr val="000099"/>
                </a:solidFill>
                <a:latin typeface="Times New Roman"/>
                <a:cs typeface="Times New Roman"/>
              </a:rPr>
              <a:t>NEC</a:t>
            </a:r>
            <a:r>
              <a:rPr sz="1800" spc="-15" dirty="0">
                <a:solidFill>
                  <a:srgbClr val="000099"/>
                </a:solidFill>
                <a:latin typeface="Times New Roman"/>
                <a:cs typeface="Times New Roman"/>
              </a:rPr>
              <a:t> </a:t>
            </a:r>
            <a:r>
              <a:rPr sz="1800" dirty="0">
                <a:solidFill>
                  <a:srgbClr val="000099"/>
                </a:solidFill>
                <a:latin typeface="Times New Roman"/>
                <a:cs typeface="Times New Roman"/>
              </a:rPr>
              <a:t>requirements.</a:t>
            </a:r>
            <a:r>
              <a:rPr sz="1800" spc="420" dirty="0">
                <a:solidFill>
                  <a:srgbClr val="000099"/>
                </a:solidFill>
                <a:latin typeface="Times New Roman"/>
                <a:cs typeface="Times New Roman"/>
              </a:rPr>
              <a:t> </a:t>
            </a:r>
            <a:r>
              <a:rPr sz="1800" dirty="0">
                <a:solidFill>
                  <a:srgbClr val="000099"/>
                </a:solidFill>
                <a:latin typeface="Times New Roman"/>
                <a:cs typeface="Times New Roman"/>
              </a:rPr>
              <a:t>Must</a:t>
            </a:r>
            <a:r>
              <a:rPr sz="1800" spc="5" dirty="0">
                <a:solidFill>
                  <a:srgbClr val="000099"/>
                </a:solidFill>
                <a:latin typeface="Times New Roman"/>
                <a:cs typeface="Times New Roman"/>
              </a:rPr>
              <a:t> </a:t>
            </a:r>
            <a:r>
              <a:rPr sz="1800" dirty="0">
                <a:solidFill>
                  <a:srgbClr val="000099"/>
                </a:solidFill>
                <a:latin typeface="Times New Roman"/>
                <a:cs typeface="Times New Roman"/>
              </a:rPr>
              <a:t>have</a:t>
            </a:r>
            <a:r>
              <a:rPr sz="1800" spc="-10" dirty="0">
                <a:solidFill>
                  <a:srgbClr val="000099"/>
                </a:solidFill>
                <a:latin typeface="Times New Roman"/>
                <a:cs typeface="Times New Roman"/>
              </a:rPr>
              <a:t> </a:t>
            </a:r>
            <a:r>
              <a:rPr sz="1800" dirty="0">
                <a:solidFill>
                  <a:srgbClr val="000099"/>
                </a:solidFill>
                <a:latin typeface="Times New Roman"/>
                <a:cs typeface="Times New Roman"/>
              </a:rPr>
              <a:t>the</a:t>
            </a:r>
            <a:r>
              <a:rPr sz="1800" spc="-20" dirty="0">
                <a:solidFill>
                  <a:srgbClr val="000099"/>
                </a:solidFill>
                <a:latin typeface="Times New Roman"/>
                <a:cs typeface="Times New Roman"/>
              </a:rPr>
              <a:t> </a:t>
            </a:r>
            <a:r>
              <a:rPr sz="1800" dirty="0">
                <a:solidFill>
                  <a:srgbClr val="000099"/>
                </a:solidFill>
                <a:latin typeface="Times New Roman"/>
                <a:cs typeface="Times New Roman"/>
              </a:rPr>
              <a:t>NEC</a:t>
            </a:r>
            <a:r>
              <a:rPr sz="1800" spc="-5" dirty="0">
                <a:solidFill>
                  <a:srgbClr val="000099"/>
                </a:solidFill>
                <a:latin typeface="Times New Roman"/>
                <a:cs typeface="Times New Roman"/>
              </a:rPr>
              <a:t> </a:t>
            </a:r>
            <a:r>
              <a:rPr sz="1800" dirty="0">
                <a:solidFill>
                  <a:srgbClr val="000099"/>
                </a:solidFill>
                <a:latin typeface="Times New Roman"/>
                <a:cs typeface="Times New Roman"/>
              </a:rPr>
              <a:t>in</a:t>
            </a:r>
            <a:r>
              <a:rPr sz="1800" spc="-15" dirty="0">
                <a:solidFill>
                  <a:srgbClr val="000099"/>
                </a:solidFill>
                <a:latin typeface="Times New Roman"/>
                <a:cs typeface="Times New Roman"/>
              </a:rPr>
              <a:t> </a:t>
            </a:r>
            <a:r>
              <a:rPr sz="1800" dirty="0">
                <a:solidFill>
                  <a:srgbClr val="000099"/>
                </a:solidFill>
                <a:latin typeface="Times New Roman"/>
                <a:cs typeface="Times New Roman"/>
              </a:rPr>
              <a:t>order</a:t>
            </a:r>
            <a:r>
              <a:rPr sz="1800" spc="-15" dirty="0">
                <a:solidFill>
                  <a:srgbClr val="000099"/>
                </a:solidFill>
                <a:latin typeface="Times New Roman"/>
                <a:cs typeface="Times New Roman"/>
              </a:rPr>
              <a:t> </a:t>
            </a:r>
            <a:r>
              <a:rPr sz="1800" dirty="0">
                <a:solidFill>
                  <a:srgbClr val="000099"/>
                </a:solidFill>
                <a:latin typeface="Times New Roman"/>
                <a:cs typeface="Times New Roman"/>
              </a:rPr>
              <a:t>to</a:t>
            </a:r>
            <a:r>
              <a:rPr sz="1800" spc="-15" dirty="0">
                <a:solidFill>
                  <a:srgbClr val="000099"/>
                </a:solidFill>
                <a:latin typeface="Times New Roman"/>
                <a:cs typeface="Times New Roman"/>
              </a:rPr>
              <a:t> </a:t>
            </a:r>
            <a:r>
              <a:rPr sz="1800" spc="-10" dirty="0">
                <a:solidFill>
                  <a:srgbClr val="000099"/>
                </a:solidFill>
                <a:latin typeface="Times New Roman"/>
                <a:cs typeface="Times New Roman"/>
              </a:rPr>
              <a:t>enroll </a:t>
            </a:r>
            <a:r>
              <a:rPr sz="1800" dirty="0">
                <a:solidFill>
                  <a:srgbClr val="000099"/>
                </a:solidFill>
                <a:latin typeface="Times New Roman"/>
                <a:cs typeface="Times New Roman"/>
              </a:rPr>
              <a:t>into</a:t>
            </a:r>
            <a:r>
              <a:rPr sz="1800" spc="-25" dirty="0">
                <a:solidFill>
                  <a:srgbClr val="000099"/>
                </a:solidFill>
                <a:latin typeface="Times New Roman"/>
                <a:cs typeface="Times New Roman"/>
              </a:rPr>
              <a:t> </a:t>
            </a:r>
            <a:r>
              <a:rPr sz="1800" dirty="0">
                <a:solidFill>
                  <a:srgbClr val="000099"/>
                </a:solidFill>
                <a:latin typeface="Times New Roman"/>
                <a:cs typeface="Times New Roman"/>
              </a:rPr>
              <a:t>that</a:t>
            </a:r>
            <a:r>
              <a:rPr sz="1800" spc="-20"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400" dirty="0">
                <a:solidFill>
                  <a:srgbClr val="000099"/>
                </a:solidFill>
                <a:latin typeface="Times New Roman"/>
                <a:cs typeface="Times New Roman"/>
              </a:rPr>
              <a:t> </a:t>
            </a:r>
            <a:r>
              <a:rPr sz="1800" dirty="0">
                <a:solidFill>
                  <a:srgbClr val="000099"/>
                </a:solidFill>
                <a:latin typeface="Times New Roman"/>
                <a:cs typeface="Times New Roman"/>
              </a:rPr>
              <a:t>This</a:t>
            </a:r>
            <a:r>
              <a:rPr sz="1800" spc="-10" dirty="0">
                <a:solidFill>
                  <a:srgbClr val="000099"/>
                </a:solidFill>
                <a:latin typeface="Times New Roman"/>
                <a:cs typeface="Times New Roman"/>
              </a:rPr>
              <a:t> </a:t>
            </a:r>
            <a:r>
              <a:rPr sz="1800" dirty="0">
                <a:solidFill>
                  <a:srgbClr val="000099"/>
                </a:solidFill>
                <a:latin typeface="Times New Roman"/>
                <a:cs typeface="Times New Roman"/>
              </a:rPr>
              <a:t>requirement</a:t>
            </a:r>
            <a:r>
              <a:rPr sz="1800" spc="-10" dirty="0">
                <a:solidFill>
                  <a:srgbClr val="000099"/>
                </a:solidFill>
                <a:latin typeface="Times New Roman"/>
                <a:cs typeface="Times New Roman"/>
              </a:rPr>
              <a:t> </a:t>
            </a:r>
            <a:r>
              <a:rPr sz="1800" dirty="0">
                <a:solidFill>
                  <a:srgbClr val="000099"/>
                </a:solidFill>
                <a:latin typeface="Times New Roman"/>
                <a:cs typeface="Times New Roman"/>
              </a:rPr>
              <a:t>is</a:t>
            </a:r>
            <a:r>
              <a:rPr sz="1800" spc="-10" dirty="0">
                <a:solidFill>
                  <a:srgbClr val="000099"/>
                </a:solidFill>
                <a:latin typeface="Times New Roman"/>
                <a:cs typeface="Times New Roman"/>
              </a:rPr>
              <a:t> </a:t>
            </a:r>
            <a:r>
              <a:rPr sz="1800" dirty="0">
                <a:solidFill>
                  <a:srgbClr val="000099"/>
                </a:solidFill>
                <a:latin typeface="Times New Roman"/>
                <a:cs typeface="Times New Roman"/>
              </a:rPr>
              <a:t>for both</a:t>
            </a:r>
            <a:r>
              <a:rPr sz="1800" spc="-45" dirty="0">
                <a:solidFill>
                  <a:srgbClr val="000099"/>
                </a:solidFill>
                <a:latin typeface="Times New Roman"/>
                <a:cs typeface="Times New Roman"/>
              </a:rPr>
              <a:t> </a:t>
            </a:r>
            <a:r>
              <a:rPr sz="1800" dirty="0">
                <a:solidFill>
                  <a:srgbClr val="000099"/>
                </a:solidFill>
                <a:latin typeface="Times New Roman"/>
                <a:cs typeface="Times New Roman"/>
              </a:rPr>
              <a:t>Time</a:t>
            </a:r>
            <a:r>
              <a:rPr sz="1800" spc="-10" dirty="0">
                <a:solidFill>
                  <a:srgbClr val="000099"/>
                </a:solidFill>
                <a:latin typeface="Times New Roman"/>
                <a:cs typeface="Times New Roman"/>
              </a:rPr>
              <a:t> </a:t>
            </a:r>
            <a:r>
              <a:rPr sz="1800" dirty="0">
                <a:solidFill>
                  <a:srgbClr val="000099"/>
                </a:solidFill>
                <a:latin typeface="Times New Roman"/>
                <a:cs typeface="Times New Roman"/>
              </a:rPr>
              <a:t>Based</a:t>
            </a:r>
            <a:r>
              <a:rPr sz="1800" spc="-10" dirty="0">
                <a:solidFill>
                  <a:srgbClr val="000099"/>
                </a:solidFill>
                <a:latin typeface="Times New Roman"/>
                <a:cs typeface="Times New Roman"/>
              </a:rPr>
              <a:t> </a:t>
            </a:r>
            <a:r>
              <a:rPr sz="1800" dirty="0">
                <a:solidFill>
                  <a:srgbClr val="000099"/>
                </a:solidFill>
                <a:latin typeface="Times New Roman"/>
                <a:cs typeface="Times New Roman"/>
              </a:rPr>
              <a:t>and</a:t>
            </a:r>
            <a:r>
              <a:rPr sz="1800" spc="-15" dirty="0">
                <a:solidFill>
                  <a:srgbClr val="000099"/>
                </a:solidFill>
                <a:latin typeface="Times New Roman"/>
                <a:cs typeface="Times New Roman"/>
              </a:rPr>
              <a:t> </a:t>
            </a:r>
            <a:r>
              <a:rPr sz="1800" dirty="0">
                <a:solidFill>
                  <a:srgbClr val="000099"/>
                </a:solidFill>
                <a:latin typeface="Times New Roman"/>
                <a:cs typeface="Times New Roman"/>
              </a:rPr>
              <a:t>Competency</a:t>
            </a:r>
            <a:r>
              <a:rPr sz="1800" spc="-10" dirty="0">
                <a:solidFill>
                  <a:srgbClr val="000099"/>
                </a:solidFill>
                <a:latin typeface="Times New Roman"/>
                <a:cs typeface="Times New Roman"/>
              </a:rPr>
              <a:t> Based</a:t>
            </a:r>
            <a:endParaRPr sz="1800" dirty="0">
              <a:latin typeface="Times New Roman"/>
              <a:cs typeface="Times New Roman"/>
            </a:endParaRPr>
          </a:p>
          <a:p>
            <a:pPr>
              <a:lnSpc>
                <a:spcPct val="100000"/>
              </a:lnSpc>
              <a:spcBef>
                <a:spcPts val="30"/>
              </a:spcBef>
            </a:pPr>
            <a:endParaRPr sz="1850" dirty="0">
              <a:latin typeface="Times New Roman"/>
              <a:cs typeface="Times New Roman"/>
            </a:endParaRPr>
          </a:p>
          <a:p>
            <a:pPr marL="12700">
              <a:lnSpc>
                <a:spcPct val="100000"/>
              </a:lnSpc>
            </a:pPr>
            <a:r>
              <a:rPr sz="1800" b="1" dirty="0">
                <a:solidFill>
                  <a:srgbClr val="000099"/>
                </a:solidFill>
                <a:latin typeface="Times New Roman"/>
                <a:cs typeface="Times New Roman"/>
              </a:rPr>
              <a:t>Work</a:t>
            </a:r>
            <a:r>
              <a:rPr sz="1800" b="1" spc="-80" dirty="0">
                <a:solidFill>
                  <a:srgbClr val="000099"/>
                </a:solidFill>
                <a:latin typeface="Times New Roman"/>
                <a:cs typeface="Times New Roman"/>
              </a:rPr>
              <a:t> </a:t>
            </a:r>
            <a:r>
              <a:rPr sz="1800" b="1" dirty="0">
                <a:solidFill>
                  <a:srgbClr val="000099"/>
                </a:solidFill>
                <a:latin typeface="Times New Roman"/>
                <a:cs typeface="Times New Roman"/>
              </a:rPr>
              <a:t>Processes</a:t>
            </a:r>
            <a:r>
              <a:rPr sz="1800" b="1" spc="-70" dirty="0">
                <a:solidFill>
                  <a:srgbClr val="000099"/>
                </a:solidFill>
                <a:latin typeface="Times New Roman"/>
                <a:cs typeface="Times New Roman"/>
              </a:rPr>
              <a:t> </a:t>
            </a:r>
            <a:r>
              <a:rPr sz="1800" b="1" spc="-10" dirty="0">
                <a:solidFill>
                  <a:srgbClr val="000099"/>
                </a:solidFill>
                <a:latin typeface="Times New Roman"/>
                <a:cs typeface="Times New Roman"/>
              </a:rPr>
              <a:t>Schedule</a:t>
            </a:r>
            <a:endParaRPr sz="1800" dirty="0">
              <a:latin typeface="Times New Roman"/>
              <a:cs typeface="Times New Roman"/>
            </a:endParaRPr>
          </a:p>
          <a:p>
            <a:pPr>
              <a:lnSpc>
                <a:spcPct val="100000"/>
              </a:lnSpc>
              <a:spcBef>
                <a:spcPts val="30"/>
              </a:spcBef>
            </a:pPr>
            <a:endParaRPr sz="1850" dirty="0">
              <a:latin typeface="Times New Roman"/>
              <a:cs typeface="Times New Roman"/>
            </a:endParaRPr>
          </a:p>
          <a:p>
            <a:pPr marL="12700" marR="144145">
              <a:lnSpc>
                <a:spcPct val="100000"/>
              </a:lnSpc>
            </a:pPr>
            <a:r>
              <a:rPr sz="1800" dirty="0">
                <a:solidFill>
                  <a:srgbClr val="000099"/>
                </a:solidFill>
                <a:latin typeface="Times New Roman"/>
                <a:cs typeface="Times New Roman"/>
              </a:rPr>
              <a:t>Each</a:t>
            </a:r>
            <a:r>
              <a:rPr sz="1800" spc="-30"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10" dirty="0">
                <a:solidFill>
                  <a:srgbClr val="000099"/>
                </a:solidFill>
                <a:latin typeface="Times New Roman"/>
                <a:cs typeface="Times New Roman"/>
              </a:rPr>
              <a:t> </a:t>
            </a:r>
            <a:r>
              <a:rPr sz="1800" dirty="0">
                <a:solidFill>
                  <a:srgbClr val="000099"/>
                </a:solidFill>
                <a:latin typeface="Times New Roman"/>
                <a:cs typeface="Times New Roman"/>
              </a:rPr>
              <a:t>is</a:t>
            </a:r>
            <a:r>
              <a:rPr sz="1800" spc="-10" dirty="0">
                <a:solidFill>
                  <a:srgbClr val="000099"/>
                </a:solidFill>
                <a:latin typeface="Times New Roman"/>
                <a:cs typeface="Times New Roman"/>
              </a:rPr>
              <a:t> </a:t>
            </a:r>
            <a:r>
              <a:rPr sz="1800" dirty="0">
                <a:solidFill>
                  <a:srgbClr val="000099"/>
                </a:solidFill>
                <a:latin typeface="Times New Roman"/>
                <a:cs typeface="Times New Roman"/>
              </a:rPr>
              <a:t>broken into</a:t>
            </a:r>
            <a:r>
              <a:rPr sz="1800" spc="-15" dirty="0">
                <a:solidFill>
                  <a:srgbClr val="000099"/>
                </a:solidFill>
                <a:latin typeface="Times New Roman"/>
                <a:cs typeface="Times New Roman"/>
              </a:rPr>
              <a:t> </a:t>
            </a:r>
            <a:r>
              <a:rPr sz="1800" i="1" spc="-25" dirty="0">
                <a:solidFill>
                  <a:srgbClr val="000099"/>
                </a:solidFill>
                <a:latin typeface="Times New Roman"/>
                <a:cs typeface="Times New Roman"/>
              </a:rPr>
              <a:t>Work</a:t>
            </a:r>
            <a:r>
              <a:rPr sz="1800" i="1" dirty="0">
                <a:solidFill>
                  <a:srgbClr val="000099"/>
                </a:solidFill>
                <a:latin typeface="Times New Roman"/>
                <a:cs typeface="Times New Roman"/>
              </a:rPr>
              <a:t> Processes</a:t>
            </a:r>
            <a:r>
              <a:rPr sz="1800" i="1" spc="-10" dirty="0">
                <a:solidFill>
                  <a:srgbClr val="000099"/>
                </a:solidFill>
                <a:latin typeface="Times New Roman"/>
                <a:cs typeface="Times New Roman"/>
              </a:rPr>
              <a:t> </a:t>
            </a:r>
            <a:r>
              <a:rPr sz="1800" dirty="0">
                <a:solidFill>
                  <a:srgbClr val="000099"/>
                </a:solidFill>
                <a:latin typeface="Times New Roman"/>
                <a:cs typeface="Times New Roman"/>
              </a:rPr>
              <a:t>or </a:t>
            </a:r>
            <a:r>
              <a:rPr sz="1800" spc="-10" dirty="0">
                <a:solidFill>
                  <a:srgbClr val="000099"/>
                </a:solidFill>
                <a:latin typeface="Times New Roman"/>
                <a:cs typeface="Times New Roman"/>
              </a:rPr>
              <a:t>Skill</a:t>
            </a:r>
            <a:r>
              <a:rPr sz="1800" spc="-110" dirty="0">
                <a:solidFill>
                  <a:srgbClr val="000099"/>
                </a:solidFill>
                <a:latin typeface="Times New Roman"/>
                <a:cs typeface="Times New Roman"/>
              </a:rPr>
              <a:t> </a:t>
            </a:r>
            <a:r>
              <a:rPr sz="1800" dirty="0">
                <a:solidFill>
                  <a:srgbClr val="000099"/>
                </a:solidFill>
                <a:latin typeface="Times New Roman"/>
                <a:cs typeface="Times New Roman"/>
              </a:rPr>
              <a:t>Areas.</a:t>
            </a:r>
            <a:r>
              <a:rPr sz="1800" spc="415" dirty="0">
                <a:solidFill>
                  <a:srgbClr val="000099"/>
                </a:solidFill>
                <a:latin typeface="Times New Roman"/>
                <a:cs typeface="Times New Roman"/>
              </a:rPr>
              <a:t> </a:t>
            </a:r>
            <a:r>
              <a:rPr sz="1800" dirty="0">
                <a:solidFill>
                  <a:srgbClr val="000099"/>
                </a:solidFill>
                <a:latin typeface="Times New Roman"/>
                <a:cs typeface="Times New Roman"/>
              </a:rPr>
              <a:t>These</a:t>
            </a:r>
            <a:r>
              <a:rPr sz="1800" spc="-10" dirty="0">
                <a:solidFill>
                  <a:srgbClr val="000099"/>
                </a:solidFill>
                <a:latin typeface="Times New Roman"/>
                <a:cs typeface="Times New Roman"/>
              </a:rPr>
              <a:t> Skill</a:t>
            </a:r>
            <a:r>
              <a:rPr sz="1800" spc="-114" dirty="0">
                <a:solidFill>
                  <a:srgbClr val="000099"/>
                </a:solidFill>
                <a:latin typeface="Times New Roman"/>
                <a:cs typeface="Times New Roman"/>
              </a:rPr>
              <a:t> </a:t>
            </a:r>
            <a:r>
              <a:rPr sz="1800" dirty="0">
                <a:solidFill>
                  <a:srgbClr val="000099"/>
                </a:solidFill>
                <a:latin typeface="Times New Roman"/>
                <a:cs typeface="Times New Roman"/>
              </a:rPr>
              <a:t>Areas form</a:t>
            </a:r>
            <a:r>
              <a:rPr sz="1800" spc="-20" dirty="0">
                <a:solidFill>
                  <a:srgbClr val="000099"/>
                </a:solidFill>
                <a:latin typeface="Times New Roman"/>
                <a:cs typeface="Times New Roman"/>
              </a:rPr>
              <a:t> </a:t>
            </a:r>
            <a:r>
              <a:rPr sz="1800" dirty="0">
                <a:solidFill>
                  <a:srgbClr val="000099"/>
                </a:solidFill>
                <a:latin typeface="Times New Roman"/>
                <a:cs typeface="Times New Roman"/>
              </a:rPr>
              <a:t>an</a:t>
            </a:r>
            <a:r>
              <a:rPr sz="1800" spc="-15" dirty="0">
                <a:solidFill>
                  <a:srgbClr val="000099"/>
                </a:solidFill>
                <a:latin typeface="Times New Roman"/>
                <a:cs typeface="Times New Roman"/>
              </a:rPr>
              <a:t> </a:t>
            </a:r>
            <a:r>
              <a:rPr sz="1800" dirty="0">
                <a:solidFill>
                  <a:srgbClr val="000099"/>
                </a:solidFill>
                <a:latin typeface="Times New Roman"/>
                <a:cs typeface="Times New Roman"/>
              </a:rPr>
              <a:t>outline</a:t>
            </a:r>
            <a:r>
              <a:rPr sz="1800" spc="-15" dirty="0">
                <a:solidFill>
                  <a:srgbClr val="000099"/>
                </a:solidFill>
                <a:latin typeface="Times New Roman"/>
                <a:cs typeface="Times New Roman"/>
              </a:rPr>
              <a:t> </a:t>
            </a:r>
            <a:r>
              <a:rPr sz="1800" dirty="0">
                <a:solidFill>
                  <a:srgbClr val="000099"/>
                </a:solidFill>
                <a:latin typeface="Times New Roman"/>
                <a:cs typeface="Times New Roman"/>
              </a:rPr>
              <a:t>of the</a:t>
            </a:r>
            <a:r>
              <a:rPr sz="1800" spc="-10" dirty="0">
                <a:solidFill>
                  <a:srgbClr val="000099"/>
                </a:solidFill>
                <a:latin typeface="Times New Roman"/>
                <a:cs typeface="Times New Roman"/>
              </a:rPr>
              <a:t> </a:t>
            </a:r>
            <a:r>
              <a:rPr sz="1800" dirty="0">
                <a:solidFill>
                  <a:srgbClr val="000099"/>
                </a:solidFill>
                <a:latin typeface="Times New Roman"/>
                <a:cs typeface="Times New Roman"/>
              </a:rPr>
              <a:t>tasks</a:t>
            </a:r>
            <a:r>
              <a:rPr sz="1800" spc="-15" dirty="0">
                <a:solidFill>
                  <a:srgbClr val="000099"/>
                </a:solidFill>
                <a:latin typeface="Times New Roman"/>
                <a:cs typeface="Times New Roman"/>
              </a:rPr>
              <a:t> </a:t>
            </a:r>
            <a:r>
              <a:rPr sz="1800" dirty="0">
                <a:solidFill>
                  <a:srgbClr val="000099"/>
                </a:solidFill>
                <a:latin typeface="Times New Roman"/>
                <a:cs typeface="Times New Roman"/>
              </a:rPr>
              <a:t>to</a:t>
            </a:r>
            <a:r>
              <a:rPr sz="1800" spc="5" dirty="0">
                <a:solidFill>
                  <a:srgbClr val="000099"/>
                </a:solidFill>
                <a:latin typeface="Times New Roman"/>
                <a:cs typeface="Times New Roman"/>
              </a:rPr>
              <a:t> </a:t>
            </a:r>
            <a:r>
              <a:rPr sz="1800" dirty="0">
                <a:solidFill>
                  <a:srgbClr val="000099"/>
                </a:solidFill>
                <a:latin typeface="Times New Roman"/>
                <a:cs typeface="Times New Roman"/>
              </a:rPr>
              <a:t>be</a:t>
            </a:r>
            <a:r>
              <a:rPr sz="1800" spc="-10" dirty="0">
                <a:solidFill>
                  <a:srgbClr val="000099"/>
                </a:solidFill>
                <a:latin typeface="Times New Roman"/>
                <a:cs typeface="Times New Roman"/>
              </a:rPr>
              <a:t> </a:t>
            </a:r>
            <a:r>
              <a:rPr sz="1800" dirty="0">
                <a:solidFill>
                  <a:srgbClr val="000099"/>
                </a:solidFill>
                <a:latin typeface="Times New Roman"/>
                <a:cs typeface="Times New Roman"/>
              </a:rPr>
              <a:t>completed.</a:t>
            </a:r>
            <a:r>
              <a:rPr sz="1800" spc="400" dirty="0">
                <a:solidFill>
                  <a:srgbClr val="000099"/>
                </a:solidFill>
                <a:latin typeface="Times New Roman"/>
                <a:cs typeface="Times New Roman"/>
              </a:rPr>
              <a:t> </a:t>
            </a:r>
            <a:r>
              <a:rPr sz="1800" dirty="0">
                <a:solidFill>
                  <a:srgbClr val="000099"/>
                </a:solidFill>
                <a:latin typeface="Times New Roman"/>
                <a:cs typeface="Times New Roman"/>
              </a:rPr>
              <a:t>The</a:t>
            </a:r>
            <a:r>
              <a:rPr sz="1800" spc="-25" dirty="0">
                <a:solidFill>
                  <a:srgbClr val="000099"/>
                </a:solidFill>
                <a:latin typeface="Times New Roman"/>
                <a:cs typeface="Times New Roman"/>
              </a:rPr>
              <a:t> </a:t>
            </a:r>
            <a:r>
              <a:rPr sz="1800" dirty="0">
                <a:solidFill>
                  <a:srgbClr val="000099"/>
                </a:solidFill>
                <a:latin typeface="Times New Roman"/>
                <a:cs typeface="Times New Roman"/>
              </a:rPr>
              <a:t>outline</a:t>
            </a:r>
            <a:r>
              <a:rPr sz="1800" spc="-15" dirty="0">
                <a:solidFill>
                  <a:srgbClr val="000099"/>
                </a:solidFill>
                <a:latin typeface="Times New Roman"/>
                <a:cs typeface="Times New Roman"/>
              </a:rPr>
              <a:t> </a:t>
            </a:r>
            <a:r>
              <a:rPr sz="1800" dirty="0">
                <a:solidFill>
                  <a:srgbClr val="000099"/>
                </a:solidFill>
                <a:latin typeface="Times New Roman"/>
                <a:cs typeface="Times New Roman"/>
              </a:rPr>
              <a:t>of tasks</a:t>
            </a:r>
            <a:r>
              <a:rPr sz="1800" spc="-20" dirty="0">
                <a:solidFill>
                  <a:srgbClr val="000099"/>
                </a:solidFill>
                <a:latin typeface="Times New Roman"/>
                <a:cs typeface="Times New Roman"/>
              </a:rPr>
              <a:t> </a:t>
            </a:r>
            <a:r>
              <a:rPr sz="1800" dirty="0">
                <a:solidFill>
                  <a:srgbClr val="000099"/>
                </a:solidFill>
                <a:latin typeface="Times New Roman"/>
                <a:cs typeface="Times New Roman"/>
              </a:rPr>
              <a:t>is</a:t>
            </a:r>
            <a:r>
              <a:rPr sz="1800" spc="-5" dirty="0">
                <a:solidFill>
                  <a:srgbClr val="000099"/>
                </a:solidFill>
                <a:latin typeface="Times New Roman"/>
                <a:cs typeface="Times New Roman"/>
              </a:rPr>
              <a:t> </a:t>
            </a:r>
            <a:r>
              <a:rPr sz="1800" dirty="0">
                <a:solidFill>
                  <a:srgbClr val="000099"/>
                </a:solidFill>
                <a:latin typeface="Times New Roman"/>
                <a:cs typeface="Times New Roman"/>
              </a:rPr>
              <a:t>called</a:t>
            </a:r>
            <a:r>
              <a:rPr sz="1800" spc="-20" dirty="0">
                <a:solidFill>
                  <a:srgbClr val="000099"/>
                </a:solidFill>
                <a:latin typeface="Times New Roman"/>
                <a:cs typeface="Times New Roman"/>
              </a:rPr>
              <a:t> </a:t>
            </a:r>
            <a:r>
              <a:rPr sz="1800" dirty="0">
                <a:solidFill>
                  <a:srgbClr val="000099"/>
                </a:solidFill>
                <a:latin typeface="Times New Roman"/>
                <a:cs typeface="Times New Roman"/>
              </a:rPr>
              <a:t>a</a:t>
            </a:r>
            <a:r>
              <a:rPr sz="1800" spc="-45" dirty="0">
                <a:solidFill>
                  <a:srgbClr val="000099"/>
                </a:solidFill>
                <a:latin typeface="Times New Roman"/>
                <a:cs typeface="Times New Roman"/>
              </a:rPr>
              <a:t> </a:t>
            </a:r>
            <a:r>
              <a:rPr sz="1800" spc="-20" dirty="0">
                <a:solidFill>
                  <a:srgbClr val="000099"/>
                </a:solidFill>
                <a:latin typeface="Times New Roman"/>
                <a:cs typeface="Times New Roman"/>
              </a:rPr>
              <a:t>Work</a:t>
            </a:r>
            <a:r>
              <a:rPr sz="1800" spc="5" dirty="0">
                <a:solidFill>
                  <a:srgbClr val="000099"/>
                </a:solidFill>
                <a:latin typeface="Times New Roman"/>
                <a:cs typeface="Times New Roman"/>
              </a:rPr>
              <a:t> </a:t>
            </a:r>
            <a:r>
              <a:rPr sz="1800" spc="-10" dirty="0">
                <a:solidFill>
                  <a:srgbClr val="000099"/>
                </a:solidFill>
                <a:latin typeface="Times New Roman"/>
                <a:cs typeface="Times New Roman"/>
              </a:rPr>
              <a:t>Processes </a:t>
            </a:r>
            <a:r>
              <a:rPr sz="1800" dirty="0">
                <a:solidFill>
                  <a:srgbClr val="000099"/>
                </a:solidFill>
                <a:latin typeface="Times New Roman"/>
                <a:cs typeface="Times New Roman"/>
              </a:rPr>
              <a:t>Schedule</a:t>
            </a:r>
            <a:r>
              <a:rPr sz="1800" spc="-30" dirty="0">
                <a:solidFill>
                  <a:srgbClr val="000099"/>
                </a:solidFill>
                <a:latin typeface="Times New Roman"/>
                <a:cs typeface="Times New Roman"/>
              </a:rPr>
              <a:t> </a:t>
            </a:r>
            <a:r>
              <a:rPr sz="1800" dirty="0">
                <a:solidFill>
                  <a:srgbClr val="000099"/>
                </a:solidFill>
                <a:latin typeface="Times New Roman"/>
                <a:cs typeface="Times New Roman"/>
              </a:rPr>
              <a:t>(WPS).</a:t>
            </a:r>
            <a:r>
              <a:rPr sz="1800" spc="430" dirty="0">
                <a:solidFill>
                  <a:srgbClr val="000099"/>
                </a:solidFill>
                <a:latin typeface="Times New Roman"/>
                <a:cs typeface="Times New Roman"/>
              </a:rPr>
              <a:t> </a:t>
            </a:r>
            <a:r>
              <a:rPr sz="1800" dirty="0">
                <a:solidFill>
                  <a:srgbClr val="000099"/>
                </a:solidFill>
                <a:latin typeface="Times New Roman"/>
                <a:cs typeface="Times New Roman"/>
              </a:rPr>
              <a:t>The</a:t>
            </a:r>
            <a:r>
              <a:rPr sz="1800" spc="-40" dirty="0">
                <a:solidFill>
                  <a:srgbClr val="000099"/>
                </a:solidFill>
                <a:latin typeface="Times New Roman"/>
                <a:cs typeface="Times New Roman"/>
              </a:rPr>
              <a:t> </a:t>
            </a:r>
            <a:r>
              <a:rPr sz="1800" dirty="0">
                <a:solidFill>
                  <a:srgbClr val="000099"/>
                </a:solidFill>
                <a:latin typeface="Times New Roman"/>
                <a:cs typeface="Times New Roman"/>
              </a:rPr>
              <a:t>WPS</a:t>
            </a:r>
            <a:r>
              <a:rPr sz="1800" spc="5" dirty="0">
                <a:solidFill>
                  <a:srgbClr val="000099"/>
                </a:solidFill>
                <a:latin typeface="Times New Roman"/>
                <a:cs typeface="Times New Roman"/>
              </a:rPr>
              <a:t> </a:t>
            </a:r>
            <a:r>
              <a:rPr sz="1800" dirty="0">
                <a:solidFill>
                  <a:srgbClr val="000099"/>
                </a:solidFill>
                <a:latin typeface="Times New Roman"/>
                <a:cs typeface="Times New Roman"/>
              </a:rPr>
              <a:t>also</a:t>
            </a:r>
            <a:r>
              <a:rPr sz="1800" spc="-15" dirty="0">
                <a:solidFill>
                  <a:srgbClr val="000099"/>
                </a:solidFill>
                <a:latin typeface="Times New Roman"/>
                <a:cs typeface="Times New Roman"/>
              </a:rPr>
              <a:t> </a:t>
            </a:r>
            <a:r>
              <a:rPr sz="1800" dirty="0">
                <a:solidFill>
                  <a:srgbClr val="000099"/>
                </a:solidFill>
                <a:latin typeface="Times New Roman"/>
                <a:cs typeface="Times New Roman"/>
              </a:rPr>
              <a:t>provides</a:t>
            </a:r>
            <a:r>
              <a:rPr sz="1800" spc="-15" dirty="0">
                <a:solidFill>
                  <a:srgbClr val="000099"/>
                </a:solidFill>
                <a:latin typeface="Times New Roman"/>
                <a:cs typeface="Times New Roman"/>
              </a:rPr>
              <a:t> </a:t>
            </a:r>
            <a:r>
              <a:rPr sz="1800" dirty="0">
                <a:solidFill>
                  <a:srgbClr val="000099"/>
                </a:solidFill>
                <a:latin typeface="Times New Roman"/>
                <a:cs typeface="Times New Roman"/>
              </a:rPr>
              <a:t>more</a:t>
            </a:r>
            <a:r>
              <a:rPr sz="1800" spc="10" dirty="0">
                <a:solidFill>
                  <a:srgbClr val="000099"/>
                </a:solidFill>
                <a:latin typeface="Times New Roman"/>
                <a:cs typeface="Times New Roman"/>
              </a:rPr>
              <a:t> </a:t>
            </a:r>
            <a:r>
              <a:rPr sz="1800" dirty="0">
                <a:solidFill>
                  <a:srgbClr val="000099"/>
                </a:solidFill>
                <a:latin typeface="Times New Roman"/>
                <a:cs typeface="Times New Roman"/>
              </a:rPr>
              <a:t>information</a:t>
            </a:r>
            <a:r>
              <a:rPr sz="1800" spc="-15" dirty="0">
                <a:solidFill>
                  <a:srgbClr val="000099"/>
                </a:solidFill>
                <a:latin typeface="Times New Roman"/>
                <a:cs typeface="Times New Roman"/>
              </a:rPr>
              <a:t> </a:t>
            </a:r>
            <a:r>
              <a:rPr sz="1800" dirty="0">
                <a:solidFill>
                  <a:srgbClr val="000099"/>
                </a:solidFill>
                <a:latin typeface="Times New Roman"/>
                <a:cs typeface="Times New Roman"/>
              </a:rPr>
              <a:t>about</a:t>
            </a:r>
            <a:r>
              <a:rPr sz="1800" spc="-20" dirty="0">
                <a:solidFill>
                  <a:srgbClr val="000099"/>
                </a:solidFill>
                <a:latin typeface="Times New Roman"/>
                <a:cs typeface="Times New Roman"/>
              </a:rPr>
              <a:t> </a:t>
            </a:r>
            <a:r>
              <a:rPr sz="1800" dirty="0">
                <a:solidFill>
                  <a:srgbClr val="000099"/>
                </a:solidFill>
                <a:latin typeface="Times New Roman"/>
                <a:cs typeface="Times New Roman"/>
              </a:rPr>
              <a:t>the</a:t>
            </a:r>
            <a:r>
              <a:rPr sz="1800" spc="-10"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15" dirty="0">
                <a:solidFill>
                  <a:srgbClr val="000099"/>
                </a:solidFill>
                <a:latin typeface="Times New Roman"/>
                <a:cs typeface="Times New Roman"/>
              </a:rPr>
              <a:t> </a:t>
            </a:r>
            <a:r>
              <a:rPr sz="1800" dirty="0">
                <a:solidFill>
                  <a:srgbClr val="000099"/>
                </a:solidFill>
                <a:latin typeface="Times New Roman"/>
                <a:cs typeface="Times New Roman"/>
              </a:rPr>
              <a:t>It</a:t>
            </a:r>
            <a:r>
              <a:rPr sz="1800" spc="-10" dirty="0">
                <a:solidFill>
                  <a:srgbClr val="000099"/>
                </a:solidFill>
                <a:latin typeface="Times New Roman"/>
                <a:cs typeface="Times New Roman"/>
              </a:rPr>
              <a:t> </a:t>
            </a:r>
            <a:r>
              <a:rPr sz="1800" dirty="0">
                <a:solidFill>
                  <a:srgbClr val="000099"/>
                </a:solidFill>
                <a:latin typeface="Times New Roman"/>
                <a:cs typeface="Times New Roman"/>
              </a:rPr>
              <a:t>is</a:t>
            </a:r>
            <a:r>
              <a:rPr sz="1800" spc="-5" dirty="0">
                <a:solidFill>
                  <a:srgbClr val="000099"/>
                </a:solidFill>
                <a:latin typeface="Times New Roman"/>
                <a:cs typeface="Times New Roman"/>
              </a:rPr>
              <a:t> </a:t>
            </a:r>
            <a:r>
              <a:rPr sz="1800" dirty="0">
                <a:solidFill>
                  <a:srgbClr val="000099"/>
                </a:solidFill>
                <a:latin typeface="Times New Roman"/>
                <a:cs typeface="Times New Roman"/>
              </a:rPr>
              <a:t>simply</a:t>
            </a:r>
            <a:r>
              <a:rPr sz="1800" spc="5" dirty="0">
                <a:solidFill>
                  <a:srgbClr val="000099"/>
                </a:solidFill>
                <a:latin typeface="Times New Roman"/>
                <a:cs typeface="Times New Roman"/>
              </a:rPr>
              <a:t> </a:t>
            </a:r>
            <a:r>
              <a:rPr sz="1800" spc="-50" dirty="0">
                <a:solidFill>
                  <a:srgbClr val="000099"/>
                </a:solidFill>
                <a:latin typeface="Times New Roman"/>
                <a:cs typeface="Times New Roman"/>
              </a:rPr>
              <a:t>a </a:t>
            </a:r>
            <a:r>
              <a:rPr sz="1800" dirty="0">
                <a:solidFill>
                  <a:srgbClr val="000099"/>
                </a:solidFill>
                <a:latin typeface="Times New Roman"/>
                <a:cs typeface="Times New Roman"/>
              </a:rPr>
              <a:t>breakdown</a:t>
            </a:r>
            <a:r>
              <a:rPr sz="1800" spc="-10" dirty="0">
                <a:solidFill>
                  <a:srgbClr val="000099"/>
                </a:solidFill>
                <a:latin typeface="Times New Roman"/>
                <a:cs typeface="Times New Roman"/>
              </a:rPr>
              <a:t> </a:t>
            </a:r>
            <a:r>
              <a:rPr sz="1800" dirty="0">
                <a:solidFill>
                  <a:srgbClr val="000099"/>
                </a:solidFill>
                <a:latin typeface="Times New Roman"/>
                <a:cs typeface="Times New Roman"/>
              </a:rPr>
              <a:t>of</a:t>
            </a:r>
            <a:r>
              <a:rPr sz="1800" spc="5" dirty="0">
                <a:solidFill>
                  <a:srgbClr val="000099"/>
                </a:solidFill>
                <a:latin typeface="Times New Roman"/>
                <a:cs typeface="Times New Roman"/>
              </a:rPr>
              <a:t> </a:t>
            </a:r>
            <a:r>
              <a:rPr sz="1800" dirty="0">
                <a:solidFill>
                  <a:srgbClr val="000099"/>
                </a:solidFill>
                <a:latin typeface="Times New Roman"/>
                <a:cs typeface="Times New Roman"/>
              </a:rPr>
              <a:t>the</a:t>
            </a:r>
            <a:r>
              <a:rPr sz="1800" spc="-5" dirty="0">
                <a:solidFill>
                  <a:srgbClr val="000099"/>
                </a:solidFill>
                <a:latin typeface="Times New Roman"/>
                <a:cs typeface="Times New Roman"/>
              </a:rPr>
              <a:t> </a:t>
            </a:r>
            <a:r>
              <a:rPr sz="1800" dirty="0">
                <a:solidFill>
                  <a:srgbClr val="000099"/>
                </a:solidFill>
                <a:latin typeface="Times New Roman"/>
                <a:cs typeface="Times New Roman"/>
              </a:rPr>
              <a:t>work</a:t>
            </a:r>
            <a:r>
              <a:rPr sz="1800" spc="-10" dirty="0">
                <a:solidFill>
                  <a:srgbClr val="000099"/>
                </a:solidFill>
                <a:latin typeface="Times New Roman"/>
                <a:cs typeface="Times New Roman"/>
              </a:rPr>
              <a:t> </a:t>
            </a:r>
            <a:r>
              <a:rPr sz="1800" dirty="0">
                <a:solidFill>
                  <a:srgbClr val="000099"/>
                </a:solidFill>
                <a:latin typeface="Times New Roman"/>
                <a:cs typeface="Times New Roman"/>
              </a:rPr>
              <a:t>experience</a:t>
            </a:r>
            <a:r>
              <a:rPr sz="1800" spc="-15" dirty="0">
                <a:solidFill>
                  <a:srgbClr val="000099"/>
                </a:solidFill>
                <a:latin typeface="Times New Roman"/>
                <a:cs typeface="Times New Roman"/>
              </a:rPr>
              <a:t> </a:t>
            </a:r>
            <a:r>
              <a:rPr sz="1800" dirty="0">
                <a:solidFill>
                  <a:srgbClr val="000099"/>
                </a:solidFill>
                <a:latin typeface="Times New Roman"/>
                <a:cs typeface="Times New Roman"/>
              </a:rPr>
              <a:t>to</a:t>
            </a:r>
            <a:r>
              <a:rPr sz="1800" spc="-10" dirty="0">
                <a:solidFill>
                  <a:srgbClr val="000099"/>
                </a:solidFill>
                <a:latin typeface="Times New Roman"/>
                <a:cs typeface="Times New Roman"/>
              </a:rPr>
              <a:t> </a:t>
            </a:r>
            <a:r>
              <a:rPr sz="1800" dirty="0">
                <a:solidFill>
                  <a:srgbClr val="000099"/>
                </a:solidFill>
                <a:latin typeface="Times New Roman"/>
                <a:cs typeface="Times New Roman"/>
              </a:rPr>
              <a:t>be</a:t>
            </a:r>
            <a:r>
              <a:rPr sz="1800" spc="-5" dirty="0">
                <a:solidFill>
                  <a:srgbClr val="000099"/>
                </a:solidFill>
                <a:latin typeface="Times New Roman"/>
                <a:cs typeface="Times New Roman"/>
              </a:rPr>
              <a:t> </a:t>
            </a:r>
            <a:r>
              <a:rPr sz="1800" dirty="0">
                <a:solidFill>
                  <a:srgbClr val="000099"/>
                </a:solidFill>
                <a:latin typeface="Times New Roman"/>
                <a:cs typeface="Times New Roman"/>
              </a:rPr>
              <a:t>completed.</a:t>
            </a:r>
            <a:r>
              <a:rPr sz="1800" spc="345" dirty="0">
                <a:solidFill>
                  <a:srgbClr val="000099"/>
                </a:solidFill>
                <a:latin typeface="Times New Roman"/>
                <a:cs typeface="Times New Roman"/>
              </a:rPr>
              <a:t> </a:t>
            </a:r>
            <a:r>
              <a:rPr sz="1800" dirty="0">
                <a:solidFill>
                  <a:srgbClr val="000099"/>
                </a:solidFill>
                <a:latin typeface="Times New Roman"/>
                <a:cs typeface="Times New Roman"/>
              </a:rPr>
              <a:t>Another</a:t>
            </a:r>
            <a:r>
              <a:rPr sz="1800" spc="-10" dirty="0">
                <a:solidFill>
                  <a:srgbClr val="000099"/>
                </a:solidFill>
                <a:latin typeface="Times New Roman"/>
                <a:cs typeface="Times New Roman"/>
              </a:rPr>
              <a:t> </a:t>
            </a:r>
            <a:r>
              <a:rPr sz="1800" dirty="0">
                <a:solidFill>
                  <a:srgbClr val="000099"/>
                </a:solidFill>
                <a:latin typeface="Times New Roman"/>
                <a:cs typeface="Times New Roman"/>
              </a:rPr>
              <a:t>way</a:t>
            </a:r>
            <a:r>
              <a:rPr sz="1800" spc="-10" dirty="0">
                <a:solidFill>
                  <a:srgbClr val="000099"/>
                </a:solidFill>
                <a:latin typeface="Times New Roman"/>
                <a:cs typeface="Times New Roman"/>
              </a:rPr>
              <a:t> </a:t>
            </a:r>
            <a:r>
              <a:rPr sz="1800" dirty="0">
                <a:solidFill>
                  <a:srgbClr val="000099"/>
                </a:solidFill>
                <a:latin typeface="Times New Roman"/>
                <a:cs typeface="Times New Roman"/>
              </a:rPr>
              <a:t>to</a:t>
            </a:r>
            <a:r>
              <a:rPr sz="1800" spc="-10" dirty="0">
                <a:solidFill>
                  <a:srgbClr val="000099"/>
                </a:solidFill>
                <a:latin typeface="Times New Roman"/>
                <a:cs typeface="Times New Roman"/>
              </a:rPr>
              <a:t> </a:t>
            </a:r>
            <a:r>
              <a:rPr sz="1800" dirty="0">
                <a:solidFill>
                  <a:srgbClr val="000099"/>
                </a:solidFill>
                <a:latin typeface="Times New Roman"/>
                <a:cs typeface="Times New Roman"/>
              </a:rPr>
              <a:t>look</a:t>
            </a:r>
            <a:r>
              <a:rPr sz="1800" spc="-10" dirty="0">
                <a:solidFill>
                  <a:srgbClr val="000099"/>
                </a:solidFill>
                <a:latin typeface="Times New Roman"/>
                <a:cs typeface="Times New Roman"/>
              </a:rPr>
              <a:t> </a:t>
            </a:r>
            <a:r>
              <a:rPr sz="1800" dirty="0">
                <a:solidFill>
                  <a:srgbClr val="000099"/>
                </a:solidFill>
                <a:latin typeface="Times New Roman"/>
                <a:cs typeface="Times New Roman"/>
              </a:rPr>
              <a:t>at</a:t>
            </a:r>
            <a:r>
              <a:rPr sz="1800" spc="-5" dirty="0">
                <a:solidFill>
                  <a:srgbClr val="000099"/>
                </a:solidFill>
                <a:latin typeface="Times New Roman"/>
                <a:cs typeface="Times New Roman"/>
              </a:rPr>
              <a:t> </a:t>
            </a:r>
            <a:r>
              <a:rPr sz="1800" dirty="0">
                <a:solidFill>
                  <a:srgbClr val="000099"/>
                </a:solidFill>
                <a:latin typeface="Times New Roman"/>
                <a:cs typeface="Times New Roman"/>
              </a:rPr>
              <a:t>a</a:t>
            </a:r>
            <a:r>
              <a:rPr sz="1800" spc="-25" dirty="0">
                <a:solidFill>
                  <a:srgbClr val="000099"/>
                </a:solidFill>
                <a:latin typeface="Times New Roman"/>
                <a:cs typeface="Times New Roman"/>
              </a:rPr>
              <a:t> </a:t>
            </a:r>
            <a:r>
              <a:rPr sz="1800" dirty="0">
                <a:solidFill>
                  <a:srgbClr val="000099"/>
                </a:solidFill>
                <a:latin typeface="Times New Roman"/>
                <a:cs typeface="Times New Roman"/>
              </a:rPr>
              <a:t>WPS</a:t>
            </a:r>
            <a:r>
              <a:rPr sz="1800" spc="10" dirty="0">
                <a:solidFill>
                  <a:srgbClr val="000099"/>
                </a:solidFill>
                <a:latin typeface="Times New Roman"/>
                <a:cs typeface="Times New Roman"/>
              </a:rPr>
              <a:t> </a:t>
            </a:r>
            <a:r>
              <a:rPr sz="1800" dirty="0">
                <a:solidFill>
                  <a:srgbClr val="000099"/>
                </a:solidFill>
                <a:latin typeface="Times New Roman"/>
                <a:cs typeface="Times New Roman"/>
              </a:rPr>
              <a:t>is</a:t>
            </a:r>
            <a:r>
              <a:rPr sz="1800" spc="-10" dirty="0">
                <a:solidFill>
                  <a:srgbClr val="000099"/>
                </a:solidFill>
                <a:latin typeface="Times New Roman"/>
                <a:cs typeface="Times New Roman"/>
              </a:rPr>
              <a:t> </a:t>
            </a:r>
            <a:r>
              <a:rPr lang="en-US" sz="1800" spc="-10" dirty="0">
                <a:solidFill>
                  <a:srgbClr val="000099"/>
                </a:solidFill>
                <a:latin typeface="Times New Roman"/>
                <a:cs typeface="Times New Roman"/>
              </a:rPr>
              <a:t>it’s </a:t>
            </a:r>
            <a:r>
              <a:rPr sz="1800" spc="-50" dirty="0">
                <a:solidFill>
                  <a:srgbClr val="000099"/>
                </a:solidFill>
                <a:latin typeface="Times New Roman"/>
                <a:cs typeface="Times New Roman"/>
              </a:rPr>
              <a:t>a </a:t>
            </a:r>
            <a:r>
              <a:rPr sz="1800" dirty="0">
                <a:solidFill>
                  <a:srgbClr val="000099"/>
                </a:solidFill>
                <a:latin typeface="Times New Roman"/>
                <a:cs typeface="Times New Roman"/>
              </a:rPr>
              <a:t>blueprint</a:t>
            </a:r>
            <a:r>
              <a:rPr sz="1800" spc="-15" dirty="0">
                <a:solidFill>
                  <a:srgbClr val="000099"/>
                </a:solidFill>
                <a:latin typeface="Times New Roman"/>
                <a:cs typeface="Times New Roman"/>
              </a:rPr>
              <a:t> </a:t>
            </a:r>
            <a:r>
              <a:rPr sz="1800" dirty="0">
                <a:solidFill>
                  <a:srgbClr val="000099"/>
                </a:solidFill>
                <a:latin typeface="Times New Roman"/>
                <a:cs typeface="Times New Roman"/>
              </a:rPr>
              <a:t>to</a:t>
            </a:r>
            <a:r>
              <a:rPr sz="1800" spc="-10" dirty="0">
                <a:solidFill>
                  <a:srgbClr val="000099"/>
                </a:solidFill>
                <a:latin typeface="Times New Roman"/>
                <a:cs typeface="Times New Roman"/>
              </a:rPr>
              <a:t> </a:t>
            </a:r>
            <a:r>
              <a:rPr sz="1800" dirty="0">
                <a:solidFill>
                  <a:srgbClr val="000099"/>
                </a:solidFill>
                <a:latin typeface="Times New Roman"/>
                <a:cs typeface="Times New Roman"/>
              </a:rPr>
              <a:t>complete</a:t>
            </a:r>
            <a:r>
              <a:rPr sz="1800" spc="-5" dirty="0">
                <a:solidFill>
                  <a:srgbClr val="000099"/>
                </a:solidFill>
                <a:latin typeface="Times New Roman"/>
                <a:cs typeface="Times New Roman"/>
              </a:rPr>
              <a:t> </a:t>
            </a:r>
            <a:r>
              <a:rPr sz="1800" dirty="0">
                <a:solidFill>
                  <a:srgbClr val="000099"/>
                </a:solidFill>
                <a:latin typeface="Times New Roman"/>
                <a:cs typeface="Times New Roman"/>
              </a:rPr>
              <a:t>the </a:t>
            </a:r>
            <a:r>
              <a:rPr sz="1800" spc="-10" dirty="0">
                <a:solidFill>
                  <a:srgbClr val="000099"/>
                </a:solidFill>
                <a:latin typeface="Times New Roman"/>
                <a:cs typeface="Times New Roman"/>
              </a:rPr>
              <a:t>trade.</a:t>
            </a:r>
            <a:endParaRPr sz="1800" dirty="0">
              <a:latin typeface="Times New Roman"/>
              <a:cs typeface="Times New Roman"/>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6022</TotalTime>
  <Words>6355</Words>
  <Application>Microsoft Office PowerPoint</Application>
  <PresentationFormat>On-screen Show (4:3)</PresentationFormat>
  <Paragraphs>462</Paragraphs>
  <Slides>49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Aptos</vt:lpstr>
      <vt:lpstr>Arial</vt:lpstr>
      <vt:lpstr>Calibri</vt:lpstr>
      <vt:lpstr>Leelawadee UI</vt:lpstr>
      <vt:lpstr>Times New Roman</vt:lpstr>
      <vt:lpstr>Wingdings</vt:lpstr>
      <vt:lpstr>Office Theme</vt:lpstr>
      <vt:lpstr>TIME BASE TRAINING</vt:lpstr>
      <vt:lpstr>What is United Services Military Apprenticeship Program (USMAP)?</vt:lpstr>
      <vt:lpstr>USMAP and Department of Labor Standard</vt:lpstr>
      <vt:lpstr>What are the Benefits?</vt:lpstr>
      <vt:lpstr>Simple Qualifications</vt:lpstr>
      <vt:lpstr>Roles and Responsibilities</vt:lpstr>
      <vt:lpstr>Two Different Apprenticeship Methods</vt:lpstr>
      <vt:lpstr>WHAT YOU CANNOT DO IN USMAP</vt:lpstr>
      <vt:lpstr>Selecting a Trade and Work Processes Schedule</vt:lpstr>
      <vt:lpstr>Two Components</vt:lpstr>
      <vt:lpstr>Two Components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Timed Based Process</vt:lpstr>
      <vt:lpstr>USMAP INFORMATION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 Matthew T CTR OPNAV N1, SAG</dc:creator>
  <cp:lastModifiedBy>Phillips, Thomas P CIV USN NETPDC (USA)</cp:lastModifiedBy>
  <cp:revision>13</cp:revision>
  <cp:lastPrinted>2025-03-26T13:32:37Z</cp:lastPrinted>
  <dcterms:created xsi:type="dcterms:W3CDTF">2023-12-07T16:44:53Z</dcterms:created>
  <dcterms:modified xsi:type="dcterms:W3CDTF">2025-04-17T13:16:13Z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2022-05-18T00:00:00Z</vt:filetime>
  </property>
  <property fmtid="{D5CDD505-2E9C-101B-9397-08002B2CF9AE}" pid="3" name="Creator">
    <vt:lpwstr>Acrobat PDFMaker 21 for PowerPoint</vt:lpwstr>
  </property>
  <property fmtid="{D5CDD505-2E9C-101B-9397-08002B2CF9AE}" pid="4" name="LastSaved">
    <vt:filetime>2023-12-07T00:00:00Z</vt:filetime>
  </property>
  <property fmtid="{D5CDD505-2E9C-101B-9397-08002B2CF9AE}" pid="5" name="Producer">
    <vt:lpwstr>Adobe PDF Library 21.11.71</vt:lpwstr>
  </property>
</Properties>
</file>